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0" r:id="rId3"/>
    <p:sldId id="272" r:id="rId4"/>
    <p:sldId id="27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9AA"/>
    <a:srgbClr val="00AA97"/>
    <a:srgbClr val="00EA8B"/>
    <a:srgbClr val="005864"/>
    <a:srgbClr val="BAFFFA"/>
    <a:srgbClr val="005D67"/>
    <a:srgbClr val="4E6576"/>
    <a:srgbClr val="22292E"/>
    <a:srgbClr val="A5E1DD"/>
    <a:srgbClr val="373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B3CD8-99E0-4748-81DC-BB3913830763}" v="37" dt="2020-10-02T13:53:0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2" y="96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48AB3CD8-99E0-4748-81DC-BB3913830763}"/>
    <pc:docChg chg="undo custSel addSld modSld">
      <pc:chgData name="Ricardo Neves" userId="a2420d86-c959-463f-a209-2fea3ef854c2" providerId="ADAL" clId="{48AB3CD8-99E0-4748-81DC-BB3913830763}" dt="2020-10-02T18:57:53.099" v="68" actId="478"/>
      <pc:docMkLst>
        <pc:docMk/>
      </pc:docMkLst>
      <pc:sldChg chg="delSp mod">
        <pc:chgData name="Ricardo Neves" userId="a2420d86-c959-463f-a209-2fea3ef854c2" providerId="ADAL" clId="{48AB3CD8-99E0-4748-81DC-BB3913830763}" dt="2020-10-02T18:57:53.099" v="68" actId="478"/>
        <pc:sldMkLst>
          <pc:docMk/>
          <pc:sldMk cId="4223800409" sldId="275"/>
        </pc:sldMkLst>
        <pc:spChg chg="del">
          <ac:chgData name="Ricardo Neves" userId="a2420d86-c959-463f-a209-2fea3ef854c2" providerId="ADAL" clId="{48AB3CD8-99E0-4748-81DC-BB3913830763}" dt="2020-10-02T18:57:50.485" v="66" actId="478"/>
          <ac:spMkLst>
            <pc:docMk/>
            <pc:sldMk cId="4223800409" sldId="275"/>
            <ac:spMk id="5" creationId="{468B7976-CE9A-4376-A5A4-FB2D2CEC4897}"/>
          </ac:spMkLst>
        </pc:spChg>
        <pc:spChg chg="del">
          <ac:chgData name="Ricardo Neves" userId="a2420d86-c959-463f-a209-2fea3ef854c2" providerId="ADAL" clId="{48AB3CD8-99E0-4748-81DC-BB3913830763}" dt="2020-10-02T18:57:52.019" v="67" actId="478"/>
          <ac:spMkLst>
            <pc:docMk/>
            <pc:sldMk cId="4223800409" sldId="275"/>
            <ac:spMk id="11" creationId="{D6192F06-3A84-454B-B5E9-592078A8131E}"/>
          </ac:spMkLst>
        </pc:spChg>
        <pc:picChg chg="del">
          <ac:chgData name="Ricardo Neves" userId="a2420d86-c959-463f-a209-2fea3ef854c2" providerId="ADAL" clId="{48AB3CD8-99E0-4748-81DC-BB3913830763}" dt="2020-10-02T18:57:53.099" v="68" actId="478"/>
          <ac:picMkLst>
            <pc:docMk/>
            <pc:sldMk cId="4223800409" sldId="275"/>
            <ac:picMk id="14" creationId="{FCA785B0-FB5F-4E48-B58D-8CCCD10058D6}"/>
          </ac:picMkLst>
        </pc:picChg>
      </pc:sldChg>
      <pc:sldChg chg="addSp delSp modSp add mod modAnim">
        <pc:chgData name="Ricardo Neves" userId="a2420d86-c959-463f-a209-2fea3ef854c2" providerId="ADAL" clId="{48AB3CD8-99E0-4748-81DC-BB3913830763}" dt="2020-10-02T13:53:04.283" v="65"/>
        <pc:sldMkLst>
          <pc:docMk/>
          <pc:sldMk cId="3279799878" sldId="276"/>
        </pc:sldMkLst>
        <pc:spChg chg="del">
          <ac:chgData name="Ricardo Neves" userId="a2420d86-c959-463f-a209-2fea3ef854c2" providerId="ADAL" clId="{48AB3CD8-99E0-4748-81DC-BB3913830763}" dt="2020-10-02T13:42:10.878" v="2" actId="478"/>
          <ac:spMkLst>
            <pc:docMk/>
            <pc:sldMk cId="3279799878" sldId="276"/>
            <ac:spMk id="2" creationId="{31320C26-3A11-45CC-AC76-7557E2DE769F}"/>
          </ac:spMkLst>
        </pc:spChg>
        <pc:spChg chg="add del">
          <ac:chgData name="Ricardo Neves" userId="a2420d86-c959-463f-a209-2fea3ef854c2" providerId="ADAL" clId="{48AB3CD8-99E0-4748-81DC-BB3913830763}" dt="2020-10-02T13:44:13.919" v="4" actId="478"/>
          <ac:spMkLst>
            <pc:docMk/>
            <pc:sldMk cId="3279799878" sldId="276"/>
            <ac:spMk id="3" creationId="{EC77BE98-E709-42A5-95FC-33AA4F5FD76E}"/>
          </ac:spMkLst>
        </pc:spChg>
        <pc:spChg chg="del">
          <ac:chgData name="Ricardo Neves" userId="a2420d86-c959-463f-a209-2fea3ef854c2" providerId="ADAL" clId="{48AB3CD8-99E0-4748-81DC-BB3913830763}" dt="2020-10-02T13:42:09.616" v="1" actId="478"/>
          <ac:spMkLst>
            <pc:docMk/>
            <pc:sldMk cId="3279799878" sldId="276"/>
            <ac:spMk id="4" creationId="{A336460C-9DB5-4116-BE51-A9382D656C9E}"/>
          </ac:spMkLst>
        </pc:spChg>
        <pc:spChg chg="add mod">
          <ac:chgData name="Ricardo Neves" userId="a2420d86-c959-463f-a209-2fea3ef854c2" providerId="ADAL" clId="{48AB3CD8-99E0-4748-81DC-BB3913830763}" dt="2020-10-02T13:45:17.459" v="14" actId="1076"/>
          <ac:spMkLst>
            <pc:docMk/>
            <pc:sldMk cId="3279799878" sldId="276"/>
            <ac:spMk id="7" creationId="{7A98CE1C-E89D-4D6A-9726-1D4E14C176FF}"/>
          </ac:spMkLst>
        </pc:spChg>
        <pc:spChg chg="add mod">
          <ac:chgData name="Ricardo Neves" userId="a2420d86-c959-463f-a209-2fea3ef854c2" providerId="ADAL" clId="{48AB3CD8-99E0-4748-81DC-BB3913830763}" dt="2020-10-02T13:49:47.121" v="41" actId="207"/>
          <ac:spMkLst>
            <pc:docMk/>
            <pc:sldMk cId="3279799878" sldId="276"/>
            <ac:spMk id="8" creationId="{7BBEBEC9-56EB-47F1-84D0-A514021F303C}"/>
          </ac:spMkLst>
        </pc:spChg>
        <pc:spChg chg="add mod">
          <ac:chgData name="Ricardo Neves" userId="a2420d86-c959-463f-a209-2fea3ef854c2" providerId="ADAL" clId="{48AB3CD8-99E0-4748-81DC-BB3913830763}" dt="2020-10-02T13:52:35.489" v="57"/>
          <ac:spMkLst>
            <pc:docMk/>
            <pc:sldMk cId="3279799878" sldId="276"/>
            <ac:spMk id="9" creationId="{1A0A704B-AE59-4AEF-A2FA-5C44A1A5500F}"/>
          </ac:spMkLst>
        </pc:spChg>
      </pc:sldChg>
    </pc:docChg>
  </pc:docChgLst>
  <pc:docChgLst>
    <pc:chgData name="Ricardo Neves" userId="a2420d86-c959-463f-a209-2fea3ef854c2" providerId="ADAL" clId="{29063AE1-2642-4273-8510-624B9AE03C75}"/>
    <pc:docChg chg="undo custSel addSld delSld modSld sldOrd modMainMaster">
      <pc:chgData name="Ricardo Neves" userId="a2420d86-c959-463f-a209-2fea3ef854c2" providerId="ADAL" clId="{29063AE1-2642-4273-8510-624B9AE03C75}" dt="2020-09-25T18:25:44.564" v="3227" actId="1038"/>
      <pc:docMkLst>
        <pc:docMk/>
      </pc:docMkLst>
      <pc:sldChg chg="addSp delSp modSp new mod">
        <pc:chgData name="Ricardo Neves" userId="a2420d86-c959-463f-a209-2fea3ef854c2" providerId="ADAL" clId="{29063AE1-2642-4273-8510-624B9AE03C75}" dt="2020-09-25T17:31:51.177" v="2139" actId="22"/>
        <pc:sldMkLst>
          <pc:docMk/>
          <pc:sldMk cId="3294169546" sldId="256"/>
        </pc:sldMkLst>
        <pc:spChg chg="add del mod">
          <ac:chgData name="Ricardo Neves" userId="a2420d86-c959-463f-a209-2fea3ef854c2" providerId="ADAL" clId="{29063AE1-2642-4273-8510-624B9AE03C75}" dt="2020-09-25T17:31:51.177" v="2139" actId="22"/>
          <ac:spMkLst>
            <pc:docMk/>
            <pc:sldMk cId="3294169546" sldId="256"/>
            <ac:spMk id="2" creationId="{BE657F9E-D8FA-4586-8B40-3F87181E88D9}"/>
          </ac:spMkLst>
        </pc:spChg>
        <pc:spChg chg="del">
          <ac:chgData name="Ricardo Neves" userId="a2420d86-c959-463f-a209-2fea3ef854c2" providerId="ADAL" clId="{29063AE1-2642-4273-8510-624B9AE03C75}" dt="2020-09-21T12:03:02.741" v="1" actId="478"/>
          <ac:spMkLst>
            <pc:docMk/>
            <pc:sldMk cId="3294169546" sldId="256"/>
            <ac:spMk id="2" creationId="{F3E47049-D15A-44FE-BAE4-41478B06D7BC}"/>
          </ac:spMkLst>
        </pc:spChg>
        <pc:spChg chg="del">
          <ac:chgData name="Ricardo Neves" userId="a2420d86-c959-463f-a209-2fea3ef854c2" providerId="ADAL" clId="{29063AE1-2642-4273-8510-624B9AE03C75}" dt="2020-09-21T12:03:02.741" v="1" actId="478"/>
          <ac:spMkLst>
            <pc:docMk/>
            <pc:sldMk cId="3294169546" sldId="256"/>
            <ac:spMk id="3" creationId="{11DE619D-C0D7-4562-B842-7BFF953E3FFA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9" creationId="{D82C2C1E-A8FD-4FB8-8983-42B551013D70}"/>
          </ac:spMkLst>
        </pc:spChg>
        <pc:spChg chg="add mod">
          <ac:chgData name="Ricardo Neves" userId="a2420d86-c959-463f-a209-2fea3ef854c2" providerId="ADAL" clId="{29063AE1-2642-4273-8510-624B9AE03C75}" dt="2020-09-25T17:31:24.151" v="2133" actId="1076"/>
          <ac:spMkLst>
            <pc:docMk/>
            <pc:sldMk cId="3294169546" sldId="256"/>
            <ac:spMk id="11" creationId="{9E126E6B-48AE-464D-95A6-8B6B297098EF}"/>
          </ac:spMkLst>
        </pc:spChg>
        <pc:spChg chg="add mod">
          <ac:chgData name="Ricardo Neves" userId="a2420d86-c959-463f-a209-2fea3ef854c2" providerId="ADAL" clId="{29063AE1-2642-4273-8510-624B9AE03C75}" dt="2020-09-25T17:31:21.904" v="2131" actId="1076"/>
          <ac:spMkLst>
            <pc:docMk/>
            <pc:sldMk cId="3294169546" sldId="256"/>
            <ac:spMk id="13" creationId="{6527F0A1-6DF3-4109-B493-37F62E68124F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15" creationId="{59CD3C36-8486-4F57-9555-FB02683B2C74}"/>
          </ac:spMkLst>
        </pc:spChg>
        <pc:spChg chg="add mod">
          <ac:chgData name="Ricardo Neves" userId="a2420d86-c959-463f-a209-2fea3ef854c2" providerId="ADAL" clId="{29063AE1-2642-4273-8510-624B9AE03C75}" dt="2020-09-21T13:08:05.635" v="1043" actId="1076"/>
          <ac:spMkLst>
            <pc:docMk/>
            <pc:sldMk cId="3294169546" sldId="256"/>
            <ac:spMk id="17" creationId="{AF2D3A32-3E14-47A3-92AA-5A1506EC7EB4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19" creationId="{5882EDC6-3FD8-4D83-9CBA-3B9625E6C38A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21" creationId="{25C6076E-86C1-4F18-88C1-E76431512C79}"/>
          </ac:spMkLst>
        </pc:spChg>
        <pc:picChg chg="add mod">
          <ac:chgData name="Ricardo Neves" userId="a2420d86-c959-463f-a209-2fea3ef854c2" providerId="ADAL" clId="{29063AE1-2642-4273-8510-624B9AE03C75}" dt="2020-09-21T13:03:57.178" v="1038" actId="1076"/>
          <ac:picMkLst>
            <pc:docMk/>
            <pc:sldMk cId="3294169546" sldId="256"/>
            <ac:picMk id="5" creationId="{FA584D8E-E2E9-4306-AACE-E4892ADB8F0D}"/>
          </ac:picMkLst>
        </pc:picChg>
        <pc:picChg chg="add mod">
          <ac:chgData name="Ricardo Neves" userId="a2420d86-c959-463f-a209-2fea3ef854c2" providerId="ADAL" clId="{29063AE1-2642-4273-8510-624B9AE03C75}" dt="2020-09-21T13:03:51.993" v="1037" actId="1076"/>
          <ac:picMkLst>
            <pc:docMk/>
            <pc:sldMk cId="3294169546" sldId="256"/>
            <ac:picMk id="7" creationId="{C9E32176-A9D7-440A-A696-DBE63F4F95BA}"/>
          </ac:picMkLst>
        </pc:picChg>
      </pc:sldChg>
      <pc:sldChg chg="addSp modSp add mod ord">
        <pc:chgData name="Ricardo Neves" userId="a2420d86-c959-463f-a209-2fea3ef854c2" providerId="ADAL" clId="{29063AE1-2642-4273-8510-624B9AE03C75}" dt="2020-09-25T18:17:53.547" v="3050" actId="20577"/>
        <pc:sldMkLst>
          <pc:docMk/>
          <pc:sldMk cId="1934396911" sldId="259"/>
        </pc:sldMkLst>
        <pc:spChg chg="add mod">
          <ac:chgData name="Ricardo Neves" userId="a2420d86-c959-463f-a209-2fea3ef854c2" providerId="ADAL" clId="{29063AE1-2642-4273-8510-624B9AE03C75}" dt="2020-09-25T18:17:53.547" v="3050" actId="20577"/>
          <ac:spMkLst>
            <pc:docMk/>
            <pc:sldMk cId="1934396911" sldId="259"/>
            <ac:spMk id="2" creationId="{31320C26-3A11-45CC-AC76-7557E2DE769F}"/>
          </ac:spMkLst>
        </pc:spChg>
        <pc:spChg chg="mod">
          <ac:chgData name="Ricardo Neves" userId="a2420d86-c959-463f-a209-2fea3ef854c2" providerId="ADAL" clId="{29063AE1-2642-4273-8510-624B9AE03C75}" dt="2020-09-25T10:56:46.532" v="1562" actId="20577"/>
          <ac:spMkLst>
            <pc:docMk/>
            <pc:sldMk cId="1934396911" sldId="259"/>
            <ac:spMk id="4" creationId="{A336460C-9DB5-4116-BE51-A9382D656C9E}"/>
          </ac:spMkLst>
        </pc:spChg>
      </pc:sldChg>
      <pc:sldChg chg="addSp delSp modSp add del mod">
        <pc:chgData name="Ricardo Neves" userId="a2420d86-c959-463f-a209-2fea3ef854c2" providerId="ADAL" clId="{29063AE1-2642-4273-8510-624B9AE03C75}" dt="2020-09-25T10:52:35.704" v="1531" actId="2696"/>
        <pc:sldMkLst>
          <pc:docMk/>
          <pc:sldMk cId="3111855517" sldId="260"/>
        </pc:sldMkLst>
        <pc:spChg chg="add mod">
          <ac:chgData name="Ricardo Neves" userId="a2420d86-c959-463f-a209-2fea3ef854c2" providerId="ADAL" clId="{29063AE1-2642-4273-8510-624B9AE03C75}" dt="2020-09-21T12:36:52.086" v="622" actId="207"/>
          <ac:spMkLst>
            <pc:docMk/>
            <pc:sldMk cId="3111855517" sldId="260"/>
            <ac:spMk id="2" creationId="{25DB760B-F443-466B-AAEC-A930F26C5C65}"/>
          </ac:spMkLst>
        </pc:spChg>
        <pc:spChg chg="add del mod ord">
          <ac:chgData name="Ricardo Neves" userId="a2420d86-c959-463f-a209-2fea3ef854c2" providerId="ADAL" clId="{29063AE1-2642-4273-8510-624B9AE03C75}" dt="2020-09-21T12:36:21.175" v="618" actId="207"/>
          <ac:spMkLst>
            <pc:docMk/>
            <pc:sldMk cId="3111855517" sldId="260"/>
            <ac:spMk id="3" creationId="{40A6DC09-C439-4E81-A9C8-73614ACBB58F}"/>
          </ac:spMkLst>
        </pc:spChg>
        <pc:spChg chg="add del mod">
          <ac:chgData name="Ricardo Neves" userId="a2420d86-c959-463f-a209-2fea3ef854c2" providerId="ADAL" clId="{29063AE1-2642-4273-8510-624B9AE03C75}" dt="2020-09-21T12:18:04.131" v="85" actId="478"/>
          <ac:spMkLst>
            <pc:docMk/>
            <pc:sldMk cId="3111855517" sldId="260"/>
            <ac:spMk id="4" creationId="{614B4933-8F8F-4824-82CB-F70AE2AB9A10}"/>
          </ac:spMkLst>
        </pc:spChg>
        <pc:spChg chg="add mod">
          <ac:chgData name="Ricardo Neves" userId="a2420d86-c959-463f-a209-2fea3ef854c2" providerId="ADAL" clId="{29063AE1-2642-4273-8510-624B9AE03C75}" dt="2020-09-21T13:00:39.945" v="919" actId="14100"/>
          <ac:spMkLst>
            <pc:docMk/>
            <pc:sldMk cId="3111855517" sldId="260"/>
            <ac:spMk id="8" creationId="{C0E38747-ACF0-4D72-8320-6EE4373523D4}"/>
          </ac:spMkLst>
        </pc:spChg>
        <pc:spChg chg="add del mod">
          <ac:chgData name="Ricardo Neves" userId="a2420d86-c959-463f-a209-2fea3ef854c2" providerId="ADAL" clId="{29063AE1-2642-4273-8510-624B9AE03C75}" dt="2020-09-21T12:47:07.422" v="839" actId="478"/>
          <ac:spMkLst>
            <pc:docMk/>
            <pc:sldMk cId="3111855517" sldId="260"/>
            <ac:spMk id="9" creationId="{7BC2C667-F398-43F1-8674-C5D7BF1F0FC2}"/>
          </ac:spMkLst>
        </pc:spChg>
        <pc:spChg chg="add del mod">
          <ac:chgData name="Ricardo Neves" userId="a2420d86-c959-463f-a209-2fea3ef854c2" providerId="ADAL" clId="{29063AE1-2642-4273-8510-624B9AE03C75}" dt="2020-09-21T12:47:12.199" v="843" actId="478"/>
          <ac:spMkLst>
            <pc:docMk/>
            <pc:sldMk cId="3111855517" sldId="260"/>
            <ac:spMk id="11" creationId="{C0ECB060-542E-4142-A2C6-4A53CC29BF81}"/>
          </ac:spMkLst>
        </pc:spChg>
        <pc:spChg chg="add del mod">
          <ac:chgData name="Ricardo Neves" userId="a2420d86-c959-463f-a209-2fea3ef854c2" providerId="ADAL" clId="{29063AE1-2642-4273-8510-624B9AE03C75}" dt="2020-09-21T12:47:11.381" v="842" actId="478"/>
          <ac:spMkLst>
            <pc:docMk/>
            <pc:sldMk cId="3111855517" sldId="260"/>
            <ac:spMk id="13" creationId="{B28D7809-CDC6-4EF5-A29E-B6031BD40930}"/>
          </ac:spMkLst>
        </pc:spChg>
        <pc:spChg chg="add del mod">
          <ac:chgData name="Ricardo Neves" userId="a2420d86-c959-463f-a209-2fea3ef854c2" providerId="ADAL" clId="{29063AE1-2642-4273-8510-624B9AE03C75}" dt="2020-09-21T12:47:08.309" v="840" actId="478"/>
          <ac:spMkLst>
            <pc:docMk/>
            <pc:sldMk cId="3111855517" sldId="260"/>
            <ac:spMk id="15" creationId="{4136A4F4-5914-4DF7-AE61-08F2A6F98A31}"/>
          </ac:spMkLst>
        </pc:spChg>
        <pc:spChg chg="add del mod">
          <ac:chgData name="Ricardo Neves" userId="a2420d86-c959-463f-a209-2fea3ef854c2" providerId="ADAL" clId="{29063AE1-2642-4273-8510-624B9AE03C75}" dt="2020-09-21T12:47:09.350" v="841" actId="478"/>
          <ac:spMkLst>
            <pc:docMk/>
            <pc:sldMk cId="3111855517" sldId="260"/>
            <ac:spMk id="17" creationId="{8CCF79FE-FBED-42EB-9EC6-6823C87A1CED}"/>
          </ac:spMkLst>
        </pc:spChg>
        <pc:spChg chg="add del mod">
          <ac:chgData name="Ricardo Neves" userId="a2420d86-c959-463f-a209-2fea3ef854c2" providerId="ADAL" clId="{29063AE1-2642-4273-8510-624B9AE03C75}" dt="2020-09-21T13:00:29.533" v="909" actId="478"/>
          <ac:spMkLst>
            <pc:docMk/>
            <pc:sldMk cId="3111855517" sldId="260"/>
            <ac:spMk id="19" creationId="{2A0B4161-22CC-4DB8-93F4-98A48732C34A}"/>
          </ac:spMkLst>
        </pc:spChg>
        <pc:spChg chg="add del mod">
          <ac:chgData name="Ricardo Neves" userId="a2420d86-c959-463f-a209-2fea3ef854c2" providerId="ADAL" clId="{29063AE1-2642-4273-8510-624B9AE03C75}" dt="2020-09-21T13:00:32.239" v="914" actId="478"/>
          <ac:spMkLst>
            <pc:docMk/>
            <pc:sldMk cId="3111855517" sldId="260"/>
            <ac:spMk id="21" creationId="{AA9E5E7F-CDD2-4E2E-B2FA-48E28B512279}"/>
          </ac:spMkLst>
        </pc:spChg>
        <pc:spChg chg="add del mod">
          <ac:chgData name="Ricardo Neves" userId="a2420d86-c959-463f-a209-2fea3ef854c2" providerId="ADAL" clId="{29063AE1-2642-4273-8510-624B9AE03C75}" dt="2020-09-21T13:00:33.792" v="917" actId="478"/>
          <ac:spMkLst>
            <pc:docMk/>
            <pc:sldMk cId="3111855517" sldId="260"/>
            <ac:spMk id="23" creationId="{9FE53F1D-E912-447E-B89F-84356384237F}"/>
          </ac:spMkLst>
        </pc:spChg>
        <pc:spChg chg="add del mod">
          <ac:chgData name="Ricardo Neves" userId="a2420d86-c959-463f-a209-2fea3ef854c2" providerId="ADAL" clId="{29063AE1-2642-4273-8510-624B9AE03C75}" dt="2020-09-21T12:40:02.308" v="689" actId="478"/>
          <ac:spMkLst>
            <pc:docMk/>
            <pc:sldMk cId="3111855517" sldId="260"/>
            <ac:spMk id="24" creationId="{E9FC8C9C-BB8C-4AAD-AA1F-66544753AAD1}"/>
          </ac:spMkLst>
        </pc:spChg>
        <pc:spChg chg="add mod">
          <ac:chgData name="Ricardo Neves" userId="a2420d86-c959-463f-a209-2fea3ef854c2" providerId="ADAL" clId="{29063AE1-2642-4273-8510-624B9AE03C75}" dt="2020-09-21T13:00:44.923" v="921" actId="14100"/>
          <ac:spMkLst>
            <pc:docMk/>
            <pc:sldMk cId="3111855517" sldId="260"/>
            <ac:spMk id="26" creationId="{1D252B1E-1AB2-4CD5-AA5E-B41711C1D563}"/>
          </ac:spMkLst>
        </pc:spChg>
        <pc:spChg chg="add del mod">
          <ac:chgData name="Ricardo Neves" userId="a2420d86-c959-463f-a209-2fea3ef854c2" providerId="ADAL" clId="{29063AE1-2642-4273-8510-624B9AE03C75}" dt="2020-09-21T12:40:02.880" v="690" actId="478"/>
          <ac:spMkLst>
            <pc:docMk/>
            <pc:sldMk cId="3111855517" sldId="260"/>
            <ac:spMk id="28" creationId="{A2C4D6C2-3D3F-44F8-94F7-D9D9124517AF}"/>
          </ac:spMkLst>
        </pc:spChg>
        <pc:spChg chg="add del mod">
          <ac:chgData name="Ricardo Neves" userId="a2420d86-c959-463f-a209-2fea3ef854c2" providerId="ADAL" clId="{29063AE1-2642-4273-8510-624B9AE03C75}" dt="2020-09-21T12:39:38.111" v="684" actId="478"/>
          <ac:spMkLst>
            <pc:docMk/>
            <pc:sldMk cId="3111855517" sldId="260"/>
            <ac:spMk id="30" creationId="{041AC11B-5FFD-4836-9807-E9ECBBDBC5A3}"/>
          </ac:spMkLst>
        </pc:spChg>
        <pc:spChg chg="add del mod">
          <ac:chgData name="Ricardo Neves" userId="a2420d86-c959-463f-a209-2fea3ef854c2" providerId="ADAL" clId="{29063AE1-2642-4273-8510-624B9AE03C75}" dt="2020-09-21T13:00:30.931" v="911" actId="478"/>
          <ac:spMkLst>
            <pc:docMk/>
            <pc:sldMk cId="3111855517" sldId="260"/>
            <ac:spMk id="32" creationId="{995439C3-7C35-4972-923C-4DB33F849BCF}"/>
          </ac:spMkLst>
        </pc:spChg>
        <pc:spChg chg="add del mod">
          <ac:chgData name="Ricardo Neves" userId="a2420d86-c959-463f-a209-2fea3ef854c2" providerId="ADAL" clId="{29063AE1-2642-4273-8510-624B9AE03C75}" dt="2020-09-21T13:00:31.458" v="912" actId="478"/>
          <ac:spMkLst>
            <pc:docMk/>
            <pc:sldMk cId="3111855517" sldId="260"/>
            <ac:spMk id="34" creationId="{A0003157-C9B5-4C11-AFAF-C01B712C0F01}"/>
          </ac:spMkLst>
        </pc:spChg>
        <pc:spChg chg="add del mod">
          <ac:chgData name="Ricardo Neves" userId="a2420d86-c959-463f-a209-2fea3ef854c2" providerId="ADAL" clId="{29063AE1-2642-4273-8510-624B9AE03C75}" dt="2020-09-21T13:00:32.842" v="915" actId="478"/>
          <ac:spMkLst>
            <pc:docMk/>
            <pc:sldMk cId="3111855517" sldId="260"/>
            <ac:spMk id="36" creationId="{66ADB9DF-BCA9-4641-9817-D35D96DDB84D}"/>
          </ac:spMkLst>
        </pc:spChg>
        <pc:spChg chg="add mod">
          <ac:chgData name="Ricardo Neves" userId="a2420d86-c959-463f-a209-2fea3ef854c2" providerId="ADAL" clId="{29063AE1-2642-4273-8510-624B9AE03C75}" dt="2020-09-21T13:01:02.345" v="927" actId="14100"/>
          <ac:spMkLst>
            <pc:docMk/>
            <pc:sldMk cId="3111855517" sldId="260"/>
            <ac:spMk id="37" creationId="{4E281E40-7E82-4D6F-A17F-B30E6B9C8539}"/>
          </ac:spMkLst>
        </pc:spChg>
        <pc:spChg chg="add del mod">
          <ac:chgData name="Ricardo Neves" userId="a2420d86-c959-463f-a209-2fea3ef854c2" providerId="ADAL" clId="{29063AE1-2642-4273-8510-624B9AE03C75}" dt="2020-09-21T12:47:35.244" v="844" actId="478"/>
          <ac:spMkLst>
            <pc:docMk/>
            <pc:sldMk cId="3111855517" sldId="260"/>
            <ac:spMk id="39" creationId="{785BBE06-0A8E-4D6C-9C89-3F29F198AD8C}"/>
          </ac:spMkLst>
        </pc:spChg>
        <pc:spChg chg="add del mod">
          <ac:chgData name="Ricardo Neves" userId="a2420d86-c959-463f-a209-2fea3ef854c2" providerId="ADAL" clId="{29063AE1-2642-4273-8510-624B9AE03C75}" dt="2020-09-21T12:47:36.208" v="845" actId="478"/>
          <ac:spMkLst>
            <pc:docMk/>
            <pc:sldMk cId="3111855517" sldId="260"/>
            <ac:spMk id="41" creationId="{583BC8C6-E0F4-4363-9C33-A9E21A2BB7A6}"/>
          </ac:spMkLst>
        </pc:spChg>
        <pc:spChg chg="add del mod">
          <ac:chgData name="Ricardo Neves" userId="a2420d86-c959-463f-a209-2fea3ef854c2" providerId="ADAL" clId="{29063AE1-2642-4273-8510-624B9AE03C75}" dt="2020-09-21T13:00:30.304" v="910" actId="478"/>
          <ac:spMkLst>
            <pc:docMk/>
            <pc:sldMk cId="3111855517" sldId="260"/>
            <ac:spMk id="43" creationId="{B551D374-EA29-43A0-9669-4D70BF57D4B7}"/>
          </ac:spMkLst>
        </pc:spChg>
        <pc:spChg chg="add del mod">
          <ac:chgData name="Ricardo Neves" userId="a2420d86-c959-463f-a209-2fea3ef854c2" providerId="ADAL" clId="{29063AE1-2642-4273-8510-624B9AE03C75}" dt="2020-09-21T13:00:31.819" v="913" actId="478"/>
          <ac:spMkLst>
            <pc:docMk/>
            <pc:sldMk cId="3111855517" sldId="260"/>
            <ac:spMk id="45" creationId="{BC4B9976-6868-4677-8276-D49AE8FF212A}"/>
          </ac:spMkLst>
        </pc:spChg>
        <pc:spChg chg="add del mod">
          <ac:chgData name="Ricardo Neves" userId="a2420d86-c959-463f-a209-2fea3ef854c2" providerId="ADAL" clId="{29063AE1-2642-4273-8510-624B9AE03C75}" dt="2020-09-21T13:00:33.395" v="916" actId="478"/>
          <ac:spMkLst>
            <pc:docMk/>
            <pc:sldMk cId="3111855517" sldId="260"/>
            <ac:spMk id="47" creationId="{787D5E4F-8450-4D64-B2B9-92271BB457E4}"/>
          </ac:spMkLst>
        </pc:spChg>
        <pc:spChg chg="add mod">
          <ac:chgData name="Ricardo Neves" userId="a2420d86-c959-463f-a209-2fea3ef854c2" providerId="ADAL" clId="{29063AE1-2642-4273-8510-624B9AE03C75}" dt="2020-09-21T13:03:04.241" v="1031" actId="207"/>
          <ac:spMkLst>
            <pc:docMk/>
            <pc:sldMk cId="3111855517" sldId="260"/>
            <ac:spMk id="49" creationId="{928B5A1C-92FB-4A77-A4E7-C161AF642C0A}"/>
          </ac:spMkLst>
        </pc:spChg>
        <pc:spChg chg="add del mod">
          <ac:chgData name="Ricardo Neves" userId="a2420d86-c959-463f-a209-2fea3ef854c2" providerId="ADAL" clId="{29063AE1-2642-4273-8510-624B9AE03C75}" dt="2020-09-21T13:03:38.399" v="1032" actId="478"/>
          <ac:spMkLst>
            <pc:docMk/>
            <pc:sldMk cId="3111855517" sldId="260"/>
            <ac:spMk id="50" creationId="{1921A17C-29C2-4C44-8A6D-AC55B97F877A}"/>
          </ac:spMkLst>
        </pc:spChg>
        <pc:spChg chg="add del mod">
          <ac:chgData name="Ricardo Neves" userId="a2420d86-c959-463f-a209-2fea3ef854c2" providerId="ADAL" clId="{29063AE1-2642-4273-8510-624B9AE03C75}" dt="2020-09-21T13:03:43.112" v="1036" actId="478"/>
          <ac:spMkLst>
            <pc:docMk/>
            <pc:sldMk cId="3111855517" sldId="260"/>
            <ac:spMk id="52" creationId="{0C1AD0D0-021D-407D-84B2-CFEC1C8168F2}"/>
          </ac:spMkLst>
        </pc:spChg>
        <pc:spChg chg="add del mod">
          <ac:chgData name="Ricardo Neves" userId="a2420d86-c959-463f-a209-2fea3ef854c2" providerId="ADAL" clId="{29063AE1-2642-4273-8510-624B9AE03C75}" dt="2020-09-21T13:03:41.486" v="1035" actId="478"/>
          <ac:spMkLst>
            <pc:docMk/>
            <pc:sldMk cId="3111855517" sldId="260"/>
            <ac:spMk id="54" creationId="{B4A1A75B-54F5-4D83-8240-BD9ECF8B4845}"/>
          </ac:spMkLst>
        </pc:spChg>
        <pc:spChg chg="add del mod">
          <ac:chgData name="Ricardo Neves" userId="a2420d86-c959-463f-a209-2fea3ef854c2" providerId="ADAL" clId="{29063AE1-2642-4273-8510-624B9AE03C75}" dt="2020-09-21T13:03:40.503" v="1034" actId="478"/>
          <ac:spMkLst>
            <pc:docMk/>
            <pc:sldMk cId="3111855517" sldId="260"/>
            <ac:spMk id="56" creationId="{B6DDC0DD-B9F0-4427-9BE5-A0C55BB979B3}"/>
          </ac:spMkLst>
        </pc:spChg>
        <pc:spChg chg="add del mod">
          <ac:chgData name="Ricardo Neves" userId="a2420d86-c959-463f-a209-2fea3ef854c2" providerId="ADAL" clId="{29063AE1-2642-4273-8510-624B9AE03C75}" dt="2020-09-21T13:03:39.705" v="1033" actId="478"/>
          <ac:spMkLst>
            <pc:docMk/>
            <pc:sldMk cId="3111855517" sldId="260"/>
            <ac:spMk id="58" creationId="{6A12D7E5-ECA9-49EC-A19F-E4A9A1CF8887}"/>
          </ac:spMkLst>
        </pc:spChg>
        <pc:spChg chg="add del mod">
          <ac:chgData name="Ricardo Neves" userId="a2420d86-c959-463f-a209-2fea3ef854c2" providerId="ADAL" clId="{29063AE1-2642-4273-8510-624B9AE03C75}" dt="2020-09-21T13:01:10.369" v="928" actId="478"/>
          <ac:spMkLst>
            <pc:docMk/>
            <pc:sldMk cId="3111855517" sldId="260"/>
            <ac:spMk id="60" creationId="{BF0865FF-48A7-4FC8-880F-8202FD1DB04C}"/>
          </ac:spMkLst>
        </pc:spChg>
        <pc:spChg chg="add del mod">
          <ac:chgData name="Ricardo Neves" userId="a2420d86-c959-463f-a209-2fea3ef854c2" providerId="ADAL" clId="{29063AE1-2642-4273-8510-624B9AE03C75}" dt="2020-09-21T13:01:11.074" v="929" actId="478"/>
          <ac:spMkLst>
            <pc:docMk/>
            <pc:sldMk cId="3111855517" sldId="260"/>
            <ac:spMk id="62" creationId="{A8A778F3-E027-4FBA-A2F1-970CE5904511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4" creationId="{A9D32D39-4190-4518-B89B-F70C7B672117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6" creationId="{7C235C16-BE97-4462-8E8A-D3DEB18F0346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8" creationId="{3618B2AC-A03E-44E3-AD27-5A6B746348D3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0" creationId="{367668FA-D268-437E-B7BB-1077B24B4A50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2" creationId="{9019F7DD-1BD5-4C51-9BAB-079A7D43B847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4" creationId="{1F8B6F24-4DAE-43A7-BA30-ABDE85B6A561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76" creationId="{8653BB70-9C6B-4C9F-92C9-589A128563B6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78" creationId="{D782F2B2-7FDE-4CC1-A8F4-704B8DDCA297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80" creationId="{DF7BD72B-FB00-4A8F-B708-91A12BCED1EE}"/>
          </ac:spMkLst>
        </pc:spChg>
        <pc:picChg chg="del">
          <ac:chgData name="Ricardo Neves" userId="a2420d86-c959-463f-a209-2fea3ef854c2" providerId="ADAL" clId="{29063AE1-2642-4273-8510-624B9AE03C75}" dt="2020-09-21T12:14:58.698" v="69" actId="478"/>
          <ac:picMkLst>
            <pc:docMk/>
            <pc:sldMk cId="3111855517" sldId="260"/>
            <ac:picMk id="5" creationId="{FA584D8E-E2E9-4306-AACE-E4892ADB8F0D}"/>
          </ac:picMkLst>
        </pc:picChg>
        <pc:picChg chg="del">
          <ac:chgData name="Ricardo Neves" userId="a2420d86-c959-463f-a209-2fea3ef854c2" providerId="ADAL" clId="{29063AE1-2642-4273-8510-624B9AE03C75}" dt="2020-09-21T12:14:58.444" v="68" actId="478"/>
          <ac:picMkLst>
            <pc:docMk/>
            <pc:sldMk cId="3111855517" sldId="260"/>
            <ac:picMk id="7" creationId="{C9E32176-A9D7-440A-A696-DBE63F4F95BA}"/>
          </ac:picMkLst>
        </pc:picChg>
      </pc:sldChg>
      <pc:sldChg chg="addSp delSp modSp new del mod">
        <pc:chgData name="Ricardo Neves" userId="a2420d86-c959-463f-a209-2fea3ef854c2" providerId="ADAL" clId="{29063AE1-2642-4273-8510-624B9AE03C75}" dt="2020-09-21T12:14:48.258" v="65" actId="47"/>
        <pc:sldMkLst>
          <pc:docMk/>
          <pc:sldMk cId="3419348586" sldId="260"/>
        </pc:sldMkLst>
        <pc:spChg chg="del mod">
          <ac:chgData name="Ricardo Neves" userId="a2420d86-c959-463f-a209-2fea3ef854c2" providerId="ADAL" clId="{29063AE1-2642-4273-8510-624B9AE03C75}" dt="2020-09-21T12:05:13.940" v="15" actId="478"/>
          <ac:spMkLst>
            <pc:docMk/>
            <pc:sldMk cId="3419348586" sldId="260"/>
            <ac:spMk id="2" creationId="{97105E4D-9184-45DF-BB8C-0146EFA2A6F0}"/>
          </ac:spMkLst>
        </pc:spChg>
        <pc:spChg chg="del">
          <ac:chgData name="Ricardo Neves" userId="a2420d86-c959-463f-a209-2fea3ef854c2" providerId="ADAL" clId="{29063AE1-2642-4273-8510-624B9AE03C75}" dt="2020-09-21T12:05:13.940" v="15" actId="478"/>
          <ac:spMkLst>
            <pc:docMk/>
            <pc:sldMk cId="3419348586" sldId="260"/>
            <ac:spMk id="3" creationId="{084B645C-6C2B-44B5-BA09-B0BD861A7990}"/>
          </ac:spMkLst>
        </pc:spChg>
        <pc:spChg chg="add mod">
          <ac:chgData name="Ricardo Neves" userId="a2420d86-c959-463f-a209-2fea3ef854c2" providerId="ADAL" clId="{29063AE1-2642-4273-8510-624B9AE03C75}" dt="2020-09-21T12:07:30.307" v="26" actId="962"/>
          <ac:spMkLst>
            <pc:docMk/>
            <pc:sldMk cId="3419348586" sldId="260"/>
            <ac:spMk id="5" creationId="{AEAB012C-71B3-45D3-8098-17CED24E8452}"/>
          </ac:spMkLst>
        </pc:spChg>
        <pc:picChg chg="add del mod">
          <ac:chgData name="Ricardo Neves" userId="a2420d86-c959-463f-a209-2fea3ef854c2" providerId="ADAL" clId="{29063AE1-2642-4273-8510-624B9AE03C75}" dt="2020-09-21T12:06:19.941" v="21" actId="478"/>
          <ac:picMkLst>
            <pc:docMk/>
            <pc:sldMk cId="3419348586" sldId="260"/>
            <ac:picMk id="4" creationId="{438590C5-FAB6-4AAE-9651-29BF3BB70959}"/>
          </ac:picMkLst>
        </pc:picChg>
      </pc:sldChg>
      <pc:sldChg chg="addSp delSp modSp new del mod">
        <pc:chgData name="Ricardo Neves" userId="a2420d86-c959-463f-a209-2fea3ef854c2" providerId="ADAL" clId="{29063AE1-2642-4273-8510-624B9AE03C75}" dt="2020-09-25T10:52:38.089" v="1532" actId="2696"/>
        <pc:sldMkLst>
          <pc:docMk/>
          <pc:sldMk cId="578394965" sldId="261"/>
        </pc:sldMkLst>
        <pc:spChg chg="del">
          <ac:chgData name="Ricardo Neves" userId="a2420d86-c959-463f-a209-2fea3ef854c2" providerId="ADAL" clId="{29063AE1-2642-4273-8510-624B9AE03C75}" dt="2020-09-21T12:57:32.663" v="847" actId="478"/>
          <ac:spMkLst>
            <pc:docMk/>
            <pc:sldMk cId="578394965" sldId="261"/>
            <ac:spMk id="2" creationId="{11693D48-8494-4978-B5A3-60EA5E4D2D9A}"/>
          </ac:spMkLst>
        </pc:spChg>
        <pc:spChg chg="del">
          <ac:chgData name="Ricardo Neves" userId="a2420d86-c959-463f-a209-2fea3ef854c2" providerId="ADAL" clId="{29063AE1-2642-4273-8510-624B9AE03C75}" dt="2020-09-21T12:57:34.626" v="848" actId="478"/>
          <ac:spMkLst>
            <pc:docMk/>
            <pc:sldMk cId="578394965" sldId="261"/>
            <ac:spMk id="3" creationId="{CA746CBB-E445-4DEC-8C64-76361D5E46FA}"/>
          </ac:spMkLst>
        </pc:spChg>
        <pc:spChg chg="add">
          <ac:chgData name="Ricardo Neves" userId="a2420d86-c959-463f-a209-2fea3ef854c2" providerId="ADAL" clId="{29063AE1-2642-4273-8510-624B9AE03C75}" dt="2020-09-21T12:57:35.714" v="849" actId="22"/>
          <ac:spMkLst>
            <pc:docMk/>
            <pc:sldMk cId="578394965" sldId="261"/>
            <ac:spMk id="5" creationId="{8E76C751-4CAB-4CE7-9A5D-02BFA35DC553}"/>
          </ac:spMkLst>
        </pc:spChg>
        <pc:spChg chg="add mod">
          <ac:chgData name="Ricardo Neves" userId="a2420d86-c959-463f-a209-2fea3ef854c2" providerId="ADAL" clId="{29063AE1-2642-4273-8510-624B9AE03C75}" dt="2020-09-21T12:57:48.450" v="851" actId="1076"/>
          <ac:spMkLst>
            <pc:docMk/>
            <pc:sldMk cId="578394965" sldId="261"/>
            <ac:spMk id="7" creationId="{AB4E5A60-022D-4E46-99C5-2ACF26429F17}"/>
          </ac:spMkLst>
        </pc:spChg>
        <pc:spChg chg="add mod">
          <ac:chgData name="Ricardo Neves" userId="a2420d86-c959-463f-a209-2fea3ef854c2" providerId="ADAL" clId="{29063AE1-2642-4273-8510-624B9AE03C75}" dt="2020-09-21T12:58:00.642" v="853" actId="1076"/>
          <ac:spMkLst>
            <pc:docMk/>
            <pc:sldMk cId="578394965" sldId="261"/>
            <ac:spMk id="9" creationId="{A2C110BB-CFDA-4926-9356-0837DAF6755C}"/>
          </ac:spMkLst>
        </pc:spChg>
      </pc:sldChg>
      <pc:sldChg chg="new del">
        <pc:chgData name="Ricardo Neves" userId="a2420d86-c959-463f-a209-2fea3ef854c2" providerId="ADAL" clId="{29063AE1-2642-4273-8510-624B9AE03C75}" dt="2020-09-21T12:14:49.922" v="66" actId="47"/>
        <pc:sldMkLst>
          <pc:docMk/>
          <pc:sldMk cId="1449336168" sldId="261"/>
        </pc:sldMkLst>
      </pc:sldChg>
      <pc:sldChg chg="del">
        <pc:chgData name="Ricardo Neves" userId="a2420d86-c959-463f-a209-2fea3ef854c2" providerId="ADAL" clId="{29063AE1-2642-4273-8510-624B9AE03C75}" dt="2020-09-25T10:52:35.704" v="1531" actId="2696"/>
        <pc:sldMkLst>
          <pc:docMk/>
          <pc:sldMk cId="3545667133" sldId="262"/>
        </pc:sldMkLst>
      </pc:sldChg>
      <pc:sldChg chg="addSp delSp modSp mod ord">
        <pc:chgData name="Ricardo Neves" userId="a2420d86-c959-463f-a209-2fea3ef854c2" providerId="ADAL" clId="{29063AE1-2642-4273-8510-624B9AE03C75}" dt="2020-09-25T11:02:47.225" v="1622"/>
        <pc:sldMkLst>
          <pc:docMk/>
          <pc:sldMk cId="1978295655" sldId="263"/>
        </pc:sldMkLst>
        <pc:spChg chg="mod">
          <ac:chgData name="Ricardo Neves" userId="a2420d86-c959-463f-a209-2fea3ef854c2" providerId="ADAL" clId="{29063AE1-2642-4273-8510-624B9AE03C75}" dt="2020-09-25T10:31:49.488" v="1303" actId="207"/>
          <ac:spMkLst>
            <pc:docMk/>
            <pc:sldMk cId="1978295655" sldId="263"/>
            <ac:spMk id="2" creationId="{25DB760B-F443-466B-AAEC-A930F26C5C65}"/>
          </ac:spMkLst>
        </pc:spChg>
        <pc:spChg chg="mod">
          <ac:chgData name="Ricardo Neves" userId="a2420d86-c959-463f-a209-2fea3ef854c2" providerId="ADAL" clId="{29063AE1-2642-4273-8510-624B9AE03C75}" dt="2020-09-25T10:41:23.142" v="1417" actId="14100"/>
          <ac:spMkLst>
            <pc:docMk/>
            <pc:sldMk cId="1978295655" sldId="263"/>
            <ac:spMk id="3" creationId="{40A6DC09-C439-4E81-A9C8-73614ACBB58F}"/>
          </ac:spMkLst>
        </pc:spChg>
        <pc:spChg chg="add">
          <ac:chgData name="Ricardo Neves" userId="a2420d86-c959-463f-a209-2fea3ef854c2" providerId="ADAL" clId="{29063AE1-2642-4273-8510-624B9AE03C75}" dt="2020-09-25T11:02:05.348" v="1614" actId="22"/>
          <ac:spMkLst>
            <pc:docMk/>
            <pc:sldMk cId="1978295655" sldId="263"/>
            <ac:spMk id="4" creationId="{C30D0EDC-1A6A-4222-AC15-82B64CDE63A9}"/>
          </ac:spMkLst>
        </pc:spChg>
        <pc:spChg chg="add del mod">
          <ac:chgData name="Ricardo Neves" userId="a2420d86-c959-463f-a209-2fea3ef854c2" providerId="ADAL" clId="{29063AE1-2642-4273-8510-624B9AE03C75}" dt="2020-09-25T11:01:58.286" v="1603" actId="478"/>
          <ac:spMkLst>
            <pc:docMk/>
            <pc:sldMk cId="1978295655" sldId="263"/>
            <ac:spMk id="6" creationId="{9A78C0CE-02C6-4540-A1E8-E25EAEE389CC}"/>
          </ac:spMkLst>
        </pc:spChg>
        <pc:spChg chg="add del mod">
          <ac:chgData name="Ricardo Neves" userId="a2420d86-c959-463f-a209-2fea3ef854c2" providerId="ADAL" clId="{29063AE1-2642-4273-8510-624B9AE03C75}" dt="2020-09-25T11:01:57.562" v="1602" actId="478"/>
          <ac:spMkLst>
            <pc:docMk/>
            <pc:sldMk cId="1978295655" sldId="263"/>
            <ac:spMk id="7" creationId="{1A5A415D-90E7-4B25-83CA-DFD57EEF8815}"/>
          </ac:spMkLst>
        </pc:spChg>
        <pc:spChg chg="add del mod">
          <ac:chgData name="Ricardo Neves" userId="a2420d86-c959-463f-a209-2fea3ef854c2" providerId="ADAL" clId="{29063AE1-2642-4273-8510-624B9AE03C75}" dt="2020-09-25T11:01:59.333" v="1605" actId="478"/>
          <ac:spMkLst>
            <pc:docMk/>
            <pc:sldMk cId="1978295655" sldId="263"/>
            <ac:spMk id="8" creationId="{5D0B9887-1F9C-425F-BE2F-2903E6882FA1}"/>
          </ac:spMkLst>
        </pc:spChg>
        <pc:spChg chg="add del mod">
          <ac:chgData name="Ricardo Neves" userId="a2420d86-c959-463f-a209-2fea3ef854c2" providerId="ADAL" clId="{29063AE1-2642-4273-8510-624B9AE03C75}" dt="2020-09-25T11:01:58.803" v="1604" actId="478"/>
          <ac:spMkLst>
            <pc:docMk/>
            <pc:sldMk cId="1978295655" sldId="263"/>
            <ac:spMk id="9" creationId="{8FA6625B-D455-49FE-9ABA-F3D17A467E75}"/>
          </ac:spMkLst>
        </pc:spChg>
        <pc:spChg chg="add del mod">
          <ac:chgData name="Ricardo Neves" userId="a2420d86-c959-463f-a209-2fea3ef854c2" providerId="ADAL" clId="{29063AE1-2642-4273-8510-624B9AE03C75}" dt="2020-09-25T11:02:00.130" v="1606" actId="478"/>
          <ac:spMkLst>
            <pc:docMk/>
            <pc:sldMk cId="1978295655" sldId="263"/>
            <ac:spMk id="10" creationId="{F541B7CE-9ECA-49DD-9D66-DAAC087361A2}"/>
          </ac:spMkLst>
        </pc:spChg>
        <pc:spChg chg="add del mod">
          <ac:chgData name="Ricardo Neves" userId="a2420d86-c959-463f-a209-2fea3ef854c2" providerId="ADAL" clId="{29063AE1-2642-4273-8510-624B9AE03C75}" dt="2020-09-25T10:26:53.425" v="1232" actId="478"/>
          <ac:spMkLst>
            <pc:docMk/>
            <pc:sldMk cId="1978295655" sldId="263"/>
            <ac:spMk id="12" creationId="{0F59E4BE-008C-4846-9C36-C464AE4CFEE2}"/>
          </ac:spMkLst>
        </pc:spChg>
        <pc:spChg chg="add mod ord">
          <ac:chgData name="Ricardo Neves" userId="a2420d86-c959-463f-a209-2fea3ef854c2" providerId="ADAL" clId="{29063AE1-2642-4273-8510-624B9AE03C75}" dt="2020-09-25T11:02:47.225" v="1622"/>
          <ac:spMkLst>
            <pc:docMk/>
            <pc:sldMk cId="1978295655" sldId="263"/>
            <ac:spMk id="16" creationId="{302D2922-D813-48C7-85E1-36193CF0E9ED}"/>
          </ac:spMkLst>
        </pc:spChg>
        <pc:spChg chg="del mod">
          <ac:chgData name="Ricardo Neves" userId="a2420d86-c959-463f-a209-2fea3ef854c2" providerId="ADAL" clId="{29063AE1-2642-4273-8510-624B9AE03C75}" dt="2020-09-25T10:46:43.964" v="1479" actId="478"/>
          <ac:spMkLst>
            <pc:docMk/>
            <pc:sldMk cId="1978295655" sldId="263"/>
            <ac:spMk id="17" creationId="{F0712FEF-AC7A-4B82-878C-AE6A8405B24B}"/>
          </ac:spMkLst>
        </pc:spChg>
        <pc:spChg chg="del mod">
          <ac:chgData name="Ricardo Neves" userId="a2420d86-c959-463f-a209-2fea3ef854c2" providerId="ADAL" clId="{29063AE1-2642-4273-8510-624B9AE03C75}" dt="2020-09-25T11:01:55.268" v="1600" actId="478"/>
          <ac:spMkLst>
            <pc:docMk/>
            <pc:sldMk cId="1978295655" sldId="263"/>
            <ac:spMk id="18" creationId="{E113E73F-D7F5-4649-BBB1-BCD60DA3B2C4}"/>
          </ac:spMkLst>
        </pc:spChg>
        <pc:spChg chg="add del mod">
          <ac:chgData name="Ricardo Neves" userId="a2420d86-c959-463f-a209-2fea3ef854c2" providerId="ADAL" clId="{29063AE1-2642-4273-8510-624B9AE03C75}" dt="2020-09-25T11:02:01.143" v="1608" actId="478"/>
          <ac:spMkLst>
            <pc:docMk/>
            <pc:sldMk cId="1978295655" sldId="263"/>
            <ac:spMk id="22" creationId="{7F4CE621-6D77-4AF0-AA50-D793BB773C27}"/>
          </ac:spMkLst>
        </pc:spChg>
        <pc:spChg chg="add del mod">
          <ac:chgData name="Ricardo Neves" userId="a2420d86-c959-463f-a209-2fea3ef854c2" providerId="ADAL" clId="{29063AE1-2642-4273-8510-624B9AE03C75}" dt="2020-09-25T11:02:01.513" v="1609" actId="478"/>
          <ac:spMkLst>
            <pc:docMk/>
            <pc:sldMk cId="1978295655" sldId="263"/>
            <ac:spMk id="24" creationId="{CFFDC3A0-4101-4678-A199-45C8FDC5E226}"/>
          </ac:spMkLst>
        </pc:spChg>
        <pc:spChg chg="add del mod">
          <ac:chgData name="Ricardo Neves" userId="a2420d86-c959-463f-a209-2fea3ef854c2" providerId="ADAL" clId="{29063AE1-2642-4273-8510-624B9AE03C75}" dt="2020-09-25T11:02:00.650" v="1607" actId="478"/>
          <ac:spMkLst>
            <pc:docMk/>
            <pc:sldMk cId="1978295655" sldId="263"/>
            <ac:spMk id="26" creationId="{22D3DCDF-BA58-41C6-842F-16485198474A}"/>
          </ac:spMkLst>
        </pc:spChg>
        <pc:spChg chg="add del mod">
          <ac:chgData name="Ricardo Neves" userId="a2420d86-c959-463f-a209-2fea3ef854c2" providerId="ADAL" clId="{29063AE1-2642-4273-8510-624B9AE03C75}" dt="2020-09-25T11:02:01.977" v="1610" actId="478"/>
          <ac:spMkLst>
            <pc:docMk/>
            <pc:sldMk cId="1978295655" sldId="263"/>
            <ac:spMk id="28" creationId="{6A0F8340-B76D-44F9-9B25-F56237BB9E97}"/>
          </ac:spMkLst>
        </pc:spChg>
        <pc:spChg chg="add del mod">
          <ac:chgData name="Ricardo Neves" userId="a2420d86-c959-463f-a209-2fea3ef854c2" providerId="ADAL" clId="{29063AE1-2642-4273-8510-624B9AE03C75}" dt="2020-09-25T11:02:02.323" v="1611" actId="478"/>
          <ac:spMkLst>
            <pc:docMk/>
            <pc:sldMk cId="1978295655" sldId="263"/>
            <ac:spMk id="30" creationId="{61CE689A-E203-47C2-95B7-B87B377DF090}"/>
          </ac:spMkLst>
        </pc:spChg>
        <pc:spChg chg="add del mod">
          <ac:chgData name="Ricardo Neves" userId="a2420d86-c959-463f-a209-2fea3ef854c2" providerId="ADAL" clId="{29063AE1-2642-4273-8510-624B9AE03C75}" dt="2020-09-25T11:02:03.791" v="1613" actId="478"/>
          <ac:spMkLst>
            <pc:docMk/>
            <pc:sldMk cId="1978295655" sldId="263"/>
            <ac:spMk id="32" creationId="{7F62AB54-E210-449E-BDF6-B1588E2FB380}"/>
          </ac:spMkLst>
        </pc:spChg>
        <pc:spChg chg="add del mod">
          <ac:chgData name="Ricardo Neves" userId="a2420d86-c959-463f-a209-2fea3ef854c2" providerId="ADAL" clId="{29063AE1-2642-4273-8510-624B9AE03C75}" dt="2020-09-25T11:02:03.166" v="1612" actId="478"/>
          <ac:spMkLst>
            <pc:docMk/>
            <pc:sldMk cId="1978295655" sldId="263"/>
            <ac:spMk id="34" creationId="{11D7C16B-34D3-490C-A33E-0717624024C7}"/>
          </ac:spMkLst>
        </pc:spChg>
        <pc:spChg chg="add mod">
          <ac:chgData name="Ricardo Neves" userId="a2420d86-c959-463f-a209-2fea3ef854c2" providerId="ADAL" clId="{29063AE1-2642-4273-8510-624B9AE03C75}" dt="2020-09-25T11:02:44.716" v="1621"/>
          <ac:spMkLst>
            <pc:docMk/>
            <pc:sldMk cId="1978295655" sldId="263"/>
            <ac:spMk id="36" creationId="{183CF668-AA22-49A1-8AB1-C753AF96D0B5}"/>
          </ac:spMkLst>
        </pc:spChg>
        <pc:spChg chg="add mod">
          <ac:chgData name="Ricardo Neves" userId="a2420d86-c959-463f-a209-2fea3ef854c2" providerId="ADAL" clId="{29063AE1-2642-4273-8510-624B9AE03C75}" dt="2020-09-25T11:02:42.202" v="1620"/>
          <ac:spMkLst>
            <pc:docMk/>
            <pc:sldMk cId="1978295655" sldId="263"/>
            <ac:spMk id="38" creationId="{EBCBD3A0-BA9F-4CE6-888E-744CB6B82A78}"/>
          </ac:spMkLst>
        </pc:spChg>
        <pc:spChg chg="add mod ord">
          <ac:chgData name="Ricardo Neves" userId="a2420d86-c959-463f-a209-2fea3ef854c2" providerId="ADAL" clId="{29063AE1-2642-4273-8510-624B9AE03C75}" dt="2020-09-25T11:02:39.295" v="1619"/>
          <ac:spMkLst>
            <pc:docMk/>
            <pc:sldMk cId="1978295655" sldId="263"/>
            <ac:spMk id="40" creationId="{A9B41897-AB22-4BDD-8C8C-974F3F844340}"/>
          </ac:spMkLst>
        </pc:spChg>
        <pc:spChg chg="add del mod">
          <ac:chgData name="Ricardo Neves" userId="a2420d86-c959-463f-a209-2fea3ef854c2" providerId="ADAL" clId="{29063AE1-2642-4273-8510-624B9AE03C75}" dt="2020-09-25T10:45:05.991" v="1463" actId="478"/>
          <ac:spMkLst>
            <pc:docMk/>
            <pc:sldMk cId="1978295655" sldId="263"/>
            <ac:spMk id="42" creationId="{94AFD9C6-0783-453D-A995-7E5C89276CCF}"/>
          </ac:spMkLst>
        </pc:spChg>
        <pc:spChg chg="add del mod">
          <ac:chgData name="Ricardo Neves" userId="a2420d86-c959-463f-a209-2fea3ef854c2" providerId="ADAL" clId="{29063AE1-2642-4273-8510-624B9AE03C75}" dt="2020-09-25T10:45:08.762" v="1465" actId="478"/>
          <ac:spMkLst>
            <pc:docMk/>
            <pc:sldMk cId="1978295655" sldId="263"/>
            <ac:spMk id="44" creationId="{6A249E46-D7E0-4CD6-A032-3174708B485C}"/>
          </ac:spMkLst>
        </pc:spChg>
        <pc:spChg chg="add del mod">
          <ac:chgData name="Ricardo Neves" userId="a2420d86-c959-463f-a209-2fea3ef854c2" providerId="ADAL" clId="{29063AE1-2642-4273-8510-624B9AE03C75}" dt="2020-09-25T10:45:03.837" v="1462" actId="478"/>
          <ac:spMkLst>
            <pc:docMk/>
            <pc:sldMk cId="1978295655" sldId="263"/>
            <ac:spMk id="46" creationId="{63F6D535-84B5-4A10-93DC-AFB072674D63}"/>
          </ac:spMkLst>
        </pc:spChg>
        <pc:spChg chg="add del mod">
          <ac:chgData name="Ricardo Neves" userId="a2420d86-c959-463f-a209-2fea3ef854c2" providerId="ADAL" clId="{29063AE1-2642-4273-8510-624B9AE03C75}" dt="2020-09-25T10:45:07.893" v="1464" actId="478"/>
          <ac:spMkLst>
            <pc:docMk/>
            <pc:sldMk cId="1978295655" sldId="263"/>
            <ac:spMk id="47" creationId="{E4450EED-9FA4-45E6-9E7C-319B6BBF171C}"/>
          </ac:spMkLst>
        </pc:spChg>
        <pc:spChg chg="add del mod">
          <ac:chgData name="Ricardo Neves" userId="a2420d86-c959-463f-a209-2fea3ef854c2" providerId="ADAL" clId="{29063AE1-2642-4273-8510-624B9AE03C75}" dt="2020-09-25T11:01:53.278" v="1599" actId="21"/>
          <ac:spMkLst>
            <pc:docMk/>
            <pc:sldMk cId="1978295655" sldId="263"/>
            <ac:spMk id="49" creationId="{26FA9B35-19CC-47B1-B735-44081AFF5C3D}"/>
          </ac:spMkLst>
        </pc:spChg>
        <pc:spChg chg="del mod ord">
          <ac:chgData name="Ricardo Neves" userId="a2420d86-c959-463f-a209-2fea3ef854c2" providerId="ADAL" clId="{29063AE1-2642-4273-8510-624B9AE03C75}" dt="2020-09-25T10:46:41.792" v="1478" actId="21"/>
          <ac:spMkLst>
            <pc:docMk/>
            <pc:sldMk cId="1978295655" sldId="263"/>
            <ac:spMk id="70" creationId="{367668FA-D268-437E-B7BB-1077B24B4A50}"/>
          </ac:spMkLst>
        </pc:spChg>
        <pc:spChg chg="del mod ord">
          <ac:chgData name="Ricardo Neves" userId="a2420d86-c959-463f-a209-2fea3ef854c2" providerId="ADAL" clId="{29063AE1-2642-4273-8510-624B9AE03C75}" dt="2020-09-25T11:01:55.953" v="1601" actId="478"/>
          <ac:spMkLst>
            <pc:docMk/>
            <pc:sldMk cId="1978295655" sldId="263"/>
            <ac:spMk id="72" creationId="{9019F7DD-1BD5-4C51-9BAB-079A7D43B847}"/>
          </ac:spMkLst>
        </pc:spChg>
        <pc:spChg chg="del mod">
          <ac:chgData name="Ricardo Neves" userId="a2420d86-c959-463f-a209-2fea3ef854c2" providerId="ADAL" clId="{29063AE1-2642-4273-8510-624B9AE03C75}" dt="2020-09-25T10:45:18.450" v="1469" actId="478"/>
          <ac:spMkLst>
            <pc:docMk/>
            <pc:sldMk cId="1978295655" sldId="263"/>
            <ac:spMk id="74" creationId="{1F8B6F24-4DAE-43A7-BA30-ABDE85B6A561}"/>
          </ac:spMkLst>
        </pc:spChg>
        <pc:picChg chg="add del mod">
          <ac:chgData name="Ricardo Neves" userId="a2420d86-c959-463f-a209-2fea3ef854c2" providerId="ADAL" clId="{29063AE1-2642-4273-8510-624B9AE03C75}" dt="2020-09-25T10:11:45.705" v="1045" actId="21"/>
          <ac:picMkLst>
            <pc:docMk/>
            <pc:sldMk cId="1978295655" sldId="263"/>
            <ac:picMk id="5" creationId="{C418B0B2-514C-4926-B159-57CE370D15BE}"/>
          </ac:picMkLst>
        </pc:picChg>
        <pc:picChg chg="add del mod">
          <ac:chgData name="Ricardo Neves" userId="a2420d86-c959-463f-a209-2fea3ef854c2" providerId="ADAL" clId="{29063AE1-2642-4273-8510-624B9AE03C75}" dt="2020-09-25T10:32:17.400" v="1308" actId="478"/>
          <ac:picMkLst>
            <pc:docMk/>
            <pc:sldMk cId="1978295655" sldId="263"/>
            <ac:picMk id="14" creationId="{8AF03BEB-E26F-4A88-8B19-999093C640B9}"/>
          </ac:picMkLst>
        </pc:picChg>
      </pc:sldChg>
      <pc:sldChg chg="addSp delSp modSp add del mod">
        <pc:chgData name="Ricardo Neves" userId="a2420d86-c959-463f-a209-2fea3ef854c2" providerId="ADAL" clId="{29063AE1-2642-4273-8510-624B9AE03C75}" dt="2020-09-25T10:54:30.921" v="1545" actId="2696"/>
        <pc:sldMkLst>
          <pc:docMk/>
          <pc:sldMk cId="206614678" sldId="264"/>
        </pc:sldMkLst>
        <pc:picChg chg="add mod">
          <ac:chgData name="Ricardo Neves" userId="a2420d86-c959-463f-a209-2fea3ef854c2" providerId="ADAL" clId="{29063AE1-2642-4273-8510-624B9AE03C75}" dt="2020-09-25T10:11:56.535" v="1049" actId="1076"/>
          <ac:picMkLst>
            <pc:docMk/>
            <pc:sldMk cId="206614678" sldId="264"/>
            <ac:picMk id="2" creationId="{A2E5A34A-0A2A-4506-9263-EF1C01CCFA3B}"/>
          </ac:picMkLst>
        </pc:picChg>
        <pc:picChg chg="add del mod">
          <ac:chgData name="Ricardo Neves" userId="a2420d86-c959-463f-a209-2fea3ef854c2" providerId="ADAL" clId="{29063AE1-2642-4273-8510-624B9AE03C75}" dt="2020-09-25T10:12:44.280" v="1053" actId="21"/>
          <ac:picMkLst>
            <pc:docMk/>
            <pc:sldMk cId="206614678" sldId="264"/>
            <ac:picMk id="4" creationId="{0B250DE4-0D1D-41B7-BC93-37FCBC0FC08C}"/>
          </ac:picMkLst>
        </pc:picChg>
        <pc:picChg chg="del">
          <ac:chgData name="Ricardo Neves" userId="a2420d86-c959-463f-a209-2fea3ef854c2" providerId="ADAL" clId="{29063AE1-2642-4273-8510-624B9AE03C75}" dt="2020-09-25T10:11:53.151" v="1047" actId="478"/>
          <ac:picMkLst>
            <pc:docMk/>
            <pc:sldMk cId="206614678" sldId="264"/>
            <ac:picMk id="5" creationId="{FA584D8E-E2E9-4306-AACE-E4892ADB8F0D}"/>
          </ac:picMkLst>
        </pc:picChg>
        <pc:picChg chg="del">
          <ac:chgData name="Ricardo Neves" userId="a2420d86-c959-463f-a209-2fea3ef854c2" providerId="ADAL" clId="{29063AE1-2642-4273-8510-624B9AE03C75}" dt="2020-09-25T10:11:53.151" v="1047" actId="478"/>
          <ac:picMkLst>
            <pc:docMk/>
            <pc:sldMk cId="206614678" sldId="264"/>
            <ac:picMk id="7" creationId="{C9E32176-A9D7-440A-A696-DBE63F4F95BA}"/>
          </ac:picMkLst>
        </pc:picChg>
      </pc:sldChg>
      <pc:sldChg chg="addSp delSp add del mod">
        <pc:chgData name="Ricardo Neves" userId="a2420d86-c959-463f-a209-2fea3ef854c2" providerId="ADAL" clId="{29063AE1-2642-4273-8510-624B9AE03C75}" dt="2020-09-25T10:54:28.486" v="1544" actId="2696"/>
        <pc:sldMkLst>
          <pc:docMk/>
          <pc:sldMk cId="87175548" sldId="265"/>
        </pc:sldMkLst>
        <pc:picChg chg="del">
          <ac:chgData name="Ricardo Neves" userId="a2420d86-c959-463f-a209-2fea3ef854c2" providerId="ADAL" clId="{29063AE1-2642-4273-8510-624B9AE03C75}" dt="2020-09-25T10:12:49.883" v="1057" actId="478"/>
          <ac:picMkLst>
            <pc:docMk/>
            <pc:sldMk cId="87175548" sldId="265"/>
            <ac:picMk id="2" creationId="{A2E5A34A-0A2A-4506-9263-EF1C01CCFA3B}"/>
          </ac:picMkLst>
        </pc:picChg>
        <pc:picChg chg="add del">
          <ac:chgData name="Ricardo Neves" userId="a2420d86-c959-463f-a209-2fea3ef854c2" providerId="ADAL" clId="{29063AE1-2642-4273-8510-624B9AE03C75}" dt="2020-09-25T10:12:48.994" v="1056" actId="21"/>
          <ac:picMkLst>
            <pc:docMk/>
            <pc:sldMk cId="87175548" sldId="265"/>
            <ac:picMk id="3" creationId="{A4DFEBA0-B8D6-4721-8794-1525F2626513}"/>
          </ac:picMkLst>
        </pc:picChg>
        <pc:picChg chg="add">
          <ac:chgData name="Ricardo Neves" userId="a2420d86-c959-463f-a209-2fea3ef854c2" providerId="ADAL" clId="{29063AE1-2642-4273-8510-624B9AE03C75}" dt="2020-09-25T10:12:50.634" v="1058" actId="22"/>
          <ac:picMkLst>
            <pc:docMk/>
            <pc:sldMk cId="87175548" sldId="265"/>
            <ac:picMk id="4" creationId="{DF67E358-35A9-48E2-BD0D-662A8D94875C}"/>
          </ac:picMkLst>
        </pc:picChg>
      </pc:sldChg>
      <pc:sldChg chg="add del">
        <pc:chgData name="Ricardo Neves" userId="a2420d86-c959-463f-a209-2fea3ef854c2" providerId="ADAL" clId="{29063AE1-2642-4273-8510-624B9AE03C75}" dt="2020-09-25T10:31:09.980" v="1296"/>
        <pc:sldMkLst>
          <pc:docMk/>
          <pc:sldMk cId="192083216" sldId="266"/>
        </pc:sldMkLst>
      </pc:sldChg>
      <pc:sldChg chg="addSp delSp modSp add mod">
        <pc:chgData name="Ricardo Neves" userId="a2420d86-c959-463f-a209-2fea3ef854c2" providerId="ADAL" clId="{29063AE1-2642-4273-8510-624B9AE03C75}" dt="2020-09-25T11:03:07.243" v="1629"/>
        <pc:sldMkLst>
          <pc:docMk/>
          <pc:sldMk cId="2251123723" sldId="266"/>
        </pc:sldMkLst>
        <pc:spChg chg="ord">
          <ac:chgData name="Ricardo Neves" userId="a2420d86-c959-463f-a209-2fea3ef854c2" providerId="ADAL" clId="{29063AE1-2642-4273-8510-624B9AE03C75}" dt="2020-09-25T10:49:52.066" v="1504" actId="167"/>
          <ac:spMkLst>
            <pc:docMk/>
            <pc:sldMk cId="2251123723" sldId="266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0:38.954" v="1510" actId="167"/>
          <ac:spMkLst>
            <pc:docMk/>
            <pc:sldMk cId="2251123723" sldId="266"/>
            <ac:spMk id="3" creationId="{40A6DC09-C439-4E81-A9C8-73614ACBB58F}"/>
          </ac:spMkLst>
        </pc:spChg>
        <pc:spChg chg="add mod ord">
          <ac:chgData name="Ricardo Neves" userId="a2420d86-c959-463f-a209-2fea3ef854c2" providerId="ADAL" clId="{29063AE1-2642-4273-8510-624B9AE03C75}" dt="2020-09-25T11:03:07.243" v="1629"/>
          <ac:spMkLst>
            <pc:docMk/>
            <pc:sldMk cId="2251123723" sldId="266"/>
            <ac:spMk id="4" creationId="{CC1F2246-3647-4CC2-B1DC-D667728B1821}"/>
          </ac:spMkLst>
        </pc:spChg>
        <pc:spChg chg="add mod ord">
          <ac:chgData name="Ricardo Neves" userId="a2420d86-c959-463f-a209-2fea3ef854c2" providerId="ADAL" clId="{29063AE1-2642-4273-8510-624B9AE03C75}" dt="2020-09-25T11:03:05.224" v="1628"/>
          <ac:spMkLst>
            <pc:docMk/>
            <pc:sldMk cId="2251123723" sldId="266"/>
            <ac:spMk id="5" creationId="{4DAD62BF-4AE0-4D2D-A4A0-8CA4C303D8EB}"/>
          </ac:spMkLst>
        </pc:spChg>
        <pc:spChg chg="add mod ord">
          <ac:chgData name="Ricardo Neves" userId="a2420d86-c959-463f-a209-2fea3ef854c2" providerId="ADAL" clId="{29063AE1-2642-4273-8510-624B9AE03C75}" dt="2020-09-25T11:03:02.841" v="1627"/>
          <ac:spMkLst>
            <pc:docMk/>
            <pc:sldMk cId="2251123723" sldId="266"/>
            <ac:spMk id="11" creationId="{FCAD3ED9-FD83-4241-89D5-C239A6CC9AEB}"/>
          </ac:spMkLst>
        </pc:spChg>
        <pc:spChg chg="add mod ord">
          <ac:chgData name="Ricardo Neves" userId="a2420d86-c959-463f-a209-2fea3ef854c2" providerId="ADAL" clId="{29063AE1-2642-4273-8510-624B9AE03C75}" dt="2020-09-25T11:03:00.137" v="1626"/>
          <ac:spMkLst>
            <pc:docMk/>
            <pc:sldMk cId="2251123723" sldId="266"/>
            <ac:spMk id="12" creationId="{2BCED17D-2BF5-4589-8C1F-6FEF17897AA2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16" creationId="{302D2922-D813-48C7-85E1-36193CF0E9ED}"/>
          </ac:spMkLst>
        </pc:spChg>
        <pc:spChg chg="mod">
          <ac:chgData name="Ricardo Neves" userId="a2420d86-c959-463f-a209-2fea3ef854c2" providerId="ADAL" clId="{29063AE1-2642-4273-8510-624B9AE03C75}" dt="2020-09-25T10:57:43.545" v="1577"/>
          <ac:spMkLst>
            <pc:docMk/>
            <pc:sldMk cId="2251123723" sldId="266"/>
            <ac:spMk id="17" creationId="{F0712FEF-AC7A-4B82-878C-AE6A8405B24B}"/>
          </ac:spMkLst>
        </pc:spChg>
        <pc:spChg chg="mod">
          <ac:chgData name="Ricardo Neves" userId="a2420d86-c959-463f-a209-2fea3ef854c2" providerId="ADAL" clId="{29063AE1-2642-4273-8510-624B9AE03C75}" dt="2020-09-25T10:57:49.648" v="1579"/>
          <ac:spMkLst>
            <pc:docMk/>
            <pc:sldMk cId="2251123723" sldId="266"/>
            <ac:spMk id="18" creationId="{E113E73F-D7F5-4649-BBB1-BCD60DA3B2C4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7:40.999" v="1576"/>
          <ac:spMkLst>
            <pc:docMk/>
            <pc:sldMk cId="2251123723" sldId="266"/>
            <ac:spMk id="70" creationId="{367668FA-D268-437E-B7BB-1077B24B4A50}"/>
          </ac:spMkLst>
        </pc:spChg>
        <pc:spChg chg="mod">
          <ac:chgData name="Ricardo Neves" userId="a2420d86-c959-463f-a209-2fea3ef854c2" providerId="ADAL" clId="{29063AE1-2642-4273-8510-624B9AE03C75}" dt="2020-09-25T10:57:46.702" v="1578"/>
          <ac:spMkLst>
            <pc:docMk/>
            <pc:sldMk cId="2251123723" sldId="266"/>
            <ac:spMk id="72" creationId="{9019F7DD-1BD5-4C51-9BAB-079A7D43B847}"/>
          </ac:spMkLst>
        </pc:spChg>
      </pc:sldChg>
      <pc:sldChg chg="addSp delSp modSp add mod">
        <pc:chgData name="Ricardo Neves" userId="a2420d86-c959-463f-a209-2fea3ef854c2" providerId="ADAL" clId="{29063AE1-2642-4273-8510-624B9AE03C75}" dt="2020-09-25T11:03:34.588" v="1637"/>
        <pc:sldMkLst>
          <pc:docMk/>
          <pc:sldMk cId="2674213726" sldId="267"/>
        </pc:sldMkLst>
        <pc:spChg chg="ord">
          <ac:chgData name="Ricardo Neves" userId="a2420d86-c959-463f-a209-2fea3ef854c2" providerId="ADAL" clId="{29063AE1-2642-4273-8510-624B9AE03C75}" dt="2020-09-25T10:51:23.353" v="1518" actId="167"/>
          <ac:spMkLst>
            <pc:docMk/>
            <pc:sldMk cId="2674213726" sldId="267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1:27.012" v="1519" actId="167"/>
          <ac:spMkLst>
            <pc:docMk/>
            <pc:sldMk cId="2674213726" sldId="267"/>
            <ac:spMk id="3" creationId="{40A6DC09-C439-4E81-A9C8-73614ACBB58F}"/>
          </ac:spMkLst>
        </pc:spChg>
        <pc:spChg chg="add mod">
          <ac:chgData name="Ricardo Neves" userId="a2420d86-c959-463f-a209-2fea3ef854c2" providerId="ADAL" clId="{29063AE1-2642-4273-8510-624B9AE03C75}" dt="2020-09-25T10:58:16.850" v="1587"/>
          <ac:spMkLst>
            <pc:docMk/>
            <pc:sldMk cId="2674213726" sldId="267"/>
            <ac:spMk id="4" creationId="{7CDC11C9-CF9F-4E1E-AA5B-81238FE9C56B}"/>
          </ac:spMkLst>
        </pc:spChg>
        <pc:spChg chg="add mod">
          <ac:chgData name="Ricardo Neves" userId="a2420d86-c959-463f-a209-2fea3ef854c2" providerId="ADAL" clId="{29063AE1-2642-4273-8510-624B9AE03C75}" dt="2020-09-25T10:58:14.089" v="1586"/>
          <ac:spMkLst>
            <pc:docMk/>
            <pc:sldMk cId="2674213726" sldId="267"/>
            <ac:spMk id="5" creationId="{21324A13-6368-457A-B327-2A434FBB4817}"/>
          </ac:spMkLst>
        </pc:spChg>
        <pc:spChg chg="add mod ord">
          <ac:chgData name="Ricardo Neves" userId="a2420d86-c959-463f-a209-2fea3ef854c2" providerId="ADAL" clId="{29063AE1-2642-4273-8510-624B9AE03C75}" dt="2020-09-25T11:03:27.235" v="1634"/>
          <ac:spMkLst>
            <pc:docMk/>
            <pc:sldMk cId="2674213726" sldId="267"/>
            <ac:spMk id="11" creationId="{9E3BE831-E064-4E76-9FDC-03ECE29B8477}"/>
          </ac:spMkLst>
        </pc:spChg>
        <pc:spChg chg="add mod ord">
          <ac:chgData name="Ricardo Neves" userId="a2420d86-c959-463f-a209-2fea3ef854c2" providerId="ADAL" clId="{29063AE1-2642-4273-8510-624B9AE03C75}" dt="2020-09-25T11:03:29.745" v="1635"/>
          <ac:spMkLst>
            <pc:docMk/>
            <pc:sldMk cId="2674213726" sldId="267"/>
            <ac:spMk id="12" creationId="{87E65AFA-26F1-48D3-A665-C13ACB0EB5FF}"/>
          </ac:spMkLst>
        </pc:spChg>
        <pc:spChg chg="add mod ord">
          <ac:chgData name="Ricardo Neves" userId="a2420d86-c959-463f-a209-2fea3ef854c2" providerId="ADAL" clId="{29063AE1-2642-4273-8510-624B9AE03C75}" dt="2020-09-25T11:03:34.588" v="1637"/>
          <ac:spMkLst>
            <pc:docMk/>
            <pc:sldMk cId="2674213726" sldId="267"/>
            <ac:spMk id="13" creationId="{D42EDCB7-567D-44F0-AB14-BE70448A488B}"/>
          </ac:spMkLst>
        </pc:spChg>
        <pc:spChg chg="add mod ord">
          <ac:chgData name="Ricardo Neves" userId="a2420d86-c959-463f-a209-2fea3ef854c2" providerId="ADAL" clId="{29063AE1-2642-4273-8510-624B9AE03C75}" dt="2020-09-25T11:03:32.009" v="1636"/>
          <ac:spMkLst>
            <pc:docMk/>
            <pc:sldMk cId="2674213726" sldId="267"/>
            <ac:spMk id="14" creationId="{DA26259E-9E4C-4EE2-B64D-906A1369E2A3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16" creationId="{302D2922-D813-48C7-85E1-36193CF0E9ED}"/>
          </ac:spMkLst>
        </pc:spChg>
        <pc:spChg chg="mod">
          <ac:chgData name="Ricardo Neves" userId="a2420d86-c959-463f-a209-2fea3ef854c2" providerId="ADAL" clId="{29063AE1-2642-4273-8510-624B9AE03C75}" dt="2020-09-25T10:58:11.410" v="1585"/>
          <ac:spMkLst>
            <pc:docMk/>
            <pc:sldMk cId="2674213726" sldId="267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0:51:03.589" v="1513" actId="478"/>
          <ac:spMkLst>
            <pc:docMk/>
            <pc:sldMk cId="2674213726" sldId="267"/>
            <ac:spMk id="18" creationId="{E113E73F-D7F5-4649-BBB1-BCD60DA3B2C4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8:07.632" v="1584"/>
          <ac:spMkLst>
            <pc:docMk/>
            <pc:sldMk cId="2674213726" sldId="267"/>
            <ac:spMk id="70" creationId="{367668FA-D268-437E-B7BB-1077B24B4A50}"/>
          </ac:spMkLst>
        </pc:spChg>
        <pc:spChg chg="del">
          <ac:chgData name="Ricardo Neves" userId="a2420d86-c959-463f-a209-2fea3ef854c2" providerId="ADAL" clId="{29063AE1-2642-4273-8510-624B9AE03C75}" dt="2020-09-25T10:51:03.589" v="1513" actId="478"/>
          <ac:spMkLst>
            <pc:docMk/>
            <pc:sldMk cId="2674213726" sldId="267"/>
            <ac:spMk id="72" creationId="{9019F7DD-1BD5-4C51-9BAB-079A7D43B847}"/>
          </ac:spMkLst>
        </pc:spChg>
      </pc:sldChg>
      <pc:sldChg chg="addSp delSp modSp add mod ord">
        <pc:chgData name="Ricardo Neves" userId="a2420d86-c959-463f-a209-2fea3ef854c2" providerId="ADAL" clId="{29063AE1-2642-4273-8510-624B9AE03C75}" dt="2020-09-25T11:03:58.460" v="1647"/>
        <pc:sldMkLst>
          <pc:docMk/>
          <pc:sldMk cId="3680428056" sldId="268"/>
        </pc:sldMkLst>
        <pc:spChg chg="ord">
          <ac:chgData name="Ricardo Neves" userId="a2420d86-c959-463f-a209-2fea3ef854c2" providerId="ADAL" clId="{29063AE1-2642-4273-8510-624B9AE03C75}" dt="2020-09-25T10:52:04.569" v="1526" actId="167"/>
          <ac:spMkLst>
            <pc:docMk/>
            <pc:sldMk cId="3680428056" sldId="268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2:07.562" v="1527" actId="167"/>
          <ac:spMkLst>
            <pc:docMk/>
            <pc:sldMk cId="3680428056" sldId="268"/>
            <ac:spMk id="3" creationId="{40A6DC09-C439-4E81-A9C8-73614ACBB58F}"/>
          </ac:spMkLst>
        </pc:spChg>
        <pc:spChg chg="add mod ord">
          <ac:chgData name="Ricardo Neves" userId="a2420d86-c959-463f-a209-2fea3ef854c2" providerId="ADAL" clId="{29063AE1-2642-4273-8510-624B9AE03C75}" dt="2020-09-25T11:03:58.460" v="1647"/>
          <ac:spMkLst>
            <pc:docMk/>
            <pc:sldMk cId="3680428056" sldId="268"/>
            <ac:spMk id="4" creationId="{A22DABD8-95C4-4823-A92F-000B252CB4C2}"/>
          </ac:spMkLst>
        </pc:spChg>
        <pc:spChg chg="add mod ord">
          <ac:chgData name="Ricardo Neves" userId="a2420d86-c959-463f-a209-2fea3ef854c2" providerId="ADAL" clId="{29063AE1-2642-4273-8510-624B9AE03C75}" dt="2020-09-25T11:03:51.402" v="1644"/>
          <ac:spMkLst>
            <pc:docMk/>
            <pc:sldMk cId="3680428056" sldId="268"/>
            <ac:spMk id="5" creationId="{DE2BEF82-2D3C-4F54-B060-F892AD9911F3}"/>
          </ac:spMkLst>
        </pc:spChg>
        <pc:spChg chg="add mod ord">
          <ac:chgData name="Ricardo Neves" userId="a2420d86-c959-463f-a209-2fea3ef854c2" providerId="ADAL" clId="{29063AE1-2642-4273-8510-624B9AE03C75}" dt="2020-09-25T11:03:54.159" v="1645"/>
          <ac:spMkLst>
            <pc:docMk/>
            <pc:sldMk cId="3680428056" sldId="268"/>
            <ac:spMk id="11" creationId="{B89057BA-8B04-467E-829E-7E508FB1952D}"/>
          </ac:spMkLst>
        </pc:spChg>
        <pc:spChg chg="add mod ord">
          <ac:chgData name="Ricardo Neves" userId="a2420d86-c959-463f-a209-2fea3ef854c2" providerId="ADAL" clId="{29063AE1-2642-4273-8510-624B9AE03C75}" dt="2020-09-25T11:03:56.312" v="1646"/>
          <ac:spMkLst>
            <pc:docMk/>
            <pc:sldMk cId="3680428056" sldId="268"/>
            <ac:spMk id="12" creationId="{7DEF7D24-55F0-4826-881D-1378E6516F5C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16" creationId="{302D2922-D813-48C7-85E1-36193CF0E9ED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8:31.745" v="1592"/>
          <ac:spMkLst>
            <pc:docMk/>
            <pc:sldMk cId="3680428056" sldId="268"/>
            <ac:spMk id="49" creationId="{26FA9B35-19CC-47B1-B735-44081AFF5C3D}"/>
          </ac:spMkLst>
        </pc:spChg>
      </pc:sldChg>
      <pc:sldChg chg="add del">
        <pc:chgData name="Ricardo Neves" userId="a2420d86-c959-463f-a209-2fea3ef854c2" providerId="ADAL" clId="{29063AE1-2642-4273-8510-624B9AE03C75}" dt="2020-09-25T10:46:28.704" v="1476" actId="2696"/>
        <pc:sldMkLst>
          <pc:docMk/>
          <pc:sldMk cId="3951214658" sldId="268"/>
        </pc:sldMkLst>
      </pc:sldChg>
      <pc:sldChg chg="addSp modSp add mod">
        <pc:chgData name="Ricardo Neves" userId="a2420d86-c959-463f-a209-2fea3ef854c2" providerId="ADAL" clId="{29063AE1-2642-4273-8510-624B9AE03C75}" dt="2020-09-25T14:27:05.611" v="1710" actId="207"/>
        <pc:sldMkLst>
          <pc:docMk/>
          <pc:sldMk cId="633439681" sldId="269"/>
        </pc:sldMkLst>
        <pc:spChg chg="add">
          <ac:chgData name="Ricardo Neves" userId="a2420d86-c959-463f-a209-2fea3ef854c2" providerId="ADAL" clId="{29063AE1-2642-4273-8510-624B9AE03C75}" dt="2020-09-25T11:14:22.880" v="1695" actId="22"/>
          <ac:spMkLst>
            <pc:docMk/>
            <pc:sldMk cId="633439681" sldId="269"/>
            <ac:spMk id="23" creationId="{688FC200-C42B-4A2A-A9E5-E881E152AC5C}"/>
          </ac:spMkLst>
        </pc:spChg>
        <pc:spChg chg="add">
          <ac:chgData name="Ricardo Neves" userId="a2420d86-c959-463f-a209-2fea3ef854c2" providerId="ADAL" clId="{29063AE1-2642-4273-8510-624B9AE03C75}" dt="2020-09-25T11:14:22.880" v="1695" actId="22"/>
          <ac:spMkLst>
            <pc:docMk/>
            <pc:sldMk cId="633439681" sldId="269"/>
            <ac:spMk id="25" creationId="{8D94013E-8C39-4449-A136-62D46855FDB1}"/>
          </ac:spMkLst>
        </pc:spChg>
        <pc:spChg chg="add">
          <ac:chgData name="Ricardo Neves" userId="a2420d86-c959-463f-a209-2fea3ef854c2" providerId="ADAL" clId="{29063AE1-2642-4273-8510-624B9AE03C75}" dt="2020-09-25T14:26:54.150" v="1706" actId="22"/>
          <ac:spMkLst>
            <pc:docMk/>
            <pc:sldMk cId="633439681" sldId="269"/>
            <ac:spMk id="36" creationId="{B1E4467E-000C-4E22-B320-3E5A3FADABBD}"/>
          </ac:spMkLst>
        </pc:spChg>
        <pc:spChg chg="add">
          <ac:chgData name="Ricardo Neves" userId="a2420d86-c959-463f-a209-2fea3ef854c2" providerId="ADAL" clId="{29063AE1-2642-4273-8510-624B9AE03C75}" dt="2020-09-25T14:26:54.150" v="1706" actId="22"/>
          <ac:spMkLst>
            <pc:docMk/>
            <pc:sldMk cId="633439681" sldId="269"/>
            <ac:spMk id="38" creationId="{DB8F91F5-76EF-4AB4-B2AE-F7A7024BA40F}"/>
          </ac:spMkLst>
        </pc:spChg>
        <pc:picChg chg="add mod">
          <ac:chgData name="Ricardo Neves" userId="a2420d86-c959-463f-a209-2fea3ef854c2" providerId="ADAL" clId="{29063AE1-2642-4273-8510-624B9AE03C75}" dt="2020-09-25T11:14:39.926" v="1698" actId="207"/>
          <ac:picMkLst>
            <pc:docMk/>
            <pc:sldMk cId="633439681" sldId="269"/>
            <ac:picMk id="14" creationId="{E5C52BB2-8DEA-4AAE-8DED-A9E0D4C76094}"/>
          </ac:picMkLst>
        </pc:picChg>
        <pc:picChg chg="add mod">
          <ac:chgData name="Ricardo Neves" userId="a2420d86-c959-463f-a209-2fea3ef854c2" providerId="ADAL" clId="{29063AE1-2642-4273-8510-624B9AE03C75}" dt="2020-09-25T11:14:32.405" v="1696" actId="207"/>
          <ac:picMkLst>
            <pc:docMk/>
            <pc:sldMk cId="633439681" sldId="269"/>
            <ac:picMk id="16" creationId="{FD54DD41-A217-4827-8A0F-279DBA023B84}"/>
          </ac:picMkLst>
        </pc:picChg>
        <pc:picChg chg="add mod">
          <ac:chgData name="Ricardo Neves" userId="a2420d86-c959-463f-a209-2fea3ef854c2" providerId="ADAL" clId="{29063AE1-2642-4273-8510-624B9AE03C75}" dt="2020-09-25T11:28:16.892" v="1700" actId="1076"/>
          <ac:picMkLst>
            <pc:docMk/>
            <pc:sldMk cId="633439681" sldId="269"/>
            <ac:picMk id="19" creationId="{E233A7D4-478E-495A-B1EC-35B292335350}"/>
          </ac:picMkLst>
        </pc:picChg>
        <pc:picChg chg="add mod">
          <ac:chgData name="Ricardo Neves" userId="a2420d86-c959-463f-a209-2fea3ef854c2" providerId="ADAL" clId="{29063AE1-2642-4273-8510-624B9AE03C75}" dt="2020-09-25T11:14:34.983" v="1697" actId="207"/>
          <ac:picMkLst>
            <pc:docMk/>
            <pc:sldMk cId="633439681" sldId="269"/>
            <ac:picMk id="21" creationId="{1CBAA4E2-34BD-4333-BD4D-06BC562C1798}"/>
          </ac:picMkLst>
        </pc:picChg>
        <pc:picChg chg="add mod">
          <ac:chgData name="Ricardo Neves" userId="a2420d86-c959-463f-a209-2fea3ef854c2" providerId="ADAL" clId="{29063AE1-2642-4273-8510-624B9AE03C75}" dt="2020-09-25T11:28:24.335" v="1703" actId="207"/>
          <ac:picMkLst>
            <pc:docMk/>
            <pc:sldMk cId="633439681" sldId="269"/>
            <ac:picMk id="27" creationId="{82D8CB98-7B4F-410A-9734-55DE9327D2C0}"/>
          </ac:picMkLst>
        </pc:picChg>
        <pc:picChg chg="add mod">
          <ac:chgData name="Ricardo Neves" userId="a2420d86-c959-463f-a209-2fea3ef854c2" providerId="ADAL" clId="{29063AE1-2642-4273-8510-624B9AE03C75}" dt="2020-09-25T14:27:01.116" v="1709" actId="207"/>
          <ac:picMkLst>
            <pc:docMk/>
            <pc:sldMk cId="633439681" sldId="269"/>
            <ac:picMk id="29" creationId="{20068382-A496-4586-A009-AE21413036F7}"/>
          </ac:picMkLst>
        </pc:picChg>
        <pc:picChg chg="add mod">
          <ac:chgData name="Ricardo Neves" userId="a2420d86-c959-463f-a209-2fea3ef854c2" providerId="ADAL" clId="{29063AE1-2642-4273-8510-624B9AE03C75}" dt="2020-09-25T14:27:05.611" v="1710" actId="207"/>
          <ac:picMkLst>
            <pc:docMk/>
            <pc:sldMk cId="633439681" sldId="269"/>
            <ac:picMk id="40" creationId="{393C4919-3B57-4793-8C26-EC9458F17734}"/>
          </ac:picMkLst>
        </pc:picChg>
      </pc:sldChg>
      <pc:sldChg chg="addSp delSp modSp add mod">
        <pc:chgData name="Ricardo Neves" userId="a2420d86-c959-463f-a209-2fea3ef854c2" providerId="ADAL" clId="{29063AE1-2642-4273-8510-624B9AE03C75}" dt="2020-09-25T17:21:59.351" v="2120"/>
        <pc:sldMkLst>
          <pc:docMk/>
          <pc:sldMk cId="2853179963" sldId="270"/>
        </pc:sldMkLst>
        <pc:spChg chg="mod">
          <ac:chgData name="Ricardo Neves" userId="a2420d86-c959-463f-a209-2fea3ef854c2" providerId="ADAL" clId="{29063AE1-2642-4273-8510-624B9AE03C75}" dt="2020-09-25T17:14:53.679" v="1977" actId="14100"/>
          <ac:spMkLst>
            <pc:docMk/>
            <pc:sldMk cId="2853179963" sldId="270"/>
            <ac:spMk id="2" creationId="{25DB760B-F443-466B-AAEC-A930F26C5C65}"/>
          </ac:spMkLst>
        </pc:spChg>
        <pc:spChg chg="mod">
          <ac:chgData name="Ricardo Neves" userId="a2420d86-c959-463f-a209-2fea3ef854c2" providerId="ADAL" clId="{29063AE1-2642-4273-8510-624B9AE03C75}" dt="2020-09-25T17:21:52.848" v="2118"/>
          <ac:spMkLst>
            <pc:docMk/>
            <pc:sldMk cId="2853179963" sldId="270"/>
            <ac:spMk id="4" creationId="{CC1F2246-3647-4CC2-B1DC-D667728B1821}"/>
          </ac:spMkLst>
        </pc:spChg>
        <pc:spChg chg="mod">
          <ac:chgData name="Ricardo Neves" userId="a2420d86-c959-463f-a209-2fea3ef854c2" providerId="ADAL" clId="{29063AE1-2642-4273-8510-624B9AE03C75}" dt="2020-09-25T17:21:56.876" v="2119"/>
          <ac:spMkLst>
            <pc:docMk/>
            <pc:sldMk cId="2853179963" sldId="270"/>
            <ac:spMk id="5" creationId="{4DAD62BF-4AE0-4D2D-A4A0-8CA4C303D8EB}"/>
          </ac:spMkLst>
        </pc:spChg>
        <pc:spChg chg="mod">
          <ac:chgData name="Ricardo Neves" userId="a2420d86-c959-463f-a209-2fea3ef854c2" providerId="ADAL" clId="{29063AE1-2642-4273-8510-624B9AE03C75}" dt="2020-09-25T17:21:49.752" v="2117"/>
          <ac:spMkLst>
            <pc:docMk/>
            <pc:sldMk cId="2853179963" sldId="270"/>
            <ac:spMk id="11" creationId="{FCAD3ED9-FD83-4241-89D5-C239A6CC9AEB}"/>
          </ac:spMkLst>
        </pc:spChg>
        <pc:spChg chg="mod">
          <ac:chgData name="Ricardo Neves" userId="a2420d86-c959-463f-a209-2fea3ef854c2" providerId="ADAL" clId="{29063AE1-2642-4273-8510-624B9AE03C75}" dt="2020-09-25T17:21:59.351" v="2120"/>
          <ac:spMkLst>
            <pc:docMk/>
            <pc:sldMk cId="2853179963" sldId="270"/>
            <ac:spMk id="12" creationId="{2BCED17D-2BF5-4589-8C1F-6FEF17897AA2}"/>
          </ac:spMkLst>
        </pc:spChg>
        <pc:spChg chg="add del">
          <ac:chgData name="Ricardo Neves" userId="a2420d86-c959-463f-a209-2fea3ef854c2" providerId="ADAL" clId="{29063AE1-2642-4273-8510-624B9AE03C75}" dt="2020-09-25T17:16:33.379" v="2000" actId="478"/>
          <ac:spMkLst>
            <pc:docMk/>
            <pc:sldMk cId="2853179963" sldId="270"/>
            <ac:spMk id="13" creationId="{710871FE-84B0-4C13-A33B-017B285D5CE7}"/>
          </ac:spMkLst>
        </pc:spChg>
        <pc:spChg chg="add del">
          <ac:chgData name="Ricardo Neves" userId="a2420d86-c959-463f-a209-2fea3ef854c2" providerId="ADAL" clId="{29063AE1-2642-4273-8510-624B9AE03C75}" dt="2020-09-25T17:16:34.244" v="2001" actId="478"/>
          <ac:spMkLst>
            <pc:docMk/>
            <pc:sldMk cId="2853179963" sldId="270"/>
            <ac:spMk id="14" creationId="{0B744FBD-8AA7-4530-A539-69BBCD7B19F5}"/>
          </ac:spMkLst>
        </pc:spChg>
        <pc:spChg chg="add del">
          <ac:chgData name="Ricardo Neves" userId="a2420d86-c959-463f-a209-2fea3ef854c2" providerId="ADAL" clId="{29063AE1-2642-4273-8510-624B9AE03C75}" dt="2020-09-25T17:16:35.113" v="2002" actId="478"/>
          <ac:spMkLst>
            <pc:docMk/>
            <pc:sldMk cId="2853179963" sldId="270"/>
            <ac:spMk id="15" creationId="{E400FE8C-E78C-4F69-A4A4-AF37E9D25030}"/>
          </ac:spMkLst>
        </pc:spChg>
        <pc:spChg chg="mod">
          <ac:chgData name="Ricardo Neves" userId="a2420d86-c959-463f-a209-2fea3ef854c2" providerId="ADAL" clId="{29063AE1-2642-4273-8510-624B9AE03C75}" dt="2020-09-25T17:15:30.309" v="1981" actId="108"/>
          <ac:spMkLst>
            <pc:docMk/>
            <pc:sldMk cId="2853179963" sldId="270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7:14:45.017" v="1975" actId="478"/>
          <ac:spMkLst>
            <pc:docMk/>
            <pc:sldMk cId="2853179963" sldId="270"/>
            <ac:spMk id="18" creationId="{E113E73F-D7F5-4649-BBB1-BCD60DA3B2C4}"/>
          </ac:spMkLst>
        </pc:spChg>
        <pc:spChg chg="mod">
          <ac:chgData name="Ricardo Neves" userId="a2420d86-c959-463f-a209-2fea3ef854c2" providerId="ADAL" clId="{29063AE1-2642-4273-8510-624B9AE03C75}" dt="2020-09-25T17:14:29.846" v="1974" actId="692"/>
          <ac:spMkLst>
            <pc:docMk/>
            <pc:sldMk cId="2853179963" sldId="270"/>
            <ac:spMk id="70" creationId="{367668FA-D268-437E-B7BB-1077B24B4A50}"/>
          </ac:spMkLst>
        </pc:spChg>
        <pc:spChg chg="del mod">
          <ac:chgData name="Ricardo Neves" userId="a2420d86-c959-463f-a209-2fea3ef854c2" providerId="ADAL" clId="{29063AE1-2642-4273-8510-624B9AE03C75}" dt="2020-09-25T17:13:52.348" v="1971" actId="478"/>
          <ac:spMkLst>
            <pc:docMk/>
            <pc:sldMk cId="2853179963" sldId="270"/>
            <ac:spMk id="72" creationId="{9019F7DD-1BD5-4C51-9BAB-079A7D43B847}"/>
          </ac:spMkLst>
        </pc:spChg>
      </pc:sldChg>
      <pc:sldChg chg="addSp delSp modSp add mod ord">
        <pc:chgData name="Ricardo Neves" userId="a2420d86-c959-463f-a209-2fea3ef854c2" providerId="ADAL" clId="{29063AE1-2642-4273-8510-624B9AE03C75}" dt="2020-09-25T17:57:31.187" v="2145"/>
        <pc:sldMkLst>
          <pc:docMk/>
          <pc:sldMk cId="1585460160" sldId="271"/>
        </pc:sldMkLst>
        <pc:spChg chg="del">
          <ac:chgData name="Ricardo Neves" userId="a2420d86-c959-463f-a209-2fea3ef854c2" providerId="ADAL" clId="{29063AE1-2642-4273-8510-624B9AE03C75}" dt="2020-09-25T17:18:01.133" v="2012" actId="478"/>
          <ac:spMkLst>
            <pc:docMk/>
            <pc:sldMk cId="1585460160" sldId="271"/>
            <ac:spMk id="6" creationId="{9A78C0CE-02C6-4540-A1E8-E25EAEE389CC}"/>
          </ac:spMkLst>
        </pc:spChg>
        <pc:spChg chg="del">
          <ac:chgData name="Ricardo Neves" userId="a2420d86-c959-463f-a209-2fea3ef854c2" providerId="ADAL" clId="{29063AE1-2642-4273-8510-624B9AE03C75}" dt="2020-09-25T17:18:01.782" v="2013" actId="478"/>
          <ac:spMkLst>
            <pc:docMk/>
            <pc:sldMk cId="1585460160" sldId="271"/>
            <ac:spMk id="7" creationId="{1A5A415D-90E7-4B25-83CA-DFD57EEF8815}"/>
          </ac:spMkLst>
        </pc:spChg>
        <pc:spChg chg="del">
          <ac:chgData name="Ricardo Neves" userId="a2420d86-c959-463f-a209-2fea3ef854c2" providerId="ADAL" clId="{29063AE1-2642-4273-8510-624B9AE03C75}" dt="2020-09-25T17:18:02.270" v="2014" actId="478"/>
          <ac:spMkLst>
            <pc:docMk/>
            <pc:sldMk cId="1585460160" sldId="271"/>
            <ac:spMk id="8" creationId="{5D0B9887-1F9C-425F-BE2F-2903E6882FA1}"/>
          </ac:spMkLst>
        </pc:spChg>
        <pc:spChg chg="del">
          <ac:chgData name="Ricardo Neves" userId="a2420d86-c959-463f-a209-2fea3ef854c2" providerId="ADAL" clId="{29063AE1-2642-4273-8510-624B9AE03C75}" dt="2020-09-25T17:18:02.830" v="2015" actId="478"/>
          <ac:spMkLst>
            <pc:docMk/>
            <pc:sldMk cId="1585460160" sldId="271"/>
            <ac:spMk id="9" creationId="{8FA6625B-D455-49FE-9ABA-F3D17A467E75}"/>
          </ac:spMkLst>
        </pc:spChg>
        <pc:spChg chg="del">
          <ac:chgData name="Ricardo Neves" userId="a2420d86-c959-463f-a209-2fea3ef854c2" providerId="ADAL" clId="{29063AE1-2642-4273-8510-624B9AE03C75}" dt="2020-09-25T17:18:03.709" v="2016" actId="478"/>
          <ac:spMkLst>
            <pc:docMk/>
            <pc:sldMk cId="1585460160" sldId="271"/>
            <ac:spMk id="10" creationId="{F541B7CE-9ECA-49DD-9D66-DAAC087361A2}"/>
          </ac:spMkLst>
        </pc:spChg>
        <pc:spChg chg="ord">
          <ac:chgData name="Ricardo Neves" userId="a2420d86-c959-463f-a209-2fea3ef854c2" providerId="ADAL" clId="{29063AE1-2642-4273-8510-624B9AE03C75}" dt="2020-09-25T17:18:15.794" v="2025" actId="166"/>
          <ac:spMkLst>
            <pc:docMk/>
            <pc:sldMk cId="1585460160" sldId="271"/>
            <ac:spMk id="12" creationId="{2BCED17D-2BF5-4589-8C1F-6FEF17897AA2}"/>
          </ac:spMkLst>
        </pc:spChg>
        <pc:spChg chg="add mod">
          <ac:chgData name="Ricardo Neves" userId="a2420d86-c959-463f-a209-2fea3ef854c2" providerId="ADAL" clId="{29063AE1-2642-4273-8510-624B9AE03C75}" dt="2020-09-25T17:57:31.187" v="2145"/>
          <ac:spMkLst>
            <pc:docMk/>
            <pc:sldMk cId="1585460160" sldId="271"/>
            <ac:spMk id="13" creationId="{0BC3DD44-57E6-4F92-8FB3-11577A864040}"/>
          </ac:spMkLst>
        </pc:spChg>
        <pc:spChg chg="del">
          <ac:chgData name="Ricardo Neves" userId="a2420d86-c959-463f-a209-2fea3ef854c2" providerId="ADAL" clId="{29063AE1-2642-4273-8510-624B9AE03C75}" dt="2020-09-25T17:17:58.461" v="2011" actId="478"/>
          <ac:spMkLst>
            <pc:docMk/>
            <pc:sldMk cId="1585460160" sldId="271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7:18:04.308" v="2017" actId="478"/>
          <ac:spMkLst>
            <pc:docMk/>
            <pc:sldMk cId="1585460160" sldId="271"/>
            <ac:spMk id="22" creationId="{7F4CE621-6D77-4AF0-AA50-D793BB773C27}"/>
          </ac:spMkLst>
        </pc:spChg>
        <pc:spChg chg="del">
          <ac:chgData name="Ricardo Neves" userId="a2420d86-c959-463f-a209-2fea3ef854c2" providerId="ADAL" clId="{29063AE1-2642-4273-8510-624B9AE03C75}" dt="2020-09-25T17:18:05.116" v="2019" actId="478"/>
          <ac:spMkLst>
            <pc:docMk/>
            <pc:sldMk cId="1585460160" sldId="271"/>
            <ac:spMk id="24" creationId="{CFFDC3A0-4101-4678-A199-45C8FDC5E226}"/>
          </ac:spMkLst>
        </pc:spChg>
        <pc:spChg chg="del">
          <ac:chgData name="Ricardo Neves" userId="a2420d86-c959-463f-a209-2fea3ef854c2" providerId="ADAL" clId="{29063AE1-2642-4273-8510-624B9AE03C75}" dt="2020-09-25T17:18:04.765" v="2018" actId="478"/>
          <ac:spMkLst>
            <pc:docMk/>
            <pc:sldMk cId="1585460160" sldId="271"/>
            <ac:spMk id="26" creationId="{22D3DCDF-BA58-41C6-842F-16485198474A}"/>
          </ac:spMkLst>
        </pc:spChg>
        <pc:spChg chg="del">
          <ac:chgData name="Ricardo Neves" userId="a2420d86-c959-463f-a209-2fea3ef854c2" providerId="ADAL" clId="{29063AE1-2642-4273-8510-624B9AE03C75}" dt="2020-09-25T17:18:05.619" v="2020" actId="478"/>
          <ac:spMkLst>
            <pc:docMk/>
            <pc:sldMk cId="1585460160" sldId="271"/>
            <ac:spMk id="28" creationId="{6A0F8340-B76D-44F9-9B25-F56237BB9E97}"/>
          </ac:spMkLst>
        </pc:spChg>
        <pc:spChg chg="del">
          <ac:chgData name="Ricardo Neves" userId="a2420d86-c959-463f-a209-2fea3ef854c2" providerId="ADAL" clId="{29063AE1-2642-4273-8510-624B9AE03C75}" dt="2020-09-25T17:18:05.940" v="2021" actId="478"/>
          <ac:spMkLst>
            <pc:docMk/>
            <pc:sldMk cId="1585460160" sldId="271"/>
            <ac:spMk id="30" creationId="{61CE689A-E203-47C2-95B7-B87B377DF090}"/>
          </ac:spMkLst>
        </pc:spChg>
        <pc:spChg chg="del">
          <ac:chgData name="Ricardo Neves" userId="a2420d86-c959-463f-a209-2fea3ef854c2" providerId="ADAL" clId="{29063AE1-2642-4273-8510-624B9AE03C75}" dt="2020-09-25T17:18:06.628" v="2022" actId="478"/>
          <ac:spMkLst>
            <pc:docMk/>
            <pc:sldMk cId="1585460160" sldId="271"/>
            <ac:spMk id="32" creationId="{7F62AB54-E210-449E-BDF6-B1588E2FB380}"/>
          </ac:spMkLst>
        </pc:spChg>
        <pc:spChg chg="del">
          <ac:chgData name="Ricardo Neves" userId="a2420d86-c959-463f-a209-2fea3ef854c2" providerId="ADAL" clId="{29063AE1-2642-4273-8510-624B9AE03C75}" dt="2020-09-25T17:18:07.027" v="2023" actId="478"/>
          <ac:spMkLst>
            <pc:docMk/>
            <pc:sldMk cId="1585460160" sldId="271"/>
            <ac:spMk id="34" creationId="{11D7C16B-34D3-490C-A33E-0717624024C7}"/>
          </ac:spMkLst>
        </pc:spChg>
        <pc:spChg chg="del mod">
          <ac:chgData name="Ricardo Neves" userId="a2420d86-c959-463f-a209-2fea3ef854c2" providerId="ADAL" clId="{29063AE1-2642-4273-8510-624B9AE03C75}" dt="2020-09-25T17:17:55.470" v="2010" actId="21"/>
          <ac:spMkLst>
            <pc:docMk/>
            <pc:sldMk cId="1585460160" sldId="271"/>
            <ac:spMk id="70" creationId="{367668FA-D268-437E-B7BB-1077B24B4A50}"/>
          </ac:spMkLst>
        </pc:spChg>
      </pc:sldChg>
      <pc:sldChg chg="modSp add mod ord">
        <pc:chgData name="Ricardo Neves" userId="a2420d86-c959-463f-a209-2fea3ef854c2" providerId="ADAL" clId="{29063AE1-2642-4273-8510-624B9AE03C75}" dt="2020-09-25T17:22:14.740" v="2124"/>
        <pc:sldMkLst>
          <pc:docMk/>
          <pc:sldMk cId="3262541335" sldId="272"/>
        </pc:sldMkLst>
        <pc:spChg chg="mod">
          <ac:chgData name="Ricardo Neves" userId="a2420d86-c959-463f-a209-2fea3ef854c2" providerId="ADAL" clId="{29063AE1-2642-4273-8510-624B9AE03C75}" dt="2020-09-25T17:22:14.740" v="2124"/>
          <ac:spMkLst>
            <pc:docMk/>
            <pc:sldMk cId="3262541335" sldId="272"/>
            <ac:spMk id="4" creationId="{CC1F2246-3647-4CC2-B1DC-D667728B1821}"/>
          </ac:spMkLst>
        </pc:spChg>
        <pc:spChg chg="mod ord">
          <ac:chgData name="Ricardo Neves" userId="a2420d86-c959-463f-a209-2fea3ef854c2" providerId="ADAL" clId="{29063AE1-2642-4273-8510-624B9AE03C75}" dt="2020-09-25T17:22:12.843" v="2123"/>
          <ac:spMkLst>
            <pc:docMk/>
            <pc:sldMk cId="3262541335" sldId="272"/>
            <ac:spMk id="5" creationId="{4DAD62BF-4AE0-4D2D-A4A0-8CA4C303D8EB}"/>
          </ac:spMkLst>
        </pc:spChg>
        <pc:spChg chg="mod ord">
          <ac:chgData name="Ricardo Neves" userId="a2420d86-c959-463f-a209-2fea3ef854c2" providerId="ADAL" clId="{29063AE1-2642-4273-8510-624B9AE03C75}" dt="2020-09-25T17:22:10.642" v="2122"/>
          <ac:spMkLst>
            <pc:docMk/>
            <pc:sldMk cId="3262541335" sldId="272"/>
            <ac:spMk id="11" creationId="{FCAD3ED9-FD83-4241-89D5-C239A6CC9AEB}"/>
          </ac:spMkLst>
        </pc:spChg>
        <pc:spChg chg="mod">
          <ac:chgData name="Ricardo Neves" userId="a2420d86-c959-463f-a209-2fea3ef854c2" providerId="ADAL" clId="{29063AE1-2642-4273-8510-624B9AE03C75}" dt="2020-09-25T17:22:08.583" v="2121"/>
          <ac:spMkLst>
            <pc:docMk/>
            <pc:sldMk cId="3262541335" sldId="272"/>
            <ac:spMk id="12" creationId="{2BCED17D-2BF5-4589-8C1F-6FEF17897AA2}"/>
          </ac:spMkLst>
        </pc:spChg>
      </pc:sldChg>
      <pc:sldChg chg="modSp add mod ord">
        <pc:chgData name="Ricardo Neves" userId="a2420d86-c959-463f-a209-2fea3ef854c2" providerId="ADAL" clId="{29063AE1-2642-4273-8510-624B9AE03C75}" dt="2020-09-25T17:22:38.133" v="2129"/>
        <pc:sldMkLst>
          <pc:docMk/>
          <pc:sldMk cId="714502313" sldId="273"/>
        </pc:sldMkLst>
        <pc:spChg chg="mod ord">
          <ac:chgData name="Ricardo Neves" userId="a2420d86-c959-463f-a209-2fea3ef854c2" providerId="ADAL" clId="{29063AE1-2642-4273-8510-624B9AE03C75}" dt="2020-09-25T17:22:38.133" v="2129"/>
          <ac:spMkLst>
            <pc:docMk/>
            <pc:sldMk cId="714502313" sldId="273"/>
            <ac:spMk id="4" creationId="{CC1F2246-3647-4CC2-B1DC-D667728B1821}"/>
          </ac:spMkLst>
        </pc:spChg>
        <pc:spChg chg="mod">
          <ac:chgData name="Ricardo Neves" userId="a2420d86-c959-463f-a209-2fea3ef854c2" providerId="ADAL" clId="{29063AE1-2642-4273-8510-624B9AE03C75}" dt="2020-09-25T17:22:35.758" v="2128"/>
          <ac:spMkLst>
            <pc:docMk/>
            <pc:sldMk cId="714502313" sldId="273"/>
            <ac:spMk id="5" creationId="{4DAD62BF-4AE0-4D2D-A4A0-8CA4C303D8EB}"/>
          </ac:spMkLst>
        </pc:spChg>
        <pc:spChg chg="mod">
          <ac:chgData name="Ricardo Neves" userId="a2420d86-c959-463f-a209-2fea3ef854c2" providerId="ADAL" clId="{29063AE1-2642-4273-8510-624B9AE03C75}" dt="2020-09-25T17:22:33.158" v="2127"/>
          <ac:spMkLst>
            <pc:docMk/>
            <pc:sldMk cId="714502313" sldId="273"/>
            <ac:spMk id="11" creationId="{FCAD3ED9-FD83-4241-89D5-C239A6CC9AEB}"/>
          </ac:spMkLst>
        </pc:spChg>
        <pc:spChg chg="mod ord">
          <ac:chgData name="Ricardo Neves" userId="a2420d86-c959-463f-a209-2fea3ef854c2" providerId="ADAL" clId="{29063AE1-2642-4273-8510-624B9AE03C75}" dt="2020-09-25T17:22:30.540" v="2126"/>
          <ac:spMkLst>
            <pc:docMk/>
            <pc:sldMk cId="714502313" sldId="273"/>
            <ac:spMk id="12" creationId="{2BCED17D-2BF5-4589-8C1F-6FEF17897AA2}"/>
          </ac:spMkLst>
        </pc:spChg>
        <pc:spChg chg="mod">
          <ac:chgData name="Ricardo Neves" userId="a2420d86-c959-463f-a209-2fea3ef854c2" providerId="ADAL" clId="{29063AE1-2642-4273-8510-624B9AE03C75}" dt="2020-09-25T17:22:27.166" v="2125"/>
          <ac:spMkLst>
            <pc:docMk/>
            <pc:sldMk cId="714502313" sldId="273"/>
            <ac:spMk id="13" creationId="{0BC3DD44-57E6-4F92-8FB3-11577A864040}"/>
          </ac:spMkLst>
        </pc:spChg>
      </pc:sldChg>
      <pc:sldChg chg="addSp delSp modSp add del mod">
        <pc:chgData name="Ricardo Neves" userId="a2420d86-c959-463f-a209-2fea3ef854c2" providerId="ADAL" clId="{29063AE1-2642-4273-8510-624B9AE03C75}" dt="2020-09-25T18:18:27.932" v="3051" actId="2696"/>
        <pc:sldMkLst>
          <pc:docMk/>
          <pc:sldMk cId="4045295877" sldId="274"/>
        </pc:sldMkLst>
        <pc:spChg chg="mod">
          <ac:chgData name="Ricardo Neves" userId="a2420d86-c959-463f-a209-2fea3ef854c2" providerId="ADAL" clId="{29063AE1-2642-4273-8510-624B9AE03C75}" dt="2020-09-25T18:00:35.617" v="2179" actId="14100"/>
          <ac:spMkLst>
            <pc:docMk/>
            <pc:sldMk cId="4045295877" sldId="274"/>
            <ac:spMk id="2" creationId="{25DB760B-F443-466B-AAEC-A930F26C5C65}"/>
          </ac:spMkLst>
        </pc:spChg>
        <pc:spChg chg="del">
          <ac:chgData name="Ricardo Neves" userId="a2420d86-c959-463f-a209-2fea3ef854c2" providerId="ADAL" clId="{29063AE1-2642-4273-8510-624B9AE03C75}" dt="2020-09-25T18:00:52.666" v="2180" actId="478"/>
          <ac:spMkLst>
            <pc:docMk/>
            <pc:sldMk cId="4045295877" sldId="274"/>
            <ac:spMk id="4" creationId="{CC1F2246-3647-4CC2-B1DC-D667728B1821}"/>
          </ac:spMkLst>
        </pc:spChg>
        <pc:spChg chg="del">
          <ac:chgData name="Ricardo Neves" userId="a2420d86-c959-463f-a209-2fea3ef854c2" providerId="ADAL" clId="{29063AE1-2642-4273-8510-624B9AE03C75}" dt="2020-09-25T18:00:53.226" v="2181" actId="478"/>
          <ac:spMkLst>
            <pc:docMk/>
            <pc:sldMk cId="4045295877" sldId="274"/>
            <ac:spMk id="5" creationId="{4DAD62BF-4AE0-4D2D-A4A0-8CA4C303D8EB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7" creationId="{DBCF2513-9B77-4137-AAC7-06ED7B1FE6CF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8" creationId="{977B9A56-7C43-48E2-AD73-B2F314B6DA44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9" creationId="{5E951BA7-0629-4C4C-A015-19DD04E7380B}"/>
          </ac:spMkLst>
        </pc:spChg>
        <pc:spChg chg="del">
          <ac:chgData name="Ricardo Neves" userId="a2420d86-c959-463f-a209-2fea3ef854c2" providerId="ADAL" clId="{29063AE1-2642-4273-8510-624B9AE03C75}" dt="2020-09-25T18:00:53.586" v="2182" actId="478"/>
          <ac:spMkLst>
            <pc:docMk/>
            <pc:sldMk cId="4045295877" sldId="274"/>
            <ac:spMk id="11" creationId="{FCAD3ED9-FD83-4241-89D5-C239A6CC9AEB}"/>
          </ac:spMkLst>
        </pc:spChg>
        <pc:spChg chg="del">
          <ac:chgData name="Ricardo Neves" userId="a2420d86-c959-463f-a209-2fea3ef854c2" providerId="ADAL" clId="{29063AE1-2642-4273-8510-624B9AE03C75}" dt="2020-09-25T18:00:53.993" v="2183" actId="478"/>
          <ac:spMkLst>
            <pc:docMk/>
            <pc:sldMk cId="4045295877" sldId="274"/>
            <ac:spMk id="12" creationId="{2BCED17D-2BF5-4589-8C1F-6FEF17897AA2}"/>
          </ac:spMkLst>
        </pc:spChg>
        <pc:spChg chg="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13" creationId="{0BC3DD44-57E6-4F92-8FB3-11577A864040}"/>
          </ac:spMkLst>
        </pc:spChg>
        <pc:spChg chg="add del mod">
          <ac:chgData name="Ricardo Neves" userId="a2420d86-c959-463f-a209-2fea3ef854c2" providerId="ADAL" clId="{29063AE1-2642-4273-8510-624B9AE03C75}" dt="2020-09-25T18:04:11.103" v="2395" actId="478"/>
          <ac:spMkLst>
            <pc:docMk/>
            <pc:sldMk cId="4045295877" sldId="274"/>
            <ac:spMk id="16" creationId="{1AF54FC8-8078-4CAE-91C3-16E678943978}"/>
          </ac:spMkLst>
        </pc:spChg>
        <pc:spChg chg="add del mod">
          <ac:chgData name="Ricardo Neves" userId="a2420d86-c959-463f-a209-2fea3ef854c2" providerId="ADAL" clId="{29063AE1-2642-4273-8510-624B9AE03C75}" dt="2020-09-25T18:04:12.666" v="2396" actId="478"/>
          <ac:spMkLst>
            <pc:docMk/>
            <pc:sldMk cId="4045295877" sldId="274"/>
            <ac:spMk id="18" creationId="{29DD64B3-9546-4E5A-A708-1ACE661C1294}"/>
          </ac:spMkLst>
        </pc:spChg>
        <pc:spChg chg="add del mod">
          <ac:chgData name="Ricardo Neves" userId="a2420d86-c959-463f-a209-2fea3ef854c2" providerId="ADAL" clId="{29063AE1-2642-4273-8510-624B9AE03C75}" dt="2020-09-25T18:04:09.801" v="2394" actId="478"/>
          <ac:spMkLst>
            <pc:docMk/>
            <pc:sldMk cId="4045295877" sldId="274"/>
            <ac:spMk id="20" creationId="{75D27A5A-5A74-4048-8530-669788128E5D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2" creationId="{EF805E84-7255-4E23-8949-DBE3E2E9C79E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4" creationId="{32DEFE85-7CEB-4E7B-8C14-49B1607872E2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6" creationId="{FEC807A2-61E7-4E06-82E8-050BE2394D82}"/>
          </ac:spMkLst>
        </pc:spChg>
        <pc:spChg chg="add mod">
          <ac:chgData name="Ricardo Neves" userId="a2420d86-c959-463f-a209-2fea3ef854c2" providerId="ADAL" clId="{29063AE1-2642-4273-8510-624B9AE03C75}" dt="2020-09-25T18:03:36.408" v="2360" actId="207"/>
          <ac:spMkLst>
            <pc:docMk/>
            <pc:sldMk cId="4045295877" sldId="274"/>
            <ac:spMk id="28" creationId="{CD71A5F0-07C5-415A-AC06-B3752414DE1D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0" creationId="{8B3A0540-4707-4638-9A5A-A7A7F8552CA1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2" creationId="{1B0708B7-AD5D-40DA-80C9-0263676A4002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4" creationId="{F44647DD-BDE1-4C22-B1AD-D89FE23197EF}"/>
          </ac:spMkLst>
        </pc:spChg>
        <pc:picChg chg="add del mod">
          <ac:chgData name="Ricardo Neves" userId="a2420d86-c959-463f-a209-2fea3ef854c2" providerId="ADAL" clId="{29063AE1-2642-4273-8510-624B9AE03C75}" dt="2020-09-25T18:00:23.985" v="2178" actId="478"/>
          <ac:picMkLst>
            <pc:docMk/>
            <pc:sldMk cId="4045295877" sldId="274"/>
            <ac:picMk id="6" creationId="{5A0CA392-177A-473B-8860-0870E9706E0E}"/>
          </ac:picMkLst>
        </pc:picChg>
      </pc:sldChg>
      <pc:sldChg chg="addSp delSp modSp add mod">
        <pc:chgData name="Ricardo Neves" userId="a2420d86-c959-463f-a209-2fea3ef854c2" providerId="ADAL" clId="{29063AE1-2642-4273-8510-624B9AE03C75}" dt="2020-09-25T18:25:44.564" v="3227" actId="1038"/>
        <pc:sldMkLst>
          <pc:docMk/>
          <pc:sldMk cId="4223800409" sldId="275"/>
        </pc:sldMkLst>
        <pc:spChg chg="mod ord">
          <ac:chgData name="Ricardo Neves" userId="a2420d86-c959-463f-a209-2fea3ef854c2" providerId="ADAL" clId="{29063AE1-2642-4273-8510-624B9AE03C75}" dt="2020-09-25T18:12:21.071" v="2930" actId="167"/>
          <ac:spMkLst>
            <pc:docMk/>
            <pc:sldMk cId="4223800409" sldId="275"/>
            <ac:spMk id="2" creationId="{25DB760B-F443-466B-AAEC-A930F26C5C65}"/>
          </ac:spMkLst>
        </pc:spChg>
        <pc:spChg chg="del">
          <ac:chgData name="Ricardo Neves" userId="a2420d86-c959-463f-a209-2fea3ef854c2" providerId="ADAL" clId="{29063AE1-2642-4273-8510-624B9AE03C75}" dt="2020-09-25T18:09:12.839" v="2785" actId="478"/>
          <ac:spMkLst>
            <pc:docMk/>
            <pc:sldMk cId="4223800409" sldId="275"/>
            <ac:spMk id="3" creationId="{40A6DC09-C439-4E81-A9C8-73614ACBB58F}"/>
          </ac:spMkLst>
        </pc:spChg>
        <pc:spChg chg="add mod">
          <ac:chgData name="Ricardo Neves" userId="a2420d86-c959-463f-a209-2fea3ef854c2" providerId="ADAL" clId="{29063AE1-2642-4273-8510-624B9AE03C75}" dt="2020-09-25T18:22:39.958" v="3148"/>
          <ac:spMkLst>
            <pc:docMk/>
            <pc:sldMk cId="4223800409" sldId="275"/>
            <ac:spMk id="5" creationId="{468B7976-CE9A-4376-A5A4-FB2D2CEC4897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7" creationId="{DBCF2513-9B77-4137-AAC7-06ED7B1FE6CF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8" creationId="{977B9A56-7C43-48E2-AD73-B2F314B6DA44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9" creationId="{5E951BA7-0629-4C4C-A015-19DD04E7380B}"/>
          </ac:spMkLst>
        </pc:spChg>
        <pc:spChg chg="add mod">
          <ac:chgData name="Ricardo Neves" userId="a2420d86-c959-463f-a209-2fea3ef854c2" providerId="ADAL" clId="{29063AE1-2642-4273-8510-624B9AE03C75}" dt="2020-09-25T18:22:33.438" v="3147" actId="1036"/>
          <ac:spMkLst>
            <pc:docMk/>
            <pc:sldMk cId="4223800409" sldId="275"/>
            <ac:spMk id="11" creationId="{D6192F06-3A84-454B-B5E9-592078A8131E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13" creationId="{0BC3DD44-57E6-4F92-8FB3-11577A864040}"/>
          </ac:spMkLst>
        </pc:spChg>
        <pc:spChg chg="add mod">
          <ac:chgData name="Ricardo Neves" userId="a2420d86-c959-463f-a209-2fea3ef854c2" providerId="ADAL" clId="{29063AE1-2642-4273-8510-624B9AE03C75}" dt="2020-09-25T18:25:24.348" v="3218" actId="1037"/>
          <ac:spMkLst>
            <pc:docMk/>
            <pc:sldMk cId="4223800409" sldId="275"/>
            <ac:spMk id="15" creationId="{0EE9014D-DD1F-4247-9305-DE4342100173}"/>
          </ac:spMkLst>
        </pc:spChg>
        <pc:spChg chg="del">
          <ac:chgData name="Ricardo Neves" userId="a2420d86-c959-463f-a209-2fea3ef854c2" providerId="ADAL" clId="{29063AE1-2642-4273-8510-624B9AE03C75}" dt="2020-09-25T18:13:21.087" v="3017" actId="478"/>
          <ac:spMkLst>
            <pc:docMk/>
            <pc:sldMk cId="4223800409" sldId="275"/>
            <ac:spMk id="22" creationId="{EF805E84-7255-4E23-8949-DBE3E2E9C79E}"/>
          </ac:spMkLst>
        </pc:spChg>
        <pc:spChg chg="del">
          <ac:chgData name="Ricardo Neves" userId="a2420d86-c959-463f-a209-2fea3ef854c2" providerId="ADAL" clId="{29063AE1-2642-4273-8510-624B9AE03C75}" dt="2020-09-25T18:13:21.919" v="3018" actId="478"/>
          <ac:spMkLst>
            <pc:docMk/>
            <pc:sldMk cId="4223800409" sldId="275"/>
            <ac:spMk id="24" creationId="{32DEFE85-7CEB-4E7B-8C14-49B1607872E2}"/>
          </ac:spMkLst>
        </pc:spChg>
        <pc:spChg chg="del">
          <ac:chgData name="Ricardo Neves" userId="a2420d86-c959-463f-a209-2fea3ef854c2" providerId="ADAL" clId="{29063AE1-2642-4273-8510-624B9AE03C75}" dt="2020-09-25T18:13:22.624" v="3019" actId="478"/>
          <ac:spMkLst>
            <pc:docMk/>
            <pc:sldMk cId="4223800409" sldId="275"/>
            <ac:spMk id="26" creationId="{FEC807A2-61E7-4E06-82E8-050BE2394D82}"/>
          </ac:spMkLst>
        </pc:spChg>
        <pc:spChg chg="del">
          <ac:chgData name="Ricardo Neves" userId="a2420d86-c959-463f-a209-2fea3ef854c2" providerId="ADAL" clId="{29063AE1-2642-4273-8510-624B9AE03C75}" dt="2020-09-25T18:13:23.032" v="3020" actId="478"/>
          <ac:spMkLst>
            <pc:docMk/>
            <pc:sldMk cId="4223800409" sldId="275"/>
            <ac:spMk id="28" creationId="{CD71A5F0-07C5-415A-AC06-B3752414DE1D}"/>
          </ac:spMkLst>
        </pc:spChg>
        <pc:spChg chg="del">
          <ac:chgData name="Ricardo Neves" userId="a2420d86-c959-463f-a209-2fea3ef854c2" providerId="ADAL" clId="{29063AE1-2642-4273-8510-624B9AE03C75}" dt="2020-09-25T18:13:23.417" v="3021" actId="478"/>
          <ac:spMkLst>
            <pc:docMk/>
            <pc:sldMk cId="4223800409" sldId="275"/>
            <ac:spMk id="30" creationId="{8B3A0540-4707-4638-9A5A-A7A7F8552CA1}"/>
          </ac:spMkLst>
        </pc:spChg>
        <pc:spChg chg="del">
          <ac:chgData name="Ricardo Neves" userId="a2420d86-c959-463f-a209-2fea3ef854c2" providerId="ADAL" clId="{29063AE1-2642-4273-8510-624B9AE03C75}" dt="2020-09-25T18:13:24.063" v="3022" actId="478"/>
          <ac:spMkLst>
            <pc:docMk/>
            <pc:sldMk cId="4223800409" sldId="275"/>
            <ac:spMk id="32" creationId="{1B0708B7-AD5D-40DA-80C9-0263676A4002}"/>
          </ac:spMkLst>
        </pc:spChg>
        <pc:spChg chg="del">
          <ac:chgData name="Ricardo Neves" userId="a2420d86-c959-463f-a209-2fea3ef854c2" providerId="ADAL" clId="{29063AE1-2642-4273-8510-624B9AE03C75}" dt="2020-09-25T18:13:24.518" v="3023" actId="478"/>
          <ac:spMkLst>
            <pc:docMk/>
            <pc:sldMk cId="4223800409" sldId="275"/>
            <ac:spMk id="34" creationId="{F44647DD-BDE1-4C22-B1AD-D89FE23197EF}"/>
          </ac:spMkLst>
        </pc:spChg>
        <pc:picChg chg="add mod">
          <ac:chgData name="Ricardo Neves" userId="a2420d86-c959-463f-a209-2fea3ef854c2" providerId="ADAL" clId="{29063AE1-2642-4273-8510-624B9AE03C75}" dt="2020-09-25T18:12:19.375" v="2929" actId="167"/>
          <ac:picMkLst>
            <pc:docMk/>
            <pc:sldMk cId="4223800409" sldId="275"/>
            <ac:picMk id="4" creationId="{E0364C00-662A-493C-A4E3-6B7ACD73CDC7}"/>
          </ac:picMkLst>
        </pc:picChg>
        <pc:picChg chg="add del mod">
          <ac:chgData name="Ricardo Neves" userId="a2420d86-c959-463f-a209-2fea3ef854c2" providerId="ADAL" clId="{29063AE1-2642-4273-8510-624B9AE03C75}" dt="2020-09-25T18:20:59.790" v="3077" actId="478"/>
          <ac:picMkLst>
            <pc:docMk/>
            <pc:sldMk cId="4223800409" sldId="275"/>
            <ac:picMk id="10" creationId="{6A762E2C-5BB2-46BD-A5F5-53FE3340C07F}"/>
          </ac:picMkLst>
        </pc:picChg>
        <pc:picChg chg="add mod">
          <ac:chgData name="Ricardo Neves" userId="a2420d86-c959-463f-a209-2fea3ef854c2" providerId="ADAL" clId="{29063AE1-2642-4273-8510-624B9AE03C75}" dt="2020-09-25T18:23:12.383" v="3156" actId="1038"/>
          <ac:picMkLst>
            <pc:docMk/>
            <pc:sldMk cId="4223800409" sldId="275"/>
            <ac:picMk id="14" creationId="{FCA785B0-FB5F-4E48-B58D-8CCCD10058D6}"/>
          </ac:picMkLst>
        </pc:picChg>
        <pc:picChg chg="add del mod">
          <ac:chgData name="Ricardo Neves" userId="a2420d86-c959-463f-a209-2fea3ef854c2" providerId="ADAL" clId="{29063AE1-2642-4273-8510-624B9AE03C75}" dt="2020-09-25T18:12:03.403" v="2924" actId="21"/>
          <ac:picMkLst>
            <pc:docMk/>
            <pc:sldMk cId="4223800409" sldId="275"/>
            <ac:picMk id="1026" creationId="{CC209FE4-803B-4DEC-A068-837E2BE1762C}"/>
          </ac:picMkLst>
        </pc:picChg>
        <pc:cxnChg chg="add mod">
          <ac:chgData name="Ricardo Neves" userId="a2420d86-c959-463f-a209-2fea3ef854c2" providerId="ADAL" clId="{29063AE1-2642-4273-8510-624B9AE03C75}" dt="2020-09-25T18:25:44.564" v="3227" actId="1038"/>
          <ac:cxnSpMkLst>
            <pc:docMk/>
            <pc:sldMk cId="4223800409" sldId="275"/>
            <ac:cxnSpMk id="18" creationId="{687CB716-4C5B-4CAD-A8EF-20C7BF5DDE79}"/>
          </ac:cxnSpMkLst>
        </pc:cxnChg>
      </pc:sldChg>
      <pc:sldChg chg="addSp delSp modSp add mod">
        <pc:chgData name="Ricardo Neves" userId="a2420d86-c959-463f-a209-2fea3ef854c2" providerId="ADAL" clId="{29063AE1-2642-4273-8510-624B9AE03C75}" dt="2020-09-25T18:16:12.760" v="3045" actId="29295"/>
        <pc:sldMkLst>
          <pc:docMk/>
          <pc:sldMk cId="434396167" sldId="276"/>
        </pc:sldMkLst>
        <pc:spChg chg="mod ord">
          <ac:chgData name="Ricardo Neves" userId="a2420d86-c959-463f-a209-2fea3ef854c2" providerId="ADAL" clId="{29063AE1-2642-4273-8510-624B9AE03C75}" dt="2020-09-25T18:15:31.158" v="3036" actId="167"/>
          <ac:spMkLst>
            <pc:docMk/>
            <pc:sldMk cId="434396167" sldId="276"/>
            <ac:spMk id="2" creationId="{25DB760B-F443-466B-AAEC-A930F26C5C65}"/>
          </ac:spMkLst>
        </pc:spChg>
        <pc:spChg chg="add">
          <ac:chgData name="Ricardo Neves" userId="a2420d86-c959-463f-a209-2fea3ef854c2" providerId="ADAL" clId="{29063AE1-2642-4273-8510-624B9AE03C75}" dt="2020-09-25T18:14:07.222" v="3026"/>
          <ac:spMkLst>
            <pc:docMk/>
            <pc:sldMk cId="434396167" sldId="276"/>
            <ac:spMk id="3" creationId="{67A800EA-39CF-4364-94E6-4C0EB8372DFE}"/>
          </ac:spMkLst>
        </pc:spChg>
        <pc:spChg chg="add del mod">
          <ac:chgData name="Ricardo Neves" userId="a2420d86-c959-463f-a209-2fea3ef854c2" providerId="ADAL" clId="{29063AE1-2642-4273-8510-624B9AE03C75}" dt="2020-09-25T18:14:25.366" v="3033" actId="478"/>
          <ac:spMkLst>
            <pc:docMk/>
            <pc:sldMk cId="434396167" sldId="276"/>
            <ac:spMk id="5" creationId="{20A4393D-F816-46D1-ACDF-79B5234F58A3}"/>
          </ac:spMkLst>
        </pc:spChg>
        <pc:spChg chg="mod">
          <ac:chgData name="Ricardo Neves" userId="a2420d86-c959-463f-a209-2fea3ef854c2" providerId="ADAL" clId="{29063AE1-2642-4273-8510-624B9AE03C75}" dt="2020-09-25T18:14:10.407" v="3028" actId="1076"/>
          <ac:spMkLst>
            <pc:docMk/>
            <pc:sldMk cId="434396167" sldId="276"/>
            <ac:spMk id="7" creationId="{DBCF2513-9B77-4137-AAC7-06ED7B1FE6CF}"/>
          </ac:spMkLst>
        </pc:spChg>
        <pc:picChg chg="del">
          <ac:chgData name="Ricardo Neves" userId="a2420d86-c959-463f-a209-2fea3ef854c2" providerId="ADAL" clId="{29063AE1-2642-4273-8510-624B9AE03C75}" dt="2020-09-25T18:14:05.286" v="3025" actId="478"/>
          <ac:picMkLst>
            <pc:docMk/>
            <pc:sldMk cId="434396167" sldId="276"/>
            <ac:picMk id="4" creationId="{E0364C00-662A-493C-A4E3-6B7ACD73CDC7}"/>
          </ac:picMkLst>
        </pc:picChg>
        <pc:picChg chg="add mod ord modCrop">
          <ac:chgData name="Ricardo Neves" userId="a2420d86-c959-463f-a209-2fea3ef854c2" providerId="ADAL" clId="{29063AE1-2642-4273-8510-624B9AE03C75}" dt="2020-09-25T18:16:12.760" v="3045" actId="29295"/>
          <ac:picMkLst>
            <pc:docMk/>
            <pc:sldMk cId="434396167" sldId="276"/>
            <ac:picMk id="6" creationId="{8A51AB66-20D5-451F-A5C0-9AED4D14C00A}"/>
          </ac:picMkLst>
        </pc:picChg>
      </pc:sldChg>
      <pc:sldMasterChg chg="modSldLayout">
        <pc:chgData name="Ricardo Neves" userId="a2420d86-c959-463f-a209-2fea3ef854c2" providerId="ADAL" clId="{29063AE1-2642-4273-8510-624B9AE03C75}" dt="2020-09-21T13:04:05.450" v="1039" actId="21"/>
        <pc:sldMasterMkLst>
          <pc:docMk/>
          <pc:sldMasterMk cId="558929529" sldId="2147483648"/>
        </pc:sldMasterMkLst>
        <pc:sldLayoutChg chg="addSp delSp modSp mod">
          <pc:chgData name="Ricardo Neves" userId="a2420d86-c959-463f-a209-2fea3ef854c2" providerId="ADAL" clId="{29063AE1-2642-4273-8510-624B9AE03C75}" dt="2020-09-21T13:04:05.450" v="1039" actId="21"/>
          <pc:sldLayoutMkLst>
            <pc:docMk/>
            <pc:sldMasterMk cId="558929529" sldId="2147483648"/>
            <pc:sldLayoutMk cId="3756871457" sldId="2147483649"/>
          </pc:sldLayoutMkLst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9" creationId="{91D389A3-8DB4-4756-9D82-B236ED9664A4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1" creationId="{58AD2A99-B6D4-4CD2-9E38-54954EB9DE57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3" creationId="{B3009097-E177-4A6D-B9F7-293B86CE4122}"/>
            </ac:spMkLst>
          </pc:spChg>
          <pc:spChg chg="add del mod">
            <ac:chgData name="Ricardo Neves" userId="a2420d86-c959-463f-a209-2fea3ef854c2" providerId="ADAL" clId="{29063AE1-2642-4273-8510-624B9AE03C75}" dt="2020-09-21T12:13:13.345" v="52" actId="478"/>
            <ac:spMkLst>
              <pc:docMk/>
              <pc:sldMasterMk cId="558929529" sldId="2147483648"/>
              <pc:sldLayoutMk cId="3756871457" sldId="2147483649"/>
              <ac:spMk id="15" creationId="{F8081CB5-AB02-4DF9-8CB1-77926F3D9A0A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7" creationId="{87ABC00B-88E8-4A96-8A0E-8C309321FDB4}"/>
            </ac:spMkLst>
          </pc:spChg>
          <pc:spChg chg="add del mod">
            <ac:chgData name="Ricardo Neves" userId="a2420d86-c959-463f-a209-2fea3ef854c2" providerId="ADAL" clId="{29063AE1-2642-4273-8510-624B9AE03C75}" dt="2020-09-21T12:11:49.251" v="45" actId="478"/>
            <ac:spMkLst>
              <pc:docMk/>
              <pc:sldMasterMk cId="558929529" sldId="2147483648"/>
              <pc:sldLayoutMk cId="3756871457" sldId="2147483649"/>
              <ac:spMk id="19" creationId="{F0320017-9818-45F5-BF3E-11FE1DE173BB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1" creationId="{C079E262-40A1-409C-8826-4C469FF24962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3" creationId="{B9024681-0BFB-4420-8E2F-1F4B6E33218A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5" creationId="{95693D55-A5A7-4307-B411-726486C9325D}"/>
            </ac:spMkLst>
          </pc:spChg>
          <pc:picChg chg="add del mod">
            <ac:chgData name="Ricardo Neves" userId="a2420d86-c959-463f-a209-2fea3ef854c2" providerId="ADAL" clId="{29063AE1-2642-4273-8510-624B9AE03C75}" dt="2020-09-21T12:14:26.067" v="63" actId="478"/>
            <ac:picMkLst>
              <pc:docMk/>
              <pc:sldMasterMk cId="558929529" sldId="2147483648"/>
              <pc:sldLayoutMk cId="3756871457" sldId="2147483649"/>
              <ac:picMk id="8" creationId="{88EE9FB6-B9E1-4C80-840C-31C0C5E69C5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21C9-1310-487A-83B4-AE88A67DCC7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34749-2D9F-45A8-8095-9CC57B619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9AF1-4590-42A2-BB30-A66C5449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158D43-9DA3-4BE8-ABEF-D474D1FE0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58231-27E3-42C6-868B-16652D2E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4B38A-6836-416F-A2A6-9D3B2ED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B5AEA-3B34-4EEE-8961-71E1AF3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ECB06-8DFB-47ED-94FD-161566B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680793-2A88-4DAF-923F-CDDEA5F5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244E9-6897-4C9D-BBBE-125E33E9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85BB0-8674-43D4-B488-0DDB26DA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491DA-8CE9-4D1E-AE21-7CB3445C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C1A521-AC2A-4959-9B00-4E982D8F9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08FAE0-188B-4ED0-9266-CE4B606DE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28CB5-669A-487E-8E5F-EF8F277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6AFAB-3ADD-442A-8233-D2576F4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26BA2-2063-4D6C-BB4E-C37EC838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BEC5A-6E00-484C-ABD5-A7EAF5F2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8C14F-BC00-4541-A769-9120206B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7290C-9299-413C-8373-E5CF72B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03B70-9EA4-492C-861E-81CAAAD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BE4CD-E14F-465E-AE8C-8452F887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16D4E-F099-4B2C-AB98-2C6DAD1A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23427-29B8-4EAC-9AA0-73713A26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B6B23-90C9-4A9D-A666-D166C4D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D9809-A160-4A3B-B9AE-1F1838B3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71FE7-128E-4BB6-B494-7E8191D6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FDB60-07BE-4A7F-9979-8B26307A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6CACE-8339-47FD-B6AE-E67EE651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A8996-1B4B-487C-B59F-1A7CCDB1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21750-241F-48E5-90AC-0A1DC380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B31A29-0B6C-4274-89B0-EC74F96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67C2A-4AB9-4481-B403-70A9CBFF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826A5-6EF6-4969-B791-C0F1192B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003F06-DD80-4D72-BDEB-4D148A1C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B4173A-7928-47D2-8706-68A7C111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E71F2A-43A9-48CB-B151-59B47604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2890A-6856-4921-A42E-9CE0841B1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DAD889-611C-4094-90D9-340D653D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EEFA4E-0784-494A-BE44-392B3D8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01C988-CE53-4DEF-8135-4561C14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7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559B6-F436-4AC1-A053-B39B0C4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94DBE7-A1BE-476B-9359-37DDA5F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FCD42D-A40B-4561-B4B2-B1FCA3A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272DE-9A05-4FE1-8BBB-8113C951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FCBCAF-D871-41D9-9D9B-B2B3AAB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B76481-4105-4A2A-85DB-0026E7E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41E293-A883-43DD-BA90-B35B6C56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7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2AF7-400C-4258-A633-785EA57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67CE6-EAAE-4A00-A760-86D4D20D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0D321-466E-4351-AA60-21AFB138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220C3-07B9-4382-A3EA-FE725024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89EA09-CD0E-4D5C-9991-329D47AA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E68C3B-FA84-45E4-A2E9-6CF2469C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56CF-E53B-461E-82BF-D9E15A0A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DB609D-41CD-4C8A-80AA-F531DD086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9A0ABB-C270-43B6-B72C-AB163935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D31857-DBC7-41A7-9FAD-D89D0FA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B2B94A-67AE-488F-B242-310B437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1141E-B8EF-4533-B40F-5CB5FB4B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7EE2B3-BD58-4C68-820B-B4D9F67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2D5BC-DE55-43AB-B28B-61AAA69E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A4DAC-37F4-4B44-8BA4-5F4174A2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DC1E-B2EB-42B4-B1CB-4DAF324B97E0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5B07-427B-4B75-8623-9B874091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7DA37-784D-4E59-895E-BF05DE9B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2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DB760B-F443-466B-AAEC-A930F26C5C6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364C00-662A-493C-A4E3-6B7ACD73C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BC3DD44-57E6-4F92-8FB3-11577A864040}"/>
              </a:ext>
            </a:extLst>
          </p:cNvPr>
          <p:cNvSpPr/>
          <p:nvPr/>
        </p:nvSpPr>
        <p:spPr>
          <a:xfrm>
            <a:off x="379828" y="2361673"/>
            <a:ext cx="1842867" cy="3603029"/>
          </a:xfrm>
          <a:prstGeom prst="roundRect">
            <a:avLst>
              <a:gd name="adj" fmla="val 4135"/>
            </a:avLst>
          </a:prstGeom>
          <a:gradFill>
            <a:gsLst>
              <a:gs pos="24000">
                <a:srgbClr val="00AA97"/>
              </a:gs>
              <a:gs pos="95000">
                <a:srgbClr val="00AA97">
                  <a:alpha val="79000"/>
                </a:srgbClr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CF2513-9B77-4137-AAC7-06ED7B1FE6CF}"/>
              </a:ext>
            </a:extLst>
          </p:cNvPr>
          <p:cNvSpPr/>
          <p:nvPr/>
        </p:nvSpPr>
        <p:spPr>
          <a:xfrm>
            <a:off x="2366693" y="2361674"/>
            <a:ext cx="5426809" cy="1724733"/>
          </a:xfrm>
          <a:prstGeom prst="roundRect">
            <a:avLst>
              <a:gd name="adj" fmla="val 4418"/>
            </a:avLst>
          </a:prstGeom>
          <a:gradFill>
            <a:gsLst>
              <a:gs pos="24000">
                <a:srgbClr val="00817D">
                  <a:alpha val="79000"/>
                </a:srgbClr>
              </a:gs>
              <a:gs pos="95000">
                <a:srgbClr val="00AA97">
                  <a:alpha val="79000"/>
                </a:srgbClr>
              </a:gs>
            </a:gsLst>
            <a:lin ang="5400000" scaled="1"/>
          </a:gradFill>
          <a:ln w="9525">
            <a:solidFill>
              <a:srgbClr val="00EA8B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77B9A56-7C43-48E2-AD73-B2F314B6DA44}"/>
              </a:ext>
            </a:extLst>
          </p:cNvPr>
          <p:cNvSpPr/>
          <p:nvPr/>
        </p:nvSpPr>
        <p:spPr>
          <a:xfrm>
            <a:off x="2366693" y="4235188"/>
            <a:ext cx="5426808" cy="1742732"/>
          </a:xfrm>
          <a:prstGeom prst="roundRect">
            <a:avLst>
              <a:gd name="adj" fmla="val 4372"/>
            </a:avLst>
          </a:prstGeom>
          <a:gradFill>
            <a:gsLst>
              <a:gs pos="24000">
                <a:srgbClr val="00817D">
                  <a:alpha val="79000"/>
                </a:srgbClr>
              </a:gs>
              <a:gs pos="95000">
                <a:srgbClr val="00AA97">
                  <a:alpha val="79000"/>
                </a:srgbClr>
              </a:gs>
            </a:gsLst>
            <a:lin ang="5400000" scaled="1"/>
          </a:gradFill>
          <a:ln w="9525">
            <a:solidFill>
              <a:srgbClr val="00EA8B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E951BA7-0629-4C4C-A015-19DD04E7380B}"/>
              </a:ext>
            </a:extLst>
          </p:cNvPr>
          <p:cNvSpPr/>
          <p:nvPr/>
        </p:nvSpPr>
        <p:spPr>
          <a:xfrm>
            <a:off x="7937499" y="2374890"/>
            <a:ext cx="3874673" cy="3589811"/>
          </a:xfrm>
          <a:prstGeom prst="roundRect">
            <a:avLst>
              <a:gd name="adj" fmla="val 2123"/>
            </a:avLst>
          </a:prstGeom>
          <a:solidFill>
            <a:srgbClr val="005864"/>
          </a:solidFill>
          <a:ln>
            <a:solidFill>
              <a:srgbClr val="00E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E9014D-DD1F-4247-9305-DE4342100173}"/>
              </a:ext>
            </a:extLst>
          </p:cNvPr>
          <p:cNvSpPr txBox="1"/>
          <p:nvPr/>
        </p:nvSpPr>
        <p:spPr>
          <a:xfrm>
            <a:off x="448707" y="2484668"/>
            <a:ext cx="14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DASHBOARD</a:t>
            </a:r>
          </a:p>
          <a:p>
            <a:r>
              <a:rPr lang="pt-BR" b="1" dirty="0">
                <a:solidFill>
                  <a:schemeClr val="bg1"/>
                </a:solidFill>
              </a:rPr>
              <a:t>FINANCEIRO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87CB716-4C5B-4CAD-A8EF-20C7BF5DDE79}"/>
              </a:ext>
            </a:extLst>
          </p:cNvPr>
          <p:cNvCxnSpPr/>
          <p:nvPr/>
        </p:nvCxnSpPr>
        <p:spPr>
          <a:xfrm>
            <a:off x="557609" y="3300238"/>
            <a:ext cx="7101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A6DC09-C439-4E81-A9C8-73614ACBB58F}"/>
              </a:ext>
            </a:extLst>
          </p:cNvPr>
          <p:cNvSpPr/>
          <p:nvPr/>
        </p:nvSpPr>
        <p:spPr>
          <a:xfrm>
            <a:off x="0" y="1842868"/>
            <a:ext cx="12192000" cy="5015131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5DB760B-F443-466B-AAEC-A930F26C5C65}"/>
              </a:ext>
            </a:extLst>
          </p:cNvPr>
          <p:cNvSpPr/>
          <p:nvPr/>
        </p:nvSpPr>
        <p:spPr>
          <a:xfrm>
            <a:off x="0" y="1"/>
            <a:ext cx="12192000" cy="2235060"/>
          </a:xfrm>
          <a:prstGeom prst="rect">
            <a:avLst/>
          </a:prstGeom>
          <a:gradFill>
            <a:gsLst>
              <a:gs pos="100000">
                <a:srgbClr val="00AA97"/>
              </a:gs>
              <a:gs pos="39000">
                <a:srgbClr val="00817E"/>
              </a:gs>
              <a:gs pos="0">
                <a:srgbClr val="0058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CC1F2246-3647-4CC2-B1DC-D667728B1821}"/>
              </a:ext>
            </a:extLst>
          </p:cNvPr>
          <p:cNvSpPr/>
          <p:nvPr/>
        </p:nvSpPr>
        <p:spPr>
          <a:xfrm>
            <a:off x="10714461" y="831432"/>
            <a:ext cx="1261538" cy="591810"/>
          </a:xfrm>
          <a:prstGeom prst="round2SameRect">
            <a:avLst>
              <a:gd name="adj1" fmla="val 32189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4DAD62BF-4AE0-4D2D-A4A0-8CA4C303D8EB}"/>
              </a:ext>
            </a:extLst>
          </p:cNvPr>
          <p:cNvSpPr/>
          <p:nvPr/>
        </p:nvSpPr>
        <p:spPr>
          <a:xfrm>
            <a:off x="8946560" y="831432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2BCED17D-2BF5-4589-8C1F-6FEF17897AA2}"/>
              </a:ext>
            </a:extLst>
          </p:cNvPr>
          <p:cNvSpPr/>
          <p:nvPr/>
        </p:nvSpPr>
        <p:spPr>
          <a:xfrm>
            <a:off x="5410758" y="833367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0712FEF-AC7A-4B82-878C-AE6A8405B24B}"/>
              </a:ext>
            </a:extLst>
          </p:cNvPr>
          <p:cNvSpPr/>
          <p:nvPr/>
        </p:nvSpPr>
        <p:spPr>
          <a:xfrm>
            <a:off x="229920" y="4009550"/>
            <a:ext cx="11760000" cy="2628000"/>
          </a:xfrm>
          <a:prstGeom prst="roundRect">
            <a:avLst>
              <a:gd name="adj" fmla="val 7249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8C0CE-02C6-4540-A1E8-E25EAEE389CC}"/>
              </a:ext>
            </a:extLst>
          </p:cNvPr>
          <p:cNvSpPr/>
          <p:nvPr/>
        </p:nvSpPr>
        <p:spPr>
          <a:xfrm>
            <a:off x="2102356" y="1668851"/>
            <a:ext cx="477671" cy="492919"/>
          </a:xfrm>
          <a:prstGeom prst="rect">
            <a:avLst/>
          </a:prstGeom>
          <a:solidFill>
            <a:srgbClr val="00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A5A415D-90E7-4B25-83CA-DFD57EEF8815}"/>
              </a:ext>
            </a:extLst>
          </p:cNvPr>
          <p:cNvSpPr/>
          <p:nvPr/>
        </p:nvSpPr>
        <p:spPr>
          <a:xfrm>
            <a:off x="1624685" y="1916159"/>
            <a:ext cx="477671" cy="245612"/>
          </a:xfrm>
          <a:prstGeom prst="rect">
            <a:avLst/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0B9887-1F9C-425F-BE2F-2903E6882FA1}"/>
              </a:ext>
            </a:extLst>
          </p:cNvPr>
          <p:cNvSpPr/>
          <p:nvPr/>
        </p:nvSpPr>
        <p:spPr>
          <a:xfrm>
            <a:off x="3726038" y="2161770"/>
            <a:ext cx="477671" cy="492917"/>
          </a:xfrm>
          <a:prstGeom prst="rect">
            <a:avLst/>
          </a:prstGeom>
          <a:solidFill>
            <a:srgbClr val="22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A6625B-D455-49FE-9ABA-F3D17A467E75}"/>
              </a:ext>
            </a:extLst>
          </p:cNvPr>
          <p:cNvSpPr/>
          <p:nvPr/>
        </p:nvSpPr>
        <p:spPr>
          <a:xfrm>
            <a:off x="4203709" y="2161770"/>
            <a:ext cx="477671" cy="492917"/>
          </a:xfrm>
          <a:prstGeom prst="rect">
            <a:avLst/>
          </a:prstGeom>
          <a:solidFill>
            <a:srgbClr val="4E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41B7CE-9ECA-49DD-9D66-DAAC087361A2}"/>
              </a:ext>
            </a:extLst>
          </p:cNvPr>
          <p:cNvSpPr/>
          <p:nvPr/>
        </p:nvSpPr>
        <p:spPr>
          <a:xfrm>
            <a:off x="6363049" y="2105406"/>
            <a:ext cx="477671" cy="245612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F4CE621-6D77-4AF0-AA50-D793BB773C27}"/>
              </a:ext>
            </a:extLst>
          </p:cNvPr>
          <p:cNvSpPr/>
          <p:nvPr/>
        </p:nvSpPr>
        <p:spPr>
          <a:xfrm>
            <a:off x="7338361" y="2020061"/>
            <a:ext cx="477671" cy="245612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FFDC3A0-4101-4678-A199-45C8FDC5E226}"/>
              </a:ext>
            </a:extLst>
          </p:cNvPr>
          <p:cNvSpPr/>
          <p:nvPr/>
        </p:nvSpPr>
        <p:spPr>
          <a:xfrm>
            <a:off x="7816032" y="2020060"/>
            <a:ext cx="477671" cy="492919"/>
          </a:xfrm>
          <a:prstGeom prst="rect">
            <a:avLst/>
          </a:prstGeom>
          <a:solidFill>
            <a:srgbClr val="00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D3DCDF-BA58-41C6-842F-16485198474A}"/>
              </a:ext>
            </a:extLst>
          </p:cNvPr>
          <p:cNvSpPr/>
          <p:nvPr/>
        </p:nvSpPr>
        <p:spPr>
          <a:xfrm>
            <a:off x="7338361" y="2267368"/>
            <a:ext cx="477671" cy="245612"/>
          </a:xfrm>
          <a:prstGeom prst="rect">
            <a:avLst/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A0F8340-B76D-44F9-9B25-F56237BB9E97}"/>
              </a:ext>
            </a:extLst>
          </p:cNvPr>
          <p:cNvSpPr/>
          <p:nvPr/>
        </p:nvSpPr>
        <p:spPr>
          <a:xfrm>
            <a:off x="8633761" y="2020060"/>
            <a:ext cx="477671" cy="492918"/>
          </a:xfrm>
          <a:prstGeom prst="rect">
            <a:avLst/>
          </a:prstGeom>
          <a:solidFill>
            <a:srgbClr val="BAF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1CE689A-E203-47C2-95B7-B87B377DF090}"/>
              </a:ext>
            </a:extLst>
          </p:cNvPr>
          <p:cNvSpPr/>
          <p:nvPr/>
        </p:nvSpPr>
        <p:spPr>
          <a:xfrm>
            <a:off x="9111432" y="2020060"/>
            <a:ext cx="477671" cy="492918"/>
          </a:xfrm>
          <a:prstGeom prst="rect">
            <a:avLst/>
          </a:prstGeom>
          <a:solidFill>
            <a:srgbClr val="57F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F62AB54-E210-449E-BDF6-B1588E2FB380}"/>
              </a:ext>
            </a:extLst>
          </p:cNvPr>
          <p:cNvSpPr/>
          <p:nvPr/>
        </p:nvSpPr>
        <p:spPr>
          <a:xfrm>
            <a:off x="9929162" y="2020060"/>
            <a:ext cx="477671" cy="492917"/>
          </a:xfrm>
          <a:prstGeom prst="rect">
            <a:avLst/>
          </a:prstGeom>
          <a:solidFill>
            <a:srgbClr val="22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1D7C16B-34D3-490C-A33E-0717624024C7}"/>
              </a:ext>
            </a:extLst>
          </p:cNvPr>
          <p:cNvSpPr/>
          <p:nvPr/>
        </p:nvSpPr>
        <p:spPr>
          <a:xfrm>
            <a:off x="10406833" y="2020060"/>
            <a:ext cx="477671" cy="492917"/>
          </a:xfrm>
          <a:prstGeom prst="rect">
            <a:avLst/>
          </a:prstGeom>
          <a:solidFill>
            <a:srgbClr val="4E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367668FA-D268-437E-B7BB-1077B24B4A50}"/>
              </a:ext>
            </a:extLst>
          </p:cNvPr>
          <p:cNvSpPr/>
          <p:nvPr/>
        </p:nvSpPr>
        <p:spPr>
          <a:xfrm>
            <a:off x="216001" y="1165550"/>
            <a:ext cx="11760000" cy="2628000"/>
          </a:xfrm>
          <a:prstGeom prst="roundRect">
            <a:avLst>
              <a:gd name="adj" fmla="val 7249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FCAD3ED9-FD83-4241-89D5-C239A6CC9AEB}"/>
              </a:ext>
            </a:extLst>
          </p:cNvPr>
          <p:cNvSpPr/>
          <p:nvPr/>
        </p:nvSpPr>
        <p:spPr>
          <a:xfrm>
            <a:off x="7178659" y="829738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17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A6DC09-C439-4E81-A9C8-73614ACBB58F}"/>
              </a:ext>
            </a:extLst>
          </p:cNvPr>
          <p:cNvSpPr/>
          <p:nvPr/>
        </p:nvSpPr>
        <p:spPr>
          <a:xfrm>
            <a:off x="0" y="1842868"/>
            <a:ext cx="12192000" cy="5015131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5DB760B-F443-466B-AAEC-A930F26C5C65}"/>
              </a:ext>
            </a:extLst>
          </p:cNvPr>
          <p:cNvSpPr/>
          <p:nvPr/>
        </p:nvSpPr>
        <p:spPr>
          <a:xfrm>
            <a:off x="0" y="1"/>
            <a:ext cx="12192000" cy="2235060"/>
          </a:xfrm>
          <a:prstGeom prst="rect">
            <a:avLst/>
          </a:prstGeom>
          <a:gradFill>
            <a:gsLst>
              <a:gs pos="100000">
                <a:srgbClr val="00AA97"/>
              </a:gs>
              <a:gs pos="39000">
                <a:srgbClr val="00817E"/>
              </a:gs>
              <a:gs pos="0">
                <a:srgbClr val="0058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CC1F2246-3647-4CC2-B1DC-D667728B1821}"/>
              </a:ext>
            </a:extLst>
          </p:cNvPr>
          <p:cNvSpPr/>
          <p:nvPr/>
        </p:nvSpPr>
        <p:spPr>
          <a:xfrm>
            <a:off x="10714461" y="831432"/>
            <a:ext cx="1261538" cy="591810"/>
          </a:xfrm>
          <a:prstGeom prst="round2SameRect">
            <a:avLst>
              <a:gd name="adj1" fmla="val 32189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2BCED17D-2BF5-4589-8C1F-6FEF17897AA2}"/>
              </a:ext>
            </a:extLst>
          </p:cNvPr>
          <p:cNvSpPr/>
          <p:nvPr/>
        </p:nvSpPr>
        <p:spPr>
          <a:xfrm>
            <a:off x="5410758" y="833367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0712FEF-AC7A-4B82-878C-AE6A8405B24B}"/>
              </a:ext>
            </a:extLst>
          </p:cNvPr>
          <p:cNvSpPr/>
          <p:nvPr/>
        </p:nvSpPr>
        <p:spPr>
          <a:xfrm>
            <a:off x="229920" y="4009550"/>
            <a:ext cx="11760000" cy="2628000"/>
          </a:xfrm>
          <a:prstGeom prst="roundRect">
            <a:avLst>
              <a:gd name="adj" fmla="val 7249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8C0CE-02C6-4540-A1E8-E25EAEE389CC}"/>
              </a:ext>
            </a:extLst>
          </p:cNvPr>
          <p:cNvSpPr/>
          <p:nvPr/>
        </p:nvSpPr>
        <p:spPr>
          <a:xfrm>
            <a:off x="2102356" y="1668851"/>
            <a:ext cx="477671" cy="492919"/>
          </a:xfrm>
          <a:prstGeom prst="rect">
            <a:avLst/>
          </a:prstGeom>
          <a:solidFill>
            <a:srgbClr val="00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A5A415D-90E7-4B25-83CA-DFD57EEF8815}"/>
              </a:ext>
            </a:extLst>
          </p:cNvPr>
          <p:cNvSpPr/>
          <p:nvPr/>
        </p:nvSpPr>
        <p:spPr>
          <a:xfrm>
            <a:off x="1624685" y="1916159"/>
            <a:ext cx="477671" cy="245612"/>
          </a:xfrm>
          <a:prstGeom prst="rect">
            <a:avLst/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0B9887-1F9C-425F-BE2F-2903E6882FA1}"/>
              </a:ext>
            </a:extLst>
          </p:cNvPr>
          <p:cNvSpPr/>
          <p:nvPr/>
        </p:nvSpPr>
        <p:spPr>
          <a:xfrm>
            <a:off x="3726038" y="2161770"/>
            <a:ext cx="477671" cy="492917"/>
          </a:xfrm>
          <a:prstGeom prst="rect">
            <a:avLst/>
          </a:prstGeom>
          <a:solidFill>
            <a:srgbClr val="22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A6625B-D455-49FE-9ABA-F3D17A467E75}"/>
              </a:ext>
            </a:extLst>
          </p:cNvPr>
          <p:cNvSpPr/>
          <p:nvPr/>
        </p:nvSpPr>
        <p:spPr>
          <a:xfrm>
            <a:off x="4203709" y="2161770"/>
            <a:ext cx="477671" cy="492917"/>
          </a:xfrm>
          <a:prstGeom prst="rect">
            <a:avLst/>
          </a:prstGeom>
          <a:solidFill>
            <a:srgbClr val="4E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41B7CE-9ECA-49DD-9D66-DAAC087361A2}"/>
              </a:ext>
            </a:extLst>
          </p:cNvPr>
          <p:cNvSpPr/>
          <p:nvPr/>
        </p:nvSpPr>
        <p:spPr>
          <a:xfrm>
            <a:off x="6363049" y="2105406"/>
            <a:ext cx="477671" cy="245612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F4CE621-6D77-4AF0-AA50-D793BB773C27}"/>
              </a:ext>
            </a:extLst>
          </p:cNvPr>
          <p:cNvSpPr/>
          <p:nvPr/>
        </p:nvSpPr>
        <p:spPr>
          <a:xfrm>
            <a:off x="7338361" y="2020061"/>
            <a:ext cx="477671" cy="245612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FFDC3A0-4101-4678-A199-45C8FDC5E226}"/>
              </a:ext>
            </a:extLst>
          </p:cNvPr>
          <p:cNvSpPr/>
          <p:nvPr/>
        </p:nvSpPr>
        <p:spPr>
          <a:xfrm>
            <a:off x="7816032" y="2020060"/>
            <a:ext cx="477671" cy="492919"/>
          </a:xfrm>
          <a:prstGeom prst="rect">
            <a:avLst/>
          </a:prstGeom>
          <a:solidFill>
            <a:srgbClr val="00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D3DCDF-BA58-41C6-842F-16485198474A}"/>
              </a:ext>
            </a:extLst>
          </p:cNvPr>
          <p:cNvSpPr/>
          <p:nvPr/>
        </p:nvSpPr>
        <p:spPr>
          <a:xfrm>
            <a:off x="7338361" y="2267368"/>
            <a:ext cx="477671" cy="245612"/>
          </a:xfrm>
          <a:prstGeom prst="rect">
            <a:avLst/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A0F8340-B76D-44F9-9B25-F56237BB9E97}"/>
              </a:ext>
            </a:extLst>
          </p:cNvPr>
          <p:cNvSpPr/>
          <p:nvPr/>
        </p:nvSpPr>
        <p:spPr>
          <a:xfrm>
            <a:off x="8633761" y="2020060"/>
            <a:ext cx="477671" cy="492918"/>
          </a:xfrm>
          <a:prstGeom prst="rect">
            <a:avLst/>
          </a:prstGeom>
          <a:solidFill>
            <a:srgbClr val="BAF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1CE689A-E203-47C2-95B7-B87B377DF090}"/>
              </a:ext>
            </a:extLst>
          </p:cNvPr>
          <p:cNvSpPr/>
          <p:nvPr/>
        </p:nvSpPr>
        <p:spPr>
          <a:xfrm>
            <a:off x="9111432" y="2020060"/>
            <a:ext cx="477671" cy="492918"/>
          </a:xfrm>
          <a:prstGeom prst="rect">
            <a:avLst/>
          </a:prstGeom>
          <a:solidFill>
            <a:srgbClr val="57F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F62AB54-E210-449E-BDF6-B1588E2FB380}"/>
              </a:ext>
            </a:extLst>
          </p:cNvPr>
          <p:cNvSpPr/>
          <p:nvPr/>
        </p:nvSpPr>
        <p:spPr>
          <a:xfrm>
            <a:off x="9929162" y="2020060"/>
            <a:ext cx="477671" cy="492917"/>
          </a:xfrm>
          <a:prstGeom prst="rect">
            <a:avLst/>
          </a:prstGeom>
          <a:solidFill>
            <a:srgbClr val="22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1D7C16B-34D3-490C-A33E-0717624024C7}"/>
              </a:ext>
            </a:extLst>
          </p:cNvPr>
          <p:cNvSpPr/>
          <p:nvPr/>
        </p:nvSpPr>
        <p:spPr>
          <a:xfrm>
            <a:off x="10406833" y="2020060"/>
            <a:ext cx="477671" cy="492917"/>
          </a:xfrm>
          <a:prstGeom prst="rect">
            <a:avLst/>
          </a:prstGeom>
          <a:solidFill>
            <a:srgbClr val="4E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FCAD3ED9-FD83-4241-89D5-C239A6CC9AEB}"/>
              </a:ext>
            </a:extLst>
          </p:cNvPr>
          <p:cNvSpPr/>
          <p:nvPr/>
        </p:nvSpPr>
        <p:spPr>
          <a:xfrm>
            <a:off x="7178659" y="829738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367668FA-D268-437E-B7BB-1077B24B4A50}"/>
              </a:ext>
            </a:extLst>
          </p:cNvPr>
          <p:cNvSpPr/>
          <p:nvPr/>
        </p:nvSpPr>
        <p:spPr>
          <a:xfrm>
            <a:off x="216001" y="1165550"/>
            <a:ext cx="11760000" cy="2628000"/>
          </a:xfrm>
          <a:prstGeom prst="roundRect">
            <a:avLst>
              <a:gd name="adj" fmla="val 7249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4DAD62BF-4AE0-4D2D-A4A0-8CA4C303D8EB}"/>
              </a:ext>
            </a:extLst>
          </p:cNvPr>
          <p:cNvSpPr/>
          <p:nvPr/>
        </p:nvSpPr>
        <p:spPr>
          <a:xfrm>
            <a:off x="8946560" y="831432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4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A6DC09-C439-4E81-A9C8-73614ACBB58F}"/>
              </a:ext>
            </a:extLst>
          </p:cNvPr>
          <p:cNvSpPr/>
          <p:nvPr/>
        </p:nvSpPr>
        <p:spPr>
          <a:xfrm>
            <a:off x="0" y="1842868"/>
            <a:ext cx="12192000" cy="5015131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5DB760B-F443-466B-AAEC-A930F26C5C65}"/>
              </a:ext>
            </a:extLst>
          </p:cNvPr>
          <p:cNvSpPr/>
          <p:nvPr/>
        </p:nvSpPr>
        <p:spPr>
          <a:xfrm>
            <a:off x="0" y="1"/>
            <a:ext cx="12192000" cy="2235060"/>
          </a:xfrm>
          <a:prstGeom prst="rect">
            <a:avLst/>
          </a:prstGeom>
          <a:gradFill>
            <a:gsLst>
              <a:gs pos="100000">
                <a:srgbClr val="00AA97"/>
              </a:gs>
              <a:gs pos="39000">
                <a:srgbClr val="00817E"/>
              </a:gs>
              <a:gs pos="0">
                <a:srgbClr val="0058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4DAD62BF-4AE0-4D2D-A4A0-8CA4C303D8EB}"/>
              </a:ext>
            </a:extLst>
          </p:cNvPr>
          <p:cNvSpPr/>
          <p:nvPr/>
        </p:nvSpPr>
        <p:spPr>
          <a:xfrm>
            <a:off x="8946560" y="831432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FCAD3ED9-FD83-4241-89D5-C239A6CC9AEB}"/>
              </a:ext>
            </a:extLst>
          </p:cNvPr>
          <p:cNvSpPr/>
          <p:nvPr/>
        </p:nvSpPr>
        <p:spPr>
          <a:xfrm>
            <a:off x="7178659" y="829738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2BCED17D-2BF5-4589-8C1F-6FEF17897AA2}"/>
              </a:ext>
            </a:extLst>
          </p:cNvPr>
          <p:cNvSpPr/>
          <p:nvPr/>
        </p:nvSpPr>
        <p:spPr>
          <a:xfrm>
            <a:off x="5410758" y="833367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BC3DD44-57E6-4F92-8FB3-11577A864040}"/>
              </a:ext>
            </a:extLst>
          </p:cNvPr>
          <p:cNvSpPr/>
          <p:nvPr/>
        </p:nvSpPr>
        <p:spPr>
          <a:xfrm>
            <a:off x="216001" y="1165550"/>
            <a:ext cx="11760000" cy="5472000"/>
          </a:xfrm>
          <a:prstGeom prst="roundRect">
            <a:avLst>
              <a:gd name="adj" fmla="val 3481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CC1F2246-3647-4CC2-B1DC-D667728B1821}"/>
              </a:ext>
            </a:extLst>
          </p:cNvPr>
          <p:cNvSpPr/>
          <p:nvPr/>
        </p:nvSpPr>
        <p:spPr>
          <a:xfrm>
            <a:off x="10714461" y="831431"/>
            <a:ext cx="1261538" cy="790987"/>
          </a:xfrm>
          <a:prstGeom prst="round2SameRect">
            <a:avLst>
              <a:gd name="adj1" fmla="val 24084"/>
              <a:gd name="adj2" fmla="val 0"/>
            </a:avLst>
          </a:prstGeom>
          <a:gradFill>
            <a:gsLst>
              <a:gs pos="59000">
                <a:srgbClr val="005864"/>
              </a:gs>
              <a:gs pos="100000">
                <a:srgbClr val="005D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02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13</cp:revision>
  <dcterms:created xsi:type="dcterms:W3CDTF">2020-09-21T12:02:59Z</dcterms:created>
  <dcterms:modified xsi:type="dcterms:W3CDTF">2020-10-05T18:41:09Z</dcterms:modified>
</cp:coreProperties>
</file>