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14255-62F5-4749-9DCD-F61FE1656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F01363-09BC-4676-BDCA-EFAD1E587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5D940B-A31F-469D-8B45-A80D186A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B64A-B93E-4482-9BBC-78C3BE49498E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1153B3-7F1A-48E3-865C-90C38903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B0FBF5-9EE9-4A43-B316-C8B06780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ECF7-E350-4735-8274-7C066BAEC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07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24496-47F9-4E7C-B55B-98748B36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6BA505-B14B-4566-A939-4F4C8DEC9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203F2F-F8FA-46A4-893B-6950D534C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B64A-B93E-4482-9BBC-78C3BE49498E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E3704D-1983-408D-9A1E-ACE9E9A1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F13126-0D07-4E03-B5FB-BF941258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ECF7-E350-4735-8274-7C066BAEC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84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74A2AD-D2B0-4BB0-8CB0-8FE29BBF9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576543-1922-4A67-B922-9323E925E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EC58EA-5B60-4B48-96A4-6F8D377A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B64A-B93E-4482-9BBC-78C3BE49498E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3D2C5D-901A-4063-9087-25BF0D4B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E1553C-F0DE-4D9D-8EC4-7888F77C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ECF7-E350-4735-8274-7C066BAEC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71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05467-3898-4313-BD1A-754355E7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0CB43-A522-4036-BD9E-422907E0D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B9FEFB-AA9C-4277-BDA7-2AE953D5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B64A-B93E-4482-9BBC-78C3BE49498E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BBA06B-41EF-46FC-99F9-FB230F19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1A6F1B-4E9D-4E8E-943D-ED554860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ECF7-E350-4735-8274-7C066BAEC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34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D2B8B-4C95-4795-B0EA-36419DE6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4D0CA4-8972-4420-9BB8-72FDE7597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F25BEA-5518-4B1A-B325-92372364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B64A-B93E-4482-9BBC-78C3BE49498E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F4B533-045E-4A3C-8F96-92805D36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0107F1-D93B-4A76-B36D-03B05D9A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ECF7-E350-4735-8274-7C066BAEC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87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20210-CE20-478E-85EE-01AD87F1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4E00E-C540-4E59-84C6-68058B593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73B7FE-333E-4D8B-BAAB-0B10CCF10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B862BB-E3CD-4131-A20F-1286FB763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B64A-B93E-4482-9BBC-78C3BE49498E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C2B314-6853-4553-BCE5-944E0927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A4124C-FF13-447D-B3FA-5733BDBB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ECF7-E350-4735-8274-7C066BAEC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21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7D677-E9F8-43D4-9C86-52B0734F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9D062D-D04B-4B50-A5A6-FEC3736E8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9FB8BD-C076-404D-9554-046D5877C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DF033C-8E2C-46A1-8FE5-0A31B52AA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92D44C0-27F9-4065-9717-232411E4B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ECC68CD-0DB3-4098-A086-115C48E9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B64A-B93E-4482-9BBC-78C3BE49498E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858C86-08A8-4784-9C21-63135B5D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DB139FC-142A-458F-B4D3-F84B3645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ECF7-E350-4735-8274-7C066BAEC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8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AD583-27C6-4E36-B204-8DD5D26B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5EE5DD-98DB-46B0-AFF6-B780796C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B64A-B93E-4482-9BBC-78C3BE49498E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2DE3D3-12BD-492B-BFCB-42549FDF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45FC8F-DD7B-4967-81C6-F463C42A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ECF7-E350-4735-8274-7C066BAEC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10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4E5FE24-44DB-4076-8B40-E7A87381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B64A-B93E-4482-9BBC-78C3BE49498E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3E2E9D-01A1-4967-ABCD-8A2F3D55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EE26BD-8817-4DFA-8092-00D1FB3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ECF7-E350-4735-8274-7C066BAEC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98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CA879-2EDF-496F-941B-2FC86580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8220BA-F609-47DD-B0B8-1B05B9584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4EE43F-796D-47DD-A266-3843EF12B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D31BA8-FA7F-4DDC-A8B4-6ED2E664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B64A-B93E-4482-9BBC-78C3BE49498E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811EF3-4828-407E-B4E2-A949E90D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2DA172-2CF9-4E8B-89CB-A802C1E6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ECF7-E350-4735-8274-7C066BAEC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02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EF045-59F8-4C40-98D2-E941F7B0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F49535-2348-459E-9940-059113B80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F3A949-DA8D-4039-AF9A-4695B11D8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453135-6DA7-4E76-8AF6-E1884F48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B64A-B93E-4482-9BBC-78C3BE49498E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EAB924-4F52-4880-A237-BAE5703F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296C3A-A75E-4012-8BB2-63B539BC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ECF7-E350-4735-8274-7C066BAEC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37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98E6E1-F5FB-4443-B9C0-961E12B3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FB27E2-8F5F-40D1-A579-D87601296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D36969-2747-4749-AC76-E3EF371D7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0B64A-B93E-4482-9BBC-78C3BE49498E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9744E1-7A46-4A70-9A06-DA2A9984D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90B19E-3AAD-4731-BE4C-01EAE4BA3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0ECF7-E350-4735-8274-7C066BAEC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73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B8F0C7BC-1241-4E0B-AB43-85B9A0687B6C}"/>
              </a:ext>
            </a:extLst>
          </p:cNvPr>
          <p:cNvSpPr/>
          <p:nvPr/>
        </p:nvSpPr>
        <p:spPr>
          <a:xfrm>
            <a:off x="-89483" y="28781"/>
            <a:ext cx="12192000" cy="6857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90BCDAE-EDB3-4491-B109-8A92D95D79E3}"/>
              </a:ext>
            </a:extLst>
          </p:cNvPr>
          <p:cNvSpPr/>
          <p:nvPr/>
        </p:nvSpPr>
        <p:spPr>
          <a:xfrm>
            <a:off x="285225" y="1468074"/>
            <a:ext cx="5721292" cy="30703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8CB79F-0367-4624-BB42-30D04F602F04}"/>
              </a:ext>
            </a:extLst>
          </p:cNvPr>
          <p:cNvSpPr/>
          <p:nvPr/>
        </p:nvSpPr>
        <p:spPr>
          <a:xfrm>
            <a:off x="6509856" y="1468074"/>
            <a:ext cx="5588465" cy="30703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DD897BD-B232-46CA-964F-5F16F6B5D7C0}"/>
              </a:ext>
            </a:extLst>
          </p:cNvPr>
          <p:cNvSpPr/>
          <p:nvPr/>
        </p:nvSpPr>
        <p:spPr>
          <a:xfrm>
            <a:off x="0" y="4575033"/>
            <a:ext cx="3758268" cy="22823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079AEFA-5120-4CA0-A67A-131816DE22FA}"/>
              </a:ext>
            </a:extLst>
          </p:cNvPr>
          <p:cNvSpPr/>
          <p:nvPr/>
        </p:nvSpPr>
        <p:spPr>
          <a:xfrm>
            <a:off x="436227" y="461393"/>
            <a:ext cx="2139193" cy="9700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D5F42F9-8C6F-4C81-8CDB-FAC5711C72D8}"/>
              </a:ext>
            </a:extLst>
          </p:cNvPr>
          <p:cNvSpPr/>
          <p:nvPr/>
        </p:nvSpPr>
        <p:spPr>
          <a:xfrm>
            <a:off x="2680283" y="479688"/>
            <a:ext cx="2009164" cy="9517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AD958D8-A090-4098-9E0B-C111665D4CEB}"/>
              </a:ext>
            </a:extLst>
          </p:cNvPr>
          <p:cNvSpPr/>
          <p:nvPr/>
        </p:nvSpPr>
        <p:spPr>
          <a:xfrm>
            <a:off x="5231933" y="478170"/>
            <a:ext cx="2270622" cy="9700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F4BA6DE-80B2-454B-BB5A-523E7BEB15F4}"/>
              </a:ext>
            </a:extLst>
          </p:cNvPr>
          <p:cNvSpPr/>
          <p:nvPr/>
        </p:nvSpPr>
        <p:spPr>
          <a:xfrm>
            <a:off x="8298109" y="469781"/>
            <a:ext cx="3740093" cy="9700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85CE320-1BE1-4D04-B038-0B8E5161977E}"/>
              </a:ext>
            </a:extLst>
          </p:cNvPr>
          <p:cNvSpPr/>
          <p:nvPr/>
        </p:nvSpPr>
        <p:spPr>
          <a:xfrm>
            <a:off x="4328718" y="4546833"/>
            <a:ext cx="4555223" cy="22823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4416251-75ED-44CE-88CF-EF33A9010045}"/>
              </a:ext>
            </a:extLst>
          </p:cNvPr>
          <p:cNvSpPr txBox="1"/>
          <p:nvPr/>
        </p:nvSpPr>
        <p:spPr>
          <a:xfrm>
            <a:off x="9704577" y="5439571"/>
            <a:ext cx="192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DeskBoard</a:t>
            </a:r>
            <a:r>
              <a:rPr lang="pt-BR" dirty="0"/>
              <a:t> Vendas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56FF5DFD-C856-4992-99C8-2164915E5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370" y="1607949"/>
            <a:ext cx="1027935" cy="102793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834FBAF9-EA11-46A7-9327-7D2340D1A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06" y="553670"/>
            <a:ext cx="685504" cy="685504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D376493-2E31-4EF1-A255-F13895F5B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91" y="553670"/>
            <a:ext cx="587800" cy="5878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74F5DA30-85E0-4ED1-8725-A830B3652F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21" y="1468073"/>
            <a:ext cx="1063688" cy="106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79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Instrutor</dc:creator>
  <cp:lastModifiedBy>Instrutor</cp:lastModifiedBy>
  <cp:revision>2</cp:revision>
  <dcterms:created xsi:type="dcterms:W3CDTF">2023-09-02T15:01:51Z</dcterms:created>
  <dcterms:modified xsi:type="dcterms:W3CDTF">2023-09-02T15:07:45Z</dcterms:modified>
</cp:coreProperties>
</file>