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4/11/24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4/11/24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4/11/24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4/11/24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4/11/24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dirty="0"/>
              <a:pPr/>
              <a:t>4/11/24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8A2B-3FCE-4485-AA27-BFC4418F50F4}"/>
              </a:ext>
            </a:extLst>
          </p:cNvPr>
          <p:cNvSpPr>
            <a:spLocks noGrp="1"/>
          </p:cNvSpPr>
          <p:nvPr>
            <p:ph type="ctrTitle"/>
          </p:nvPr>
        </p:nvSpPr>
        <p:spPr/>
        <p:txBody>
          <a:bodyPr/>
          <a:lstStyle/>
          <a:p>
            <a:r>
              <a:rPr lang="es-MX" dirty="0"/>
              <a:t>Servicio web transportservice</a:t>
            </a:r>
            <a:endParaRPr lang="es-419" dirty="0"/>
          </a:p>
        </p:txBody>
      </p:sp>
      <p:sp>
        <p:nvSpPr>
          <p:cNvPr id="3" name="Subtítulo 2">
            <a:extLst>
              <a:ext uri="{FF2B5EF4-FFF2-40B4-BE49-F238E27FC236}">
                <a16:creationId xmlns:a16="http://schemas.microsoft.com/office/drawing/2014/main" id="{33A949C2-A852-4797-8220-5267BFB400F6}"/>
              </a:ext>
            </a:extLst>
          </p:cNvPr>
          <p:cNvSpPr>
            <a:spLocks noGrp="1"/>
          </p:cNvSpPr>
          <p:nvPr>
            <p:ph type="subTitle" idx="1"/>
          </p:nvPr>
        </p:nvSpPr>
        <p:spPr/>
        <p:txBody>
          <a:bodyPr/>
          <a:lstStyle/>
          <a:p>
            <a:r>
              <a:rPr lang="es-MX" dirty="0"/>
              <a:t>Joaquín Molina M.</a:t>
            </a:r>
          </a:p>
          <a:p>
            <a:r>
              <a:rPr lang="es-MX" dirty="0"/>
              <a:t>Sección 009D</a:t>
            </a:r>
          </a:p>
          <a:p>
            <a:r>
              <a:rPr lang="es-MX" dirty="0"/>
              <a:t>PGY3121</a:t>
            </a:r>
            <a:endParaRPr lang="es-419" dirty="0"/>
          </a:p>
        </p:txBody>
      </p:sp>
      <p:pic>
        <p:nvPicPr>
          <p:cNvPr id="7" name="Imagen 6">
            <a:extLst>
              <a:ext uri="{FF2B5EF4-FFF2-40B4-BE49-F238E27FC236}">
                <a16:creationId xmlns:a16="http://schemas.microsoft.com/office/drawing/2014/main" id="{E2A1EF38-225E-4AAE-967E-A681BBB72E73}"/>
              </a:ext>
            </a:extLst>
          </p:cNvPr>
          <p:cNvPicPr>
            <a:picLocks noChangeAspect="1"/>
          </p:cNvPicPr>
          <p:nvPr/>
        </p:nvPicPr>
        <p:blipFill>
          <a:blip r:embed="rId2"/>
          <a:stretch>
            <a:fillRect/>
          </a:stretch>
        </p:blipFill>
        <p:spPr>
          <a:xfrm>
            <a:off x="8610600" y="395513"/>
            <a:ext cx="3461347" cy="715876"/>
          </a:xfrm>
          <a:prstGeom prst="rect">
            <a:avLst/>
          </a:prstGeom>
        </p:spPr>
      </p:pic>
      <p:pic>
        <p:nvPicPr>
          <p:cNvPr id="4" name="Imagen 3">
            <a:extLst>
              <a:ext uri="{FF2B5EF4-FFF2-40B4-BE49-F238E27FC236}">
                <a16:creationId xmlns:a16="http://schemas.microsoft.com/office/drawing/2014/main" id="{9A39C928-6ED4-4B22-591A-D0A4C318E850}"/>
              </a:ext>
            </a:extLst>
          </p:cNvPr>
          <p:cNvPicPr>
            <a:picLocks noChangeAspect="1"/>
          </p:cNvPicPr>
          <p:nvPr/>
        </p:nvPicPr>
        <p:blipFill>
          <a:blip r:embed="rId3"/>
          <a:stretch>
            <a:fillRect/>
          </a:stretch>
        </p:blipFill>
        <p:spPr>
          <a:xfrm>
            <a:off x="76200" y="4960137"/>
            <a:ext cx="2207270" cy="1383052"/>
          </a:xfrm>
          <a:prstGeom prst="rect">
            <a:avLst/>
          </a:prstGeom>
        </p:spPr>
      </p:pic>
    </p:spTree>
    <p:extLst>
      <p:ext uri="{BB962C8B-B14F-4D97-AF65-F5344CB8AC3E}">
        <p14:creationId xmlns:p14="http://schemas.microsoft.com/office/powerpoint/2010/main" val="380042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41D293-8F0E-4F33-949E-B0E28FFD5A20}"/>
              </a:ext>
            </a:extLst>
          </p:cNvPr>
          <p:cNvSpPr>
            <a:spLocks noGrp="1"/>
          </p:cNvSpPr>
          <p:nvPr>
            <p:ph type="title"/>
          </p:nvPr>
        </p:nvSpPr>
        <p:spPr/>
        <p:txBody>
          <a:bodyPr/>
          <a:lstStyle/>
          <a:p>
            <a:r>
              <a:rPr lang="es-MX" dirty="0"/>
              <a:t>CONTEXTUALIZACIÓN</a:t>
            </a:r>
            <a:endParaRPr lang="es-419" dirty="0"/>
          </a:p>
        </p:txBody>
      </p:sp>
      <p:sp>
        <p:nvSpPr>
          <p:cNvPr id="3" name="Marcador de contenido 2">
            <a:extLst>
              <a:ext uri="{FF2B5EF4-FFF2-40B4-BE49-F238E27FC236}">
                <a16:creationId xmlns:a16="http://schemas.microsoft.com/office/drawing/2014/main" id="{4A843228-FE7C-4DA3-BAE6-8F2361CCE628}"/>
              </a:ext>
            </a:extLst>
          </p:cNvPr>
          <p:cNvSpPr>
            <a:spLocks noGrp="1"/>
          </p:cNvSpPr>
          <p:nvPr>
            <p:ph idx="1"/>
          </p:nvPr>
        </p:nvSpPr>
        <p:spPr/>
        <p:txBody>
          <a:bodyPr/>
          <a:lstStyle/>
          <a:p>
            <a:pPr algn="just"/>
            <a:r>
              <a:rPr lang="es-MX" dirty="0"/>
              <a:t>Transport Service es una pequeña empresa dedicada a la repartición de maletas y valijas contratada por Iberia Airlines, una aerolínea española con gran trayectoria a nivel mundial.</a:t>
            </a:r>
          </a:p>
          <a:p>
            <a:pPr algn="just"/>
            <a:r>
              <a:rPr lang="es-MX" dirty="0"/>
              <a:t>Transport Service, existe desde el año 2021 y desde entonces no ha digitalizado sus servicios, por lo que este servicio web llega como puntapié inicial hacia una modernización y expansión de sus servicios, ya que se han añadido nuevas opciones como Fletes y Transporte de personal desde el Aeropuerto.</a:t>
            </a:r>
            <a:endParaRPr lang="es-419" dirty="0"/>
          </a:p>
        </p:txBody>
      </p:sp>
    </p:spTree>
    <p:extLst>
      <p:ext uri="{BB962C8B-B14F-4D97-AF65-F5344CB8AC3E}">
        <p14:creationId xmlns:p14="http://schemas.microsoft.com/office/powerpoint/2010/main" val="2161338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3B5B11-3781-4DBA-B5A2-DF6A5AB50DC3}"/>
              </a:ext>
            </a:extLst>
          </p:cNvPr>
          <p:cNvSpPr>
            <a:spLocks noGrp="1"/>
          </p:cNvSpPr>
          <p:nvPr>
            <p:ph type="title"/>
          </p:nvPr>
        </p:nvSpPr>
        <p:spPr/>
        <p:txBody>
          <a:bodyPr/>
          <a:lstStyle/>
          <a:p>
            <a:r>
              <a:rPr lang="es-MX" dirty="0"/>
              <a:t>Aplicaciones utilizadas</a:t>
            </a:r>
            <a:endParaRPr lang="es-419" dirty="0"/>
          </a:p>
        </p:txBody>
      </p:sp>
      <p:sp>
        <p:nvSpPr>
          <p:cNvPr id="3" name="Marcador de contenido 2">
            <a:extLst>
              <a:ext uri="{FF2B5EF4-FFF2-40B4-BE49-F238E27FC236}">
                <a16:creationId xmlns:a16="http://schemas.microsoft.com/office/drawing/2014/main" id="{41D92E60-F979-418A-BC08-97F27E65C1BD}"/>
              </a:ext>
            </a:extLst>
          </p:cNvPr>
          <p:cNvSpPr>
            <a:spLocks noGrp="1"/>
          </p:cNvSpPr>
          <p:nvPr>
            <p:ph idx="1"/>
          </p:nvPr>
        </p:nvSpPr>
        <p:spPr/>
        <p:txBody>
          <a:bodyPr/>
          <a:lstStyle/>
          <a:p>
            <a:r>
              <a:rPr lang="es-MX" dirty="0"/>
              <a:t>. Visual Studio Code</a:t>
            </a:r>
          </a:p>
          <a:p>
            <a:r>
              <a:rPr lang="es-MX" dirty="0"/>
              <a:t>- HTML5</a:t>
            </a:r>
          </a:p>
          <a:p>
            <a:r>
              <a:rPr lang="es-MX" dirty="0"/>
              <a:t>- Bootstrap 5.1.3</a:t>
            </a:r>
          </a:p>
          <a:p>
            <a:r>
              <a:rPr lang="es-MX" dirty="0"/>
              <a:t>- Mapa Svg</a:t>
            </a:r>
          </a:p>
          <a:p>
            <a:r>
              <a:rPr lang="es-MX" dirty="0"/>
              <a:t>- CSS</a:t>
            </a:r>
          </a:p>
          <a:p>
            <a:r>
              <a:rPr lang="es-MX" dirty="0"/>
              <a:t>- Librería </a:t>
            </a:r>
            <a:r>
              <a:rPr lang="es-MX" dirty="0" err="1"/>
              <a:t>Fonts</a:t>
            </a:r>
            <a:r>
              <a:rPr lang="es-MX" dirty="0"/>
              <a:t>.</a:t>
            </a:r>
            <a:endParaRPr lang="es-419" dirty="0"/>
          </a:p>
        </p:txBody>
      </p:sp>
      <p:pic>
        <p:nvPicPr>
          <p:cNvPr id="4" name="Imagen 3">
            <a:extLst>
              <a:ext uri="{FF2B5EF4-FFF2-40B4-BE49-F238E27FC236}">
                <a16:creationId xmlns:a16="http://schemas.microsoft.com/office/drawing/2014/main" id="{9C27923F-0FC3-08CD-0F40-4BF6295F7B05}"/>
              </a:ext>
            </a:extLst>
          </p:cNvPr>
          <p:cNvPicPr>
            <a:picLocks noChangeAspect="1"/>
          </p:cNvPicPr>
          <p:nvPr/>
        </p:nvPicPr>
        <p:blipFill>
          <a:blip r:embed="rId2"/>
          <a:stretch>
            <a:fillRect/>
          </a:stretch>
        </p:blipFill>
        <p:spPr>
          <a:xfrm>
            <a:off x="7450145" y="2286000"/>
            <a:ext cx="1472420" cy="1470546"/>
          </a:xfrm>
          <a:prstGeom prst="rect">
            <a:avLst/>
          </a:prstGeom>
        </p:spPr>
      </p:pic>
      <p:pic>
        <p:nvPicPr>
          <p:cNvPr id="5" name="Imagen 4">
            <a:extLst>
              <a:ext uri="{FF2B5EF4-FFF2-40B4-BE49-F238E27FC236}">
                <a16:creationId xmlns:a16="http://schemas.microsoft.com/office/drawing/2014/main" id="{708B3807-68F7-C952-E091-5B64110BF915}"/>
              </a:ext>
            </a:extLst>
          </p:cNvPr>
          <p:cNvPicPr>
            <a:picLocks noChangeAspect="1"/>
          </p:cNvPicPr>
          <p:nvPr/>
        </p:nvPicPr>
        <p:blipFill>
          <a:blip r:embed="rId3"/>
          <a:stretch>
            <a:fillRect/>
          </a:stretch>
        </p:blipFill>
        <p:spPr>
          <a:xfrm>
            <a:off x="9701213" y="2286000"/>
            <a:ext cx="1042986" cy="1470546"/>
          </a:xfrm>
          <a:prstGeom prst="rect">
            <a:avLst/>
          </a:prstGeom>
        </p:spPr>
      </p:pic>
      <p:pic>
        <p:nvPicPr>
          <p:cNvPr id="7" name="Imagen 6">
            <a:extLst>
              <a:ext uri="{FF2B5EF4-FFF2-40B4-BE49-F238E27FC236}">
                <a16:creationId xmlns:a16="http://schemas.microsoft.com/office/drawing/2014/main" id="{FEA3BD87-CF03-9901-BAFE-2FF81B97F640}"/>
              </a:ext>
            </a:extLst>
          </p:cNvPr>
          <p:cNvPicPr>
            <a:picLocks noChangeAspect="1"/>
          </p:cNvPicPr>
          <p:nvPr/>
        </p:nvPicPr>
        <p:blipFill>
          <a:blip r:embed="rId4"/>
          <a:stretch>
            <a:fillRect/>
          </a:stretch>
        </p:blipFill>
        <p:spPr>
          <a:xfrm>
            <a:off x="8259498" y="3957714"/>
            <a:ext cx="1975544" cy="1475495"/>
          </a:xfrm>
          <a:prstGeom prst="rect">
            <a:avLst/>
          </a:prstGeom>
        </p:spPr>
      </p:pic>
    </p:spTree>
    <p:extLst>
      <p:ext uri="{BB962C8B-B14F-4D97-AF65-F5344CB8AC3E}">
        <p14:creationId xmlns:p14="http://schemas.microsoft.com/office/powerpoint/2010/main" val="3163102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D038C8-B163-45E2-85B7-C0711B231002}"/>
              </a:ext>
            </a:extLst>
          </p:cNvPr>
          <p:cNvSpPr>
            <a:spLocks noGrp="1"/>
          </p:cNvSpPr>
          <p:nvPr>
            <p:ph type="title"/>
          </p:nvPr>
        </p:nvSpPr>
        <p:spPr/>
        <p:txBody>
          <a:bodyPr/>
          <a:lstStyle/>
          <a:p>
            <a:r>
              <a:rPr lang="es-MX" dirty="0"/>
              <a:t>WEB</a:t>
            </a:r>
            <a:endParaRPr lang="es-419" dirty="0"/>
          </a:p>
        </p:txBody>
      </p:sp>
      <p:sp>
        <p:nvSpPr>
          <p:cNvPr id="3" name="Marcador de contenido 2">
            <a:extLst>
              <a:ext uri="{FF2B5EF4-FFF2-40B4-BE49-F238E27FC236}">
                <a16:creationId xmlns:a16="http://schemas.microsoft.com/office/drawing/2014/main" id="{AE6F46C3-ED59-465A-B64F-ACF4A3AD3105}"/>
              </a:ext>
            </a:extLst>
          </p:cNvPr>
          <p:cNvSpPr>
            <a:spLocks noGrp="1"/>
          </p:cNvSpPr>
          <p:nvPr>
            <p:ph idx="1"/>
          </p:nvPr>
        </p:nvSpPr>
        <p:spPr/>
        <p:txBody>
          <a:bodyPr/>
          <a:lstStyle/>
          <a:p>
            <a:r>
              <a:rPr lang="es-419" dirty="0"/>
              <a:t>https://github.com/JoaqqoSevn/Exp1_MolinaJoaquin.git</a:t>
            </a:r>
          </a:p>
        </p:txBody>
      </p:sp>
    </p:spTree>
    <p:extLst>
      <p:ext uri="{BB962C8B-B14F-4D97-AF65-F5344CB8AC3E}">
        <p14:creationId xmlns:p14="http://schemas.microsoft.com/office/powerpoint/2010/main" val="632807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682FC-B5B4-46B6-B2FF-D0EDE50A33E3}"/>
              </a:ext>
            </a:extLst>
          </p:cNvPr>
          <p:cNvSpPr>
            <a:spLocks noGrp="1"/>
          </p:cNvSpPr>
          <p:nvPr>
            <p:ph type="title"/>
          </p:nvPr>
        </p:nvSpPr>
        <p:spPr/>
        <p:txBody>
          <a:bodyPr/>
          <a:lstStyle/>
          <a:p>
            <a:r>
              <a:rPr lang="es-MX" dirty="0"/>
              <a:t>conclusión</a:t>
            </a:r>
            <a:endParaRPr lang="es-419" dirty="0"/>
          </a:p>
        </p:txBody>
      </p:sp>
      <p:sp>
        <p:nvSpPr>
          <p:cNvPr id="3" name="Marcador de contenido 2">
            <a:extLst>
              <a:ext uri="{FF2B5EF4-FFF2-40B4-BE49-F238E27FC236}">
                <a16:creationId xmlns:a16="http://schemas.microsoft.com/office/drawing/2014/main" id="{742462AF-2210-4FBC-939B-43DAFE67089F}"/>
              </a:ext>
            </a:extLst>
          </p:cNvPr>
          <p:cNvSpPr>
            <a:spLocks noGrp="1"/>
          </p:cNvSpPr>
          <p:nvPr>
            <p:ph idx="1"/>
          </p:nvPr>
        </p:nvSpPr>
        <p:spPr/>
        <p:txBody>
          <a:bodyPr/>
          <a:lstStyle/>
          <a:p>
            <a:pPr algn="just"/>
            <a:r>
              <a:rPr lang="es-MX" dirty="0"/>
              <a:t>A modo de conclusión, siento que para una entrega inicial, cumple con la mayoría de requisitos que se solicitaban, pero no estoy conforme con el resultado ni con la distribución que pude conseguir en la pagina. Hay muchas cosas que mejorar, si bien mi idea esta bien encaminada en mi opinión, no es ni cercana al resultado que espero en un servicio web de calidad.</a:t>
            </a:r>
            <a:endParaRPr lang="es-419" dirty="0"/>
          </a:p>
          <a:p>
            <a:pPr algn="just"/>
            <a:endParaRPr lang="es-419" dirty="0"/>
          </a:p>
          <a:p>
            <a:pPr algn="ctr"/>
            <a:r>
              <a:rPr lang="es-419" dirty="0"/>
              <a:t>Muchas gracias.</a:t>
            </a:r>
          </a:p>
        </p:txBody>
      </p:sp>
    </p:spTree>
    <p:extLst>
      <p:ext uri="{BB962C8B-B14F-4D97-AF65-F5344CB8AC3E}">
        <p14:creationId xmlns:p14="http://schemas.microsoft.com/office/powerpoint/2010/main" val="37670396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31</TotalTime>
  <Words>200</Words>
  <Application>Microsoft Office PowerPoint</Application>
  <PresentationFormat>Panorámica</PresentationFormat>
  <Paragraphs>18</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Integral</vt:lpstr>
      <vt:lpstr>Servicio web transportservice</vt:lpstr>
      <vt:lpstr>CONTEXTUALIZACIÓN</vt:lpstr>
      <vt:lpstr>Aplicaciones utilizadas</vt:lpstr>
      <vt:lpstr>WEB</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Servicio web transportservice</dc:title>
  <dc:creator>PCXX</dc:creator>
  <cp:lastModifiedBy>JOAQUIN . MOLINA MARTINEZ</cp:lastModifiedBy>
  <cp:revision>5</cp:revision>
  <dcterms:created xsi:type="dcterms:W3CDTF">2024-04-11T17:01:07Z</dcterms:created>
  <dcterms:modified xsi:type="dcterms:W3CDTF">2024-04-11T20:18:32Z</dcterms:modified>
</cp:coreProperties>
</file>