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A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D58"/>
    <a:srgbClr val="EB5B5B"/>
    <a:srgbClr val="C6C4C4"/>
    <a:srgbClr val="FF5353"/>
    <a:srgbClr val="4E4B7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m Cláudio" userId="e9a2df79-763f-456e-bd96-76284fe84b93" providerId="ADAL" clId="{5DA415C6-E4A0-4C14-8271-4A35E2E9F9E3}"/>
    <pc:docChg chg="modSld">
      <pc:chgData name="Joaquim Cláudio" userId="e9a2df79-763f-456e-bd96-76284fe84b93" providerId="ADAL" clId="{5DA415C6-E4A0-4C14-8271-4A35E2E9F9E3}" dt="2025-05-30T13:58:33.704" v="46" actId="20577"/>
      <pc:docMkLst>
        <pc:docMk/>
      </pc:docMkLst>
      <pc:sldChg chg="modSp">
        <pc:chgData name="Joaquim Cláudio" userId="e9a2df79-763f-456e-bd96-76284fe84b93" providerId="ADAL" clId="{5DA415C6-E4A0-4C14-8271-4A35E2E9F9E3}" dt="2025-05-30T13:58:33.704" v="46" actId="20577"/>
        <pc:sldMkLst>
          <pc:docMk/>
          <pc:sldMk cId="890767378" sldId="256"/>
        </pc:sldMkLst>
        <pc:spChg chg="mod">
          <ac:chgData name="Joaquim Cláudio" userId="e9a2df79-763f-456e-bd96-76284fe84b93" providerId="ADAL" clId="{5DA415C6-E4A0-4C14-8271-4A35E2E9F9E3}" dt="2025-05-30T13:58:33.704" v="46" actId="20577"/>
          <ac:spMkLst>
            <pc:docMk/>
            <pc:sldMk cId="890767378" sldId="256"/>
            <ac:spMk id="4" creationId="{107BECB7-318C-5865-4B75-E27F88C134DC}"/>
          </ac:spMkLst>
        </pc:spChg>
      </pc:sldChg>
      <pc:sldChg chg="modSp">
        <pc:chgData name="Joaquim Cláudio" userId="e9a2df79-763f-456e-bd96-76284fe84b93" providerId="ADAL" clId="{5DA415C6-E4A0-4C14-8271-4A35E2E9F9E3}" dt="2025-05-30T13:57:30.365" v="14" actId="20577"/>
        <pc:sldMkLst>
          <pc:docMk/>
          <pc:sldMk cId="2008633474" sldId="258"/>
        </pc:sldMkLst>
        <pc:spChg chg="mod">
          <ac:chgData name="Joaquim Cláudio" userId="e9a2df79-763f-456e-bd96-76284fe84b93" providerId="ADAL" clId="{5DA415C6-E4A0-4C14-8271-4A35E2E9F9E3}" dt="2025-05-30T13:57:30.365" v="14" actId="20577"/>
          <ac:spMkLst>
            <pc:docMk/>
            <pc:sldMk cId="2008633474" sldId="258"/>
            <ac:spMk id="6" creationId="{B9F2806C-2534-2575-E833-F416791CF7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E45A7-41A6-B136-5282-3378D8ECE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C134B-04B4-E65C-C60F-E09F35B91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3E96EB-96ED-C095-3AC5-69576351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CF57E9-72BB-2CF5-AF89-37336F9C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BD50FD-D64B-0C04-26A4-03A88AF5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4221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C4AFD-414B-9E5C-4F75-462BCA8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45D4880-D313-3375-8036-D029CE6F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4BE436-081D-9948-0BF4-374FE42D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FFA98C-71B6-68A0-7934-7C352D34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68F462-2830-353D-58B2-C454E64D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6472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CBE07-E947-8F5E-9D1A-C1C61BB74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206CF4D-C47F-8242-5684-D1AB5278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7759AD-57EE-47CB-C6A8-F89B3D68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0BB814-D93A-FEBB-8407-AD4533C6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925322-4590-C6AD-DCD6-1AC57CE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95974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F0AF0-0346-7242-AA99-45D2220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D45036-39FB-5027-BB53-2398C21E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AD92CC-8455-2CAE-CE52-1B11C433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A7B680-A3AF-60C6-E99F-CE12FA18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25D2B8-590A-B6EA-7E9C-96030EEC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6030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AC7B-A9D8-504A-B6EE-6D2A3CF8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29F6CF-96C9-32B3-B420-0FFA89E2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ECAE72-06E2-CDD2-45E6-A91FC2E6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AA3AFF-2A05-DA0A-9D45-F5E86704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ADCBB6-5830-9100-541D-AA798126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4405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D7AB-5755-8975-C279-5086169E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79C6F-D663-1AEE-6E7D-B7C398F9E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2E41DF6-4C0E-6872-D2FF-63CD0F77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DBBB47-747A-EE61-F742-63A878C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46FFC26-3271-FC8F-4F79-A23953FE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BDC9265-F9F1-C144-819C-4B00277B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0312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0AD14-00F9-5AB2-047E-9CF5B412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ECAC5C-DF28-4C9E-5F19-5330A94D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8E945-559C-B43C-2270-5DB064DB9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3B276CE-18DB-75C9-1E39-EF0C3E7F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81E1902-79DB-8E51-0B44-E818F844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1EFEF21-DE88-F5AF-16BA-1575E94C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194FA99-4252-D9DE-18E1-11FC65DF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5168817-ED8D-C767-18F9-336ACC8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986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3F7CA-0BCF-A1EB-09FA-7FBCB4B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7A0E23-C295-8DC0-977F-EACA659E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CE0B34E-43F1-7730-CDFC-EA960B79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03EF49-54CB-69E6-4D63-A33DCF82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9086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F8FC691-CC62-2067-5A75-282BB5A6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9E47DB-9374-FEAC-C56F-1816260A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0785009-7037-0B8B-8C58-C8C8B498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282076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18B35-7764-6B92-2D54-DACE4CAD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AD5DC3-A112-43F7-EB1E-61A45245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CE2602-3206-4F3C-1772-CE979AEB5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DD7317-BAD2-E083-3DF2-5E1A626E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33ED98-6666-2B42-EB8F-41A48D29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572060-ED1B-A167-782A-6A4CF9FF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122822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B828-9957-43D3-00E3-C8652C0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85A6FFB-2B51-CDB1-CF23-3316ABEAF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AO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143C78-24A1-72A6-BDBB-890F78AA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90DB7F-4931-51C5-0B4F-B6B8FC54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01CFC8-68DE-3FA4-F8CC-31347DC7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AO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DB078B6-9315-BD7F-63CF-7097AF2C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42621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44B8999-986B-C7AA-886B-37943112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AO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23A4D5-426E-05F8-130A-DC39D3F4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AO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030B14-B772-1DA6-B369-61CB13754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BBA1-EA4C-4F88-955C-1A53AA71023C}" type="datetimeFigureOut">
              <a:rPr lang="pt-AO" smtClean="0"/>
              <a:t>05/30/2025</a:t>
            </a:fld>
            <a:endParaRPr lang="pt-AO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C55829-B5D1-4402-7E6B-A9209D99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AO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955E61-AD94-8E61-EDA1-356FC48FD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BC2F2-E6F2-44FD-B138-BB9D5C625F65}" type="slidenum">
              <a:rPr lang="pt-AO" smtClean="0"/>
              <a:t>‹nº›</a:t>
            </a:fld>
            <a:endParaRPr lang="pt-AO"/>
          </a:p>
        </p:txBody>
      </p:sp>
    </p:spTree>
    <p:extLst>
      <p:ext uri="{BB962C8B-B14F-4D97-AF65-F5344CB8AC3E}">
        <p14:creationId xmlns:p14="http://schemas.microsoft.com/office/powerpoint/2010/main" val="37501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A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7BECB7-318C-5865-4B75-E27F88C134DC}"/>
              </a:ext>
            </a:extLst>
          </p:cNvPr>
          <p:cNvSpPr txBox="1"/>
          <p:nvPr/>
        </p:nvSpPr>
        <p:spPr>
          <a:xfrm>
            <a:off x="2130459" y="2776484"/>
            <a:ext cx="733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b="1" dirty="0" err="1">
                <a:solidFill>
                  <a:srgbClr val="EB5B5B"/>
                </a:solidFill>
                <a:latin typeface="Aptos ExtraBold" panose="020B0604020202020204" pitchFamily="34" charset="0"/>
              </a:rPr>
              <a:t>Architecture</a:t>
            </a:r>
            <a:r>
              <a:rPr lang="pt-PT" sz="5400" b="1" dirty="0">
                <a:solidFill>
                  <a:srgbClr val="EB5B5B"/>
                </a:solidFill>
                <a:latin typeface="Aptos ExtraBold" panose="020B0604020202020204" pitchFamily="34" charset="0"/>
              </a:rPr>
              <a:t> &amp; </a:t>
            </a:r>
            <a:r>
              <a:rPr lang="pt-PT" sz="5400" b="1" dirty="0" err="1">
                <a:solidFill>
                  <a:srgbClr val="EB5B5B"/>
                </a:solidFill>
                <a:latin typeface="Aptos ExtraBold" panose="020B0604020202020204" pitchFamily="34" charset="0"/>
              </a:rPr>
              <a:t>Dev</a:t>
            </a:r>
            <a:r>
              <a:rPr lang="pt-PT" sz="5400" b="1" dirty="0">
                <a:solidFill>
                  <a:srgbClr val="EB5B5B"/>
                </a:solidFill>
                <a:latin typeface="Aptos ExtraBold" panose="020B0604020202020204" pitchFamily="34" charset="0"/>
              </a:rPr>
              <a:t> </a:t>
            </a:r>
            <a:r>
              <a:rPr lang="pt-PT" sz="5400" b="1" dirty="0" err="1">
                <a:solidFill>
                  <a:srgbClr val="EB5B5B"/>
                </a:solidFill>
                <a:latin typeface="Aptos ExtraBold" panose="020B0604020202020204" pitchFamily="34" charset="0"/>
              </a:rPr>
              <a:t>Stack</a:t>
            </a:r>
            <a:endParaRPr lang="pt-AO" sz="5400" b="1" dirty="0">
              <a:solidFill>
                <a:srgbClr val="EB5B5B"/>
              </a:solidFill>
              <a:latin typeface="Aptos Extra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6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4F9EDF-7B4E-AB16-ECCE-B95FCC69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0949" cy="6858000"/>
          </a:xfrm>
          <a:prstGeom prst="rect">
            <a:avLst/>
          </a:prstGeom>
        </p:spPr>
      </p:pic>
      <p:sp>
        <p:nvSpPr>
          <p:cNvPr id="3" name="Seta: Bidirecional 2">
            <a:extLst>
              <a:ext uri="{FF2B5EF4-FFF2-40B4-BE49-F238E27FC236}">
                <a16:creationId xmlns:a16="http://schemas.microsoft.com/office/drawing/2014/main" id="{6D68192E-2644-F779-530F-84F4BA4BEE87}"/>
              </a:ext>
            </a:extLst>
          </p:cNvPr>
          <p:cNvSpPr/>
          <p:nvPr/>
        </p:nvSpPr>
        <p:spPr>
          <a:xfrm>
            <a:off x="4655889" y="2094217"/>
            <a:ext cx="1667165" cy="298580"/>
          </a:xfrm>
          <a:prstGeom prst="leftRightArrow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pic>
        <p:nvPicPr>
          <p:cNvPr id="4" name="Imagem 3" descr="Uma imagem com Gráficos, círculo, design&#10;&#10;Descrição gerada automaticamente">
            <a:extLst>
              <a:ext uri="{FF2B5EF4-FFF2-40B4-BE49-F238E27FC236}">
                <a16:creationId xmlns:a16="http://schemas.microsoft.com/office/drawing/2014/main" id="{1848F6C7-5222-1AC4-2CC0-352E2BCD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44" y="1669898"/>
            <a:ext cx="1667165" cy="14457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71643FE-99CC-3476-ACE2-F15B1DE625E4}"/>
              </a:ext>
            </a:extLst>
          </p:cNvPr>
          <p:cNvSpPr txBox="1"/>
          <p:nvPr/>
        </p:nvSpPr>
        <p:spPr>
          <a:xfrm>
            <a:off x="2814015" y="1047399"/>
            <a:ext cx="1498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Service Front</a:t>
            </a:r>
          </a:p>
          <a:p>
            <a:pPr algn="ctr"/>
            <a:r>
              <a:rPr lang="pt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(React JS)</a:t>
            </a:r>
            <a:endParaRPr lang="pt-AO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F2806C-2534-2575-E833-F416791CF7E1}"/>
              </a:ext>
            </a:extLst>
          </p:cNvPr>
          <p:cNvSpPr txBox="1"/>
          <p:nvPr/>
        </p:nvSpPr>
        <p:spPr>
          <a:xfrm>
            <a:off x="2291093" y="4310939"/>
            <a:ext cx="2496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Architecture Goals</a:t>
            </a:r>
            <a:r>
              <a:rPr lang="pt-P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Clean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/>
              <a:t>Modularity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Scalable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High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/>
              <a:t>Modern</a:t>
            </a:r>
            <a:r>
              <a:rPr lang="pt-PT" dirty="0"/>
              <a:t> Technologies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 err="1"/>
              <a:t>Fast</a:t>
            </a:r>
            <a:endParaRPr lang="pt-PT" dirty="0"/>
          </a:p>
        </p:txBody>
      </p:sp>
      <p:pic>
        <p:nvPicPr>
          <p:cNvPr id="8" name="Imagem 7" descr="Uma imagem com texto, Tipo de letra, logótipo, Gráficos&#10;&#10;Descrição gerada automaticamente">
            <a:extLst>
              <a:ext uri="{FF2B5EF4-FFF2-40B4-BE49-F238E27FC236}">
                <a16:creationId xmlns:a16="http://schemas.microsoft.com/office/drawing/2014/main" id="{6BFE87F5-281F-B8D6-9704-ED0069C7B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54" y="1035470"/>
            <a:ext cx="2312823" cy="1695687"/>
          </a:xfrm>
          <a:prstGeom prst="rect">
            <a:avLst/>
          </a:prstGeom>
        </p:spPr>
      </p:pic>
      <p:pic>
        <p:nvPicPr>
          <p:cNvPr id="10" name="Imagem 9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6E714696-96CD-86FA-132E-9DCD97D33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79" y="3731769"/>
            <a:ext cx="1440305" cy="1867062"/>
          </a:xfrm>
          <a:prstGeom prst="rect">
            <a:avLst/>
          </a:prstGeom>
        </p:spPr>
      </p:pic>
      <p:pic>
        <p:nvPicPr>
          <p:cNvPr id="12" name="Imagem 11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4E00FEBC-3FDA-59A5-59D1-0DBE80B446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62" y="4021354"/>
            <a:ext cx="1265030" cy="1287892"/>
          </a:xfrm>
          <a:prstGeom prst="rect">
            <a:avLst/>
          </a:prstGeom>
        </p:spPr>
      </p:pic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A1682F57-FE93-649C-9065-B3BCE19EF96D}"/>
              </a:ext>
            </a:extLst>
          </p:cNvPr>
          <p:cNvCxnSpPr>
            <a:cxnSpLocks/>
          </p:cNvCxnSpPr>
          <p:nvPr/>
        </p:nvCxnSpPr>
        <p:spPr>
          <a:xfrm>
            <a:off x="9190653" y="634482"/>
            <a:ext cx="0" cy="48519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eta: Bidirecional 14">
            <a:extLst>
              <a:ext uri="{FF2B5EF4-FFF2-40B4-BE49-F238E27FC236}">
                <a16:creationId xmlns:a16="http://schemas.microsoft.com/office/drawing/2014/main" id="{C5972F6C-45F2-5B00-668B-EB9A090EF52F}"/>
              </a:ext>
            </a:extLst>
          </p:cNvPr>
          <p:cNvSpPr/>
          <p:nvPr/>
        </p:nvSpPr>
        <p:spPr>
          <a:xfrm>
            <a:off x="8786847" y="4516010"/>
            <a:ext cx="1265031" cy="298580"/>
          </a:xfrm>
          <a:prstGeom prst="leftRightArrow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A3D7BDDD-EBD0-7816-225E-9DB821FD081D}"/>
              </a:ext>
            </a:extLst>
          </p:cNvPr>
          <p:cNvSpPr/>
          <p:nvPr/>
        </p:nvSpPr>
        <p:spPr>
          <a:xfrm rot="16200000">
            <a:off x="7646511" y="3170142"/>
            <a:ext cx="1176551" cy="298580"/>
          </a:xfrm>
          <a:prstGeom prst="leftRightArrow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74DD7FC-D332-E443-291D-244369E683EC}"/>
              </a:ext>
            </a:extLst>
          </p:cNvPr>
          <p:cNvCxnSpPr>
            <a:cxnSpLocks/>
          </p:cNvCxnSpPr>
          <p:nvPr/>
        </p:nvCxnSpPr>
        <p:spPr>
          <a:xfrm>
            <a:off x="6689164" y="2731156"/>
            <a:ext cx="0" cy="1176552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Uma imagem com cilindro, círculo, design&#10;&#10;Descrição gerada automaticamente">
            <a:extLst>
              <a:ext uri="{FF2B5EF4-FFF2-40B4-BE49-F238E27FC236}">
                <a16:creationId xmlns:a16="http://schemas.microsoft.com/office/drawing/2014/main" id="{0FD7F3C2-3457-C7C5-049C-008C363E4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2" y="4126844"/>
            <a:ext cx="1181485" cy="68994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BC9283-46DA-96C4-AD44-3F02D9084A9B}"/>
              </a:ext>
            </a:extLst>
          </p:cNvPr>
          <p:cNvSpPr txBox="1"/>
          <p:nvPr/>
        </p:nvSpPr>
        <p:spPr>
          <a:xfrm>
            <a:off x="5790561" y="4842341"/>
            <a:ext cx="179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Cache for Redis</a:t>
            </a:r>
          </a:p>
          <a:p>
            <a:pPr algn="ctr"/>
            <a:r>
              <a:rPr lang="pt-PT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(Cache)</a:t>
            </a:r>
            <a:endParaRPr lang="pt-AO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33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</Words>
  <Application>Microsoft Office PowerPoint</Application>
  <PresentationFormat>Ecrã Panorâmico</PresentationFormat>
  <Paragraphs>12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Aptos ExtraBold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Josué Pedro</dc:creator>
  <cp:lastModifiedBy>Joaquim Cláudio</cp:lastModifiedBy>
  <cp:revision>4</cp:revision>
  <dcterms:created xsi:type="dcterms:W3CDTF">2025-05-29T12:43:48Z</dcterms:created>
  <dcterms:modified xsi:type="dcterms:W3CDTF">2025-05-30T13:58:37Z</dcterms:modified>
</cp:coreProperties>
</file>