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7" r:id="rId11"/>
    <p:sldId id="306" r:id="rId12"/>
    <p:sldId id="305" r:id="rId13"/>
    <p:sldId id="308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0B40B-9A79-4254-8FAC-13EB64C8A3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3FA4E-E17F-4D77-BA12-09CD678BC1E9}">
      <dgm:prSet/>
      <dgm:spPr/>
      <dgm:t>
        <a:bodyPr/>
        <a:lstStyle/>
        <a:p>
          <a:r>
            <a:rPr lang="fr-FR"/>
            <a:t>13 different</a:t>
          </a:r>
          <a:r>
            <a:rPr lang="en-GB"/>
            <a:t> attributes :</a:t>
          </a:r>
          <a:endParaRPr lang="en-US"/>
        </a:p>
      </dgm:t>
    </dgm:pt>
    <dgm:pt modelId="{A0C4CE40-8793-49F1-8813-D17C5C4D3E58}" type="parTrans" cxnId="{6A3F10CC-5598-4964-8170-6BB9D33697CF}">
      <dgm:prSet/>
      <dgm:spPr/>
      <dgm:t>
        <a:bodyPr/>
        <a:lstStyle/>
        <a:p>
          <a:endParaRPr lang="en-US"/>
        </a:p>
      </dgm:t>
    </dgm:pt>
    <dgm:pt modelId="{95E6269B-4840-4117-A30F-C6AA2567D958}" type="sibTrans" cxnId="{6A3F10CC-5598-4964-8170-6BB9D33697CF}">
      <dgm:prSet/>
      <dgm:spPr/>
      <dgm:t>
        <a:bodyPr/>
        <a:lstStyle/>
        <a:p>
          <a:endParaRPr lang="en-US"/>
        </a:p>
      </dgm:t>
    </dgm:pt>
    <dgm:pt modelId="{2BB6CE2B-3C29-45C4-B414-3D990AF428D6}">
      <dgm:prSet/>
      <dgm:spPr/>
      <dgm:t>
        <a:bodyPr/>
        <a:lstStyle/>
        <a:p>
          <a:r>
            <a:rPr lang="en-GB"/>
            <a:t>1) Alcohol</a:t>
          </a:r>
          <a:r>
            <a:rPr lang="fr-FR"/>
            <a:t> 			</a:t>
          </a:r>
          <a:r>
            <a:rPr lang="en-GB"/>
            <a:t>2) Malic acid</a:t>
          </a:r>
          <a:r>
            <a:rPr lang="fr-FR"/>
            <a:t>	</a:t>
          </a:r>
          <a:endParaRPr lang="en-US"/>
        </a:p>
      </dgm:t>
    </dgm:pt>
    <dgm:pt modelId="{EA3051D9-6D3D-48BA-8829-F92081FAF49C}" type="parTrans" cxnId="{B8330B43-6E3A-4861-9651-AC5F60412782}">
      <dgm:prSet/>
      <dgm:spPr/>
      <dgm:t>
        <a:bodyPr/>
        <a:lstStyle/>
        <a:p>
          <a:endParaRPr lang="en-US"/>
        </a:p>
      </dgm:t>
    </dgm:pt>
    <dgm:pt modelId="{D7CFFD6E-E0CE-487B-87F9-967543C0CBED}" type="sibTrans" cxnId="{B8330B43-6E3A-4861-9651-AC5F60412782}">
      <dgm:prSet/>
      <dgm:spPr/>
      <dgm:t>
        <a:bodyPr/>
        <a:lstStyle/>
        <a:p>
          <a:endParaRPr lang="en-US"/>
        </a:p>
      </dgm:t>
    </dgm:pt>
    <dgm:pt modelId="{C94D4AEB-C70A-4055-A12E-627B9C4065EF}">
      <dgm:prSet/>
      <dgm:spPr/>
      <dgm:t>
        <a:bodyPr/>
        <a:lstStyle/>
        <a:p>
          <a:r>
            <a:rPr lang="en-GB"/>
            <a:t>3) Ash</a:t>
          </a:r>
          <a:r>
            <a:rPr lang="fr-FR"/>
            <a:t>				</a:t>
          </a:r>
          <a:r>
            <a:rPr lang="en-GB"/>
            <a:t>4) Alcalinity of ash  </a:t>
          </a:r>
          <a:r>
            <a:rPr lang="fr-FR"/>
            <a:t>	</a:t>
          </a:r>
          <a:endParaRPr lang="en-US"/>
        </a:p>
      </dgm:t>
    </dgm:pt>
    <dgm:pt modelId="{5EBC65C5-6C10-42F8-96BF-489EFAC70E86}" type="parTrans" cxnId="{F6BAEF26-F809-4A89-872E-9017F01B64D7}">
      <dgm:prSet/>
      <dgm:spPr/>
      <dgm:t>
        <a:bodyPr/>
        <a:lstStyle/>
        <a:p>
          <a:endParaRPr lang="en-US"/>
        </a:p>
      </dgm:t>
    </dgm:pt>
    <dgm:pt modelId="{E07E8D0E-5096-46E2-A94C-19B6DFAB1F6A}" type="sibTrans" cxnId="{F6BAEF26-F809-4A89-872E-9017F01B64D7}">
      <dgm:prSet/>
      <dgm:spPr/>
      <dgm:t>
        <a:bodyPr/>
        <a:lstStyle/>
        <a:p>
          <a:endParaRPr lang="en-US"/>
        </a:p>
      </dgm:t>
    </dgm:pt>
    <dgm:pt modelId="{D1134528-B534-4256-8017-ED20DCD44DDF}">
      <dgm:prSet/>
      <dgm:spPr/>
      <dgm:t>
        <a:bodyPr/>
        <a:lstStyle/>
        <a:p>
          <a:r>
            <a:rPr lang="en-GB"/>
            <a:t>5) Magnesium</a:t>
          </a:r>
          <a:r>
            <a:rPr lang="fr-FR"/>
            <a:t> 			</a:t>
          </a:r>
          <a:r>
            <a:rPr lang="en-GB"/>
            <a:t>6) Total phenols</a:t>
          </a:r>
          <a:r>
            <a:rPr lang="fr-FR"/>
            <a:t>	</a:t>
          </a:r>
          <a:endParaRPr lang="en-US"/>
        </a:p>
      </dgm:t>
    </dgm:pt>
    <dgm:pt modelId="{C6568AF0-0A91-40C4-848A-34761C08BC0B}" type="parTrans" cxnId="{15BF6D17-3716-44D4-BC5F-A73C109E5686}">
      <dgm:prSet/>
      <dgm:spPr/>
      <dgm:t>
        <a:bodyPr/>
        <a:lstStyle/>
        <a:p>
          <a:endParaRPr lang="en-US"/>
        </a:p>
      </dgm:t>
    </dgm:pt>
    <dgm:pt modelId="{608A3542-B636-4A11-B605-728CF04F4CE0}" type="sibTrans" cxnId="{15BF6D17-3716-44D4-BC5F-A73C109E5686}">
      <dgm:prSet/>
      <dgm:spPr/>
      <dgm:t>
        <a:bodyPr/>
        <a:lstStyle/>
        <a:p>
          <a:endParaRPr lang="en-US"/>
        </a:p>
      </dgm:t>
    </dgm:pt>
    <dgm:pt modelId="{2AC95ADB-9D2E-46E3-91A2-6AB2D20A4C84}">
      <dgm:prSet/>
      <dgm:spPr/>
      <dgm:t>
        <a:bodyPr/>
        <a:lstStyle/>
        <a:p>
          <a:r>
            <a:rPr lang="en-GB"/>
            <a:t>7) Flavanoids</a:t>
          </a:r>
          <a:r>
            <a:rPr lang="fr-FR"/>
            <a:t>			</a:t>
          </a:r>
          <a:r>
            <a:rPr lang="en-GB"/>
            <a:t>8) Nonflavanoid phenols</a:t>
          </a:r>
          <a:r>
            <a:rPr lang="fr-FR"/>
            <a:t>		</a:t>
          </a:r>
          <a:endParaRPr lang="en-US"/>
        </a:p>
      </dgm:t>
    </dgm:pt>
    <dgm:pt modelId="{15707B93-E251-4711-91FE-1CCFFB4154D3}" type="parTrans" cxnId="{B0B94029-F097-49A4-923C-DE5A960512D8}">
      <dgm:prSet/>
      <dgm:spPr/>
      <dgm:t>
        <a:bodyPr/>
        <a:lstStyle/>
        <a:p>
          <a:endParaRPr lang="en-US"/>
        </a:p>
      </dgm:t>
    </dgm:pt>
    <dgm:pt modelId="{2892D8C0-2EBA-47C3-A0DB-CA1363847F2D}" type="sibTrans" cxnId="{B0B94029-F097-49A4-923C-DE5A960512D8}">
      <dgm:prSet/>
      <dgm:spPr/>
      <dgm:t>
        <a:bodyPr/>
        <a:lstStyle/>
        <a:p>
          <a:endParaRPr lang="en-US"/>
        </a:p>
      </dgm:t>
    </dgm:pt>
    <dgm:pt modelId="{A7F81173-86D2-4B65-B90F-FBAACB3E9211}">
      <dgm:prSet/>
      <dgm:spPr/>
      <dgm:t>
        <a:bodyPr/>
        <a:lstStyle/>
        <a:p>
          <a:r>
            <a:rPr lang="en-GB"/>
            <a:t>9) Proanthocyanins</a:t>
          </a:r>
          <a:r>
            <a:rPr lang="fr-FR"/>
            <a:t>		</a:t>
          </a:r>
          <a:r>
            <a:rPr lang="en-GB"/>
            <a:t>10)Color intensity	</a:t>
          </a:r>
          <a:endParaRPr lang="en-US"/>
        </a:p>
      </dgm:t>
    </dgm:pt>
    <dgm:pt modelId="{892225DE-8EE8-45D8-B238-07AB7F093D0B}" type="parTrans" cxnId="{EE98A5FE-A969-497A-8695-82151A1DD04A}">
      <dgm:prSet/>
      <dgm:spPr/>
      <dgm:t>
        <a:bodyPr/>
        <a:lstStyle/>
        <a:p>
          <a:endParaRPr lang="en-US"/>
        </a:p>
      </dgm:t>
    </dgm:pt>
    <dgm:pt modelId="{8850135F-7593-4328-9C71-A18E4D2536FC}" type="sibTrans" cxnId="{EE98A5FE-A969-497A-8695-82151A1DD04A}">
      <dgm:prSet/>
      <dgm:spPr/>
      <dgm:t>
        <a:bodyPr/>
        <a:lstStyle/>
        <a:p>
          <a:endParaRPr lang="en-US"/>
        </a:p>
      </dgm:t>
    </dgm:pt>
    <dgm:pt modelId="{2AD884AB-4A9B-4762-AC76-253459CD2B6A}">
      <dgm:prSet/>
      <dgm:spPr/>
      <dgm:t>
        <a:bodyPr/>
        <a:lstStyle/>
        <a:p>
          <a:r>
            <a:rPr lang="en-GB" dirty="0"/>
            <a:t>11)Hue</a:t>
          </a:r>
          <a:r>
            <a:rPr lang="fr-FR" dirty="0"/>
            <a:t>				</a:t>
          </a:r>
          <a:r>
            <a:rPr lang="en-GB" dirty="0"/>
            <a:t>12)OD280/OD315 of diluted 					wines</a:t>
          </a:r>
          <a:endParaRPr lang="en-US" dirty="0"/>
        </a:p>
      </dgm:t>
    </dgm:pt>
    <dgm:pt modelId="{1A49ADB8-BE54-4DB5-AE4C-8A71D9F336F8}" type="parTrans" cxnId="{8026189B-421D-49AC-BE4D-FEF1DF2C7EAC}">
      <dgm:prSet/>
      <dgm:spPr/>
      <dgm:t>
        <a:bodyPr/>
        <a:lstStyle/>
        <a:p>
          <a:endParaRPr lang="en-US"/>
        </a:p>
      </dgm:t>
    </dgm:pt>
    <dgm:pt modelId="{F865895B-CB44-4856-AFC7-9A5E0ED1136F}" type="sibTrans" cxnId="{8026189B-421D-49AC-BE4D-FEF1DF2C7EAC}">
      <dgm:prSet/>
      <dgm:spPr/>
      <dgm:t>
        <a:bodyPr/>
        <a:lstStyle/>
        <a:p>
          <a:endParaRPr lang="en-US"/>
        </a:p>
      </dgm:t>
    </dgm:pt>
    <dgm:pt modelId="{FA5CEBF7-E211-4673-AD48-8D01B7F6C5B2}">
      <dgm:prSet/>
      <dgm:spPr/>
      <dgm:t>
        <a:bodyPr/>
        <a:lstStyle/>
        <a:p>
          <a:r>
            <a:rPr lang="en-GB"/>
            <a:t>13)Proline</a:t>
          </a:r>
          <a:endParaRPr lang="en-US"/>
        </a:p>
      </dgm:t>
    </dgm:pt>
    <dgm:pt modelId="{84064D45-F994-432C-A6F0-CFAEDE3EFDE6}" type="parTrans" cxnId="{6634D3ED-CA5E-4283-97CF-2FD217E7B2F9}">
      <dgm:prSet/>
      <dgm:spPr/>
      <dgm:t>
        <a:bodyPr/>
        <a:lstStyle/>
        <a:p>
          <a:endParaRPr lang="en-US"/>
        </a:p>
      </dgm:t>
    </dgm:pt>
    <dgm:pt modelId="{CB00B13A-EE1B-4D4F-93E5-7455FF869B86}" type="sibTrans" cxnId="{6634D3ED-CA5E-4283-97CF-2FD217E7B2F9}">
      <dgm:prSet/>
      <dgm:spPr/>
      <dgm:t>
        <a:bodyPr/>
        <a:lstStyle/>
        <a:p>
          <a:endParaRPr lang="en-US"/>
        </a:p>
      </dgm:t>
    </dgm:pt>
    <dgm:pt modelId="{13854486-4F4A-4BBF-9C6E-6C8B2AE5A44F}" type="pres">
      <dgm:prSet presAssocID="{E2A0B40B-9A79-4254-8FAC-13EB64C8A3E6}" presName="linear" presStyleCnt="0">
        <dgm:presLayoutVars>
          <dgm:animLvl val="lvl"/>
          <dgm:resizeHandles val="exact"/>
        </dgm:presLayoutVars>
      </dgm:prSet>
      <dgm:spPr/>
    </dgm:pt>
    <dgm:pt modelId="{7EFF7D1B-6E7B-49B6-A908-7996891E3C61}" type="pres">
      <dgm:prSet presAssocID="{C113FA4E-E17F-4D77-BA12-09CD678BC1E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E4A9B82-9F1D-4403-A2BF-502907BE1D2B}" type="pres">
      <dgm:prSet presAssocID="{95E6269B-4840-4117-A30F-C6AA2567D958}" presName="spacer" presStyleCnt="0"/>
      <dgm:spPr/>
    </dgm:pt>
    <dgm:pt modelId="{2311C46C-356A-45CE-A265-1AA22AA622A5}" type="pres">
      <dgm:prSet presAssocID="{2BB6CE2B-3C29-45C4-B414-3D990AF428D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C7458BC-1427-4699-B160-B606A6324D2A}" type="pres">
      <dgm:prSet presAssocID="{D7CFFD6E-E0CE-487B-87F9-967543C0CBED}" presName="spacer" presStyleCnt="0"/>
      <dgm:spPr/>
    </dgm:pt>
    <dgm:pt modelId="{928E543A-736C-4F56-BEE0-4796F9A7BB71}" type="pres">
      <dgm:prSet presAssocID="{C94D4AEB-C70A-4055-A12E-627B9C4065E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7FA7E84-81EC-443A-BE7A-472EB0E7C88B}" type="pres">
      <dgm:prSet presAssocID="{E07E8D0E-5096-46E2-A94C-19B6DFAB1F6A}" presName="spacer" presStyleCnt="0"/>
      <dgm:spPr/>
    </dgm:pt>
    <dgm:pt modelId="{7B835875-52F1-4A5D-BFF3-3A0DA0737BD7}" type="pres">
      <dgm:prSet presAssocID="{D1134528-B534-4256-8017-ED20DCD44DD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1CBF8C2-EEF7-46F7-9A68-EF4B13F2D0EA}" type="pres">
      <dgm:prSet presAssocID="{608A3542-B636-4A11-B605-728CF04F4CE0}" presName="spacer" presStyleCnt="0"/>
      <dgm:spPr/>
    </dgm:pt>
    <dgm:pt modelId="{B3580E06-7C6F-432D-A17C-7D13C7B217A7}" type="pres">
      <dgm:prSet presAssocID="{2AC95ADB-9D2E-46E3-91A2-6AB2D20A4C8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F6AD923-EFD0-4FD5-9913-9AD79E684326}" type="pres">
      <dgm:prSet presAssocID="{2892D8C0-2EBA-47C3-A0DB-CA1363847F2D}" presName="spacer" presStyleCnt="0"/>
      <dgm:spPr/>
    </dgm:pt>
    <dgm:pt modelId="{007177B1-DEA1-4DEE-B170-738FE4A57BBC}" type="pres">
      <dgm:prSet presAssocID="{A7F81173-86D2-4B65-B90F-FBAACB3E921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912C514-F003-47DA-9D73-99FA1EFF1887}" type="pres">
      <dgm:prSet presAssocID="{8850135F-7593-4328-9C71-A18E4D2536FC}" presName="spacer" presStyleCnt="0"/>
      <dgm:spPr/>
    </dgm:pt>
    <dgm:pt modelId="{7DB92BE7-BF1C-423C-9129-D2EAB6D1253D}" type="pres">
      <dgm:prSet presAssocID="{2AD884AB-4A9B-4762-AC76-253459CD2B6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059701F-15DB-4C62-9EE6-BD277A90DE28}" type="pres">
      <dgm:prSet presAssocID="{F865895B-CB44-4856-AFC7-9A5E0ED1136F}" presName="spacer" presStyleCnt="0"/>
      <dgm:spPr/>
    </dgm:pt>
    <dgm:pt modelId="{E4D2103E-DFCB-48C7-8234-DF1B3A87FFEE}" type="pres">
      <dgm:prSet presAssocID="{FA5CEBF7-E211-4673-AD48-8D01B7F6C5B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5BF6D17-3716-44D4-BC5F-A73C109E5686}" srcId="{E2A0B40B-9A79-4254-8FAC-13EB64C8A3E6}" destId="{D1134528-B534-4256-8017-ED20DCD44DDF}" srcOrd="3" destOrd="0" parTransId="{C6568AF0-0A91-40C4-848A-34761C08BC0B}" sibTransId="{608A3542-B636-4A11-B605-728CF04F4CE0}"/>
    <dgm:cxn modelId="{F6BAEF26-F809-4A89-872E-9017F01B64D7}" srcId="{E2A0B40B-9A79-4254-8FAC-13EB64C8A3E6}" destId="{C94D4AEB-C70A-4055-A12E-627B9C4065EF}" srcOrd="2" destOrd="0" parTransId="{5EBC65C5-6C10-42F8-96BF-489EFAC70E86}" sibTransId="{E07E8D0E-5096-46E2-A94C-19B6DFAB1F6A}"/>
    <dgm:cxn modelId="{B0B94029-F097-49A4-923C-DE5A960512D8}" srcId="{E2A0B40B-9A79-4254-8FAC-13EB64C8A3E6}" destId="{2AC95ADB-9D2E-46E3-91A2-6AB2D20A4C84}" srcOrd="4" destOrd="0" parTransId="{15707B93-E251-4711-91FE-1CCFFB4154D3}" sibTransId="{2892D8C0-2EBA-47C3-A0DB-CA1363847F2D}"/>
    <dgm:cxn modelId="{2BC96138-BB53-49A8-86DD-AF0B4F6494A9}" type="presOf" srcId="{A7F81173-86D2-4B65-B90F-FBAACB3E9211}" destId="{007177B1-DEA1-4DEE-B170-738FE4A57BBC}" srcOrd="0" destOrd="0" presId="urn:microsoft.com/office/officeart/2005/8/layout/vList2"/>
    <dgm:cxn modelId="{B8330B43-6E3A-4861-9651-AC5F60412782}" srcId="{E2A0B40B-9A79-4254-8FAC-13EB64C8A3E6}" destId="{2BB6CE2B-3C29-45C4-B414-3D990AF428D6}" srcOrd="1" destOrd="0" parTransId="{EA3051D9-6D3D-48BA-8829-F92081FAF49C}" sibTransId="{D7CFFD6E-E0CE-487B-87F9-967543C0CBED}"/>
    <dgm:cxn modelId="{E2625943-07F0-44F3-AEB4-3B50E9A25850}" type="presOf" srcId="{C113FA4E-E17F-4D77-BA12-09CD678BC1E9}" destId="{7EFF7D1B-6E7B-49B6-A908-7996891E3C61}" srcOrd="0" destOrd="0" presId="urn:microsoft.com/office/officeart/2005/8/layout/vList2"/>
    <dgm:cxn modelId="{5C63CA44-7360-48B2-82E6-438642056D33}" type="presOf" srcId="{FA5CEBF7-E211-4673-AD48-8D01B7F6C5B2}" destId="{E4D2103E-DFCB-48C7-8234-DF1B3A87FFEE}" srcOrd="0" destOrd="0" presId="urn:microsoft.com/office/officeart/2005/8/layout/vList2"/>
    <dgm:cxn modelId="{AB050567-F5E3-44F2-A48F-16D2770C0FA4}" type="presOf" srcId="{E2A0B40B-9A79-4254-8FAC-13EB64C8A3E6}" destId="{13854486-4F4A-4BBF-9C6E-6C8B2AE5A44F}" srcOrd="0" destOrd="0" presId="urn:microsoft.com/office/officeart/2005/8/layout/vList2"/>
    <dgm:cxn modelId="{A66C8267-477F-43AF-A9F5-4B14831DADCC}" type="presOf" srcId="{2AD884AB-4A9B-4762-AC76-253459CD2B6A}" destId="{7DB92BE7-BF1C-423C-9129-D2EAB6D1253D}" srcOrd="0" destOrd="0" presId="urn:microsoft.com/office/officeart/2005/8/layout/vList2"/>
    <dgm:cxn modelId="{FCD08372-744A-46A7-8377-C9116745F6D4}" type="presOf" srcId="{2BB6CE2B-3C29-45C4-B414-3D990AF428D6}" destId="{2311C46C-356A-45CE-A265-1AA22AA622A5}" srcOrd="0" destOrd="0" presId="urn:microsoft.com/office/officeart/2005/8/layout/vList2"/>
    <dgm:cxn modelId="{8026189B-421D-49AC-BE4D-FEF1DF2C7EAC}" srcId="{E2A0B40B-9A79-4254-8FAC-13EB64C8A3E6}" destId="{2AD884AB-4A9B-4762-AC76-253459CD2B6A}" srcOrd="6" destOrd="0" parTransId="{1A49ADB8-BE54-4DB5-AE4C-8A71D9F336F8}" sibTransId="{F865895B-CB44-4856-AFC7-9A5E0ED1136F}"/>
    <dgm:cxn modelId="{E59208AA-926E-4562-B71F-1A299AC12AE1}" type="presOf" srcId="{2AC95ADB-9D2E-46E3-91A2-6AB2D20A4C84}" destId="{B3580E06-7C6F-432D-A17C-7D13C7B217A7}" srcOrd="0" destOrd="0" presId="urn:microsoft.com/office/officeart/2005/8/layout/vList2"/>
    <dgm:cxn modelId="{6A3F10CC-5598-4964-8170-6BB9D33697CF}" srcId="{E2A0B40B-9A79-4254-8FAC-13EB64C8A3E6}" destId="{C113FA4E-E17F-4D77-BA12-09CD678BC1E9}" srcOrd="0" destOrd="0" parTransId="{A0C4CE40-8793-49F1-8813-D17C5C4D3E58}" sibTransId="{95E6269B-4840-4117-A30F-C6AA2567D958}"/>
    <dgm:cxn modelId="{9072E2D3-B03F-4C62-930A-57EA9B81AF54}" type="presOf" srcId="{C94D4AEB-C70A-4055-A12E-627B9C4065EF}" destId="{928E543A-736C-4F56-BEE0-4796F9A7BB71}" srcOrd="0" destOrd="0" presId="urn:microsoft.com/office/officeart/2005/8/layout/vList2"/>
    <dgm:cxn modelId="{D9E5D9E8-3FEA-47B6-A412-51C67A460A49}" type="presOf" srcId="{D1134528-B534-4256-8017-ED20DCD44DDF}" destId="{7B835875-52F1-4A5D-BFF3-3A0DA0737BD7}" srcOrd="0" destOrd="0" presId="urn:microsoft.com/office/officeart/2005/8/layout/vList2"/>
    <dgm:cxn modelId="{6634D3ED-CA5E-4283-97CF-2FD217E7B2F9}" srcId="{E2A0B40B-9A79-4254-8FAC-13EB64C8A3E6}" destId="{FA5CEBF7-E211-4673-AD48-8D01B7F6C5B2}" srcOrd="7" destOrd="0" parTransId="{84064D45-F994-432C-A6F0-CFAEDE3EFDE6}" sibTransId="{CB00B13A-EE1B-4D4F-93E5-7455FF869B86}"/>
    <dgm:cxn modelId="{EE98A5FE-A969-497A-8695-82151A1DD04A}" srcId="{E2A0B40B-9A79-4254-8FAC-13EB64C8A3E6}" destId="{A7F81173-86D2-4B65-B90F-FBAACB3E9211}" srcOrd="5" destOrd="0" parTransId="{892225DE-8EE8-45D8-B238-07AB7F093D0B}" sibTransId="{8850135F-7593-4328-9C71-A18E4D2536FC}"/>
    <dgm:cxn modelId="{EE5D76F6-14C7-4499-94D2-BBC04224955C}" type="presParOf" srcId="{13854486-4F4A-4BBF-9C6E-6C8B2AE5A44F}" destId="{7EFF7D1B-6E7B-49B6-A908-7996891E3C61}" srcOrd="0" destOrd="0" presId="urn:microsoft.com/office/officeart/2005/8/layout/vList2"/>
    <dgm:cxn modelId="{668024B2-2756-4A6C-BCDF-24ADFA548C3F}" type="presParOf" srcId="{13854486-4F4A-4BBF-9C6E-6C8B2AE5A44F}" destId="{CE4A9B82-9F1D-4403-A2BF-502907BE1D2B}" srcOrd="1" destOrd="0" presId="urn:microsoft.com/office/officeart/2005/8/layout/vList2"/>
    <dgm:cxn modelId="{52ABDC47-0D60-4716-8181-E3DE66AD0A0F}" type="presParOf" srcId="{13854486-4F4A-4BBF-9C6E-6C8B2AE5A44F}" destId="{2311C46C-356A-45CE-A265-1AA22AA622A5}" srcOrd="2" destOrd="0" presId="urn:microsoft.com/office/officeart/2005/8/layout/vList2"/>
    <dgm:cxn modelId="{CED45742-784F-4DE8-85D3-4053AAD5B1FD}" type="presParOf" srcId="{13854486-4F4A-4BBF-9C6E-6C8B2AE5A44F}" destId="{DC7458BC-1427-4699-B160-B606A6324D2A}" srcOrd="3" destOrd="0" presId="urn:microsoft.com/office/officeart/2005/8/layout/vList2"/>
    <dgm:cxn modelId="{291EF34A-BA66-4FF1-9B52-408FA6A39453}" type="presParOf" srcId="{13854486-4F4A-4BBF-9C6E-6C8B2AE5A44F}" destId="{928E543A-736C-4F56-BEE0-4796F9A7BB71}" srcOrd="4" destOrd="0" presId="urn:microsoft.com/office/officeart/2005/8/layout/vList2"/>
    <dgm:cxn modelId="{977BC51D-E542-487C-9FDF-57521D46295B}" type="presParOf" srcId="{13854486-4F4A-4BBF-9C6E-6C8B2AE5A44F}" destId="{17FA7E84-81EC-443A-BE7A-472EB0E7C88B}" srcOrd="5" destOrd="0" presId="urn:microsoft.com/office/officeart/2005/8/layout/vList2"/>
    <dgm:cxn modelId="{BB6E402F-A8EA-4503-A36E-127B3923BEA4}" type="presParOf" srcId="{13854486-4F4A-4BBF-9C6E-6C8B2AE5A44F}" destId="{7B835875-52F1-4A5D-BFF3-3A0DA0737BD7}" srcOrd="6" destOrd="0" presId="urn:microsoft.com/office/officeart/2005/8/layout/vList2"/>
    <dgm:cxn modelId="{3E119AEC-CF90-49D6-97EF-FAFE67BA37EA}" type="presParOf" srcId="{13854486-4F4A-4BBF-9C6E-6C8B2AE5A44F}" destId="{C1CBF8C2-EEF7-46F7-9A68-EF4B13F2D0EA}" srcOrd="7" destOrd="0" presId="urn:microsoft.com/office/officeart/2005/8/layout/vList2"/>
    <dgm:cxn modelId="{93DA0592-EAF3-4F2C-8AD4-42F8D2769ECF}" type="presParOf" srcId="{13854486-4F4A-4BBF-9C6E-6C8B2AE5A44F}" destId="{B3580E06-7C6F-432D-A17C-7D13C7B217A7}" srcOrd="8" destOrd="0" presId="urn:microsoft.com/office/officeart/2005/8/layout/vList2"/>
    <dgm:cxn modelId="{4D7020C3-BA77-4CD5-B751-E82553CA6A7D}" type="presParOf" srcId="{13854486-4F4A-4BBF-9C6E-6C8B2AE5A44F}" destId="{6F6AD923-EFD0-4FD5-9913-9AD79E684326}" srcOrd="9" destOrd="0" presId="urn:microsoft.com/office/officeart/2005/8/layout/vList2"/>
    <dgm:cxn modelId="{030C4061-238B-462D-8341-991C0BFC926D}" type="presParOf" srcId="{13854486-4F4A-4BBF-9C6E-6C8B2AE5A44F}" destId="{007177B1-DEA1-4DEE-B170-738FE4A57BBC}" srcOrd="10" destOrd="0" presId="urn:microsoft.com/office/officeart/2005/8/layout/vList2"/>
    <dgm:cxn modelId="{EED454A7-A2C0-4CC8-B8AF-6AEEADB60E97}" type="presParOf" srcId="{13854486-4F4A-4BBF-9C6E-6C8B2AE5A44F}" destId="{2912C514-F003-47DA-9D73-99FA1EFF1887}" srcOrd="11" destOrd="0" presId="urn:microsoft.com/office/officeart/2005/8/layout/vList2"/>
    <dgm:cxn modelId="{B39E565F-D5F8-4BD4-8017-0FB28F8BB8A0}" type="presParOf" srcId="{13854486-4F4A-4BBF-9C6E-6C8B2AE5A44F}" destId="{7DB92BE7-BF1C-423C-9129-D2EAB6D1253D}" srcOrd="12" destOrd="0" presId="urn:microsoft.com/office/officeart/2005/8/layout/vList2"/>
    <dgm:cxn modelId="{37678DEC-330D-486D-8D92-513C33BA8386}" type="presParOf" srcId="{13854486-4F4A-4BBF-9C6E-6C8B2AE5A44F}" destId="{D059701F-15DB-4C62-9EE6-BD277A90DE28}" srcOrd="13" destOrd="0" presId="urn:microsoft.com/office/officeart/2005/8/layout/vList2"/>
    <dgm:cxn modelId="{7364B84D-87E3-468C-8E6E-FD1EBC8C70C4}" type="presParOf" srcId="{13854486-4F4A-4BBF-9C6E-6C8B2AE5A44F}" destId="{E4D2103E-DFCB-48C7-8234-DF1B3A87FFE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F7D1B-6E7B-49B6-A908-7996891E3C61}">
      <dsp:nvSpPr>
        <dsp:cNvPr id="0" name=""/>
        <dsp:cNvSpPr/>
      </dsp:nvSpPr>
      <dsp:spPr>
        <a:xfrm>
          <a:off x="0" y="67708"/>
          <a:ext cx="5928344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13 different</a:t>
          </a:r>
          <a:r>
            <a:rPr lang="en-GB" sz="1600" kern="1200"/>
            <a:t> attributes :</a:t>
          </a:r>
          <a:endParaRPr lang="en-US" sz="1600" kern="1200"/>
        </a:p>
      </dsp:txBody>
      <dsp:txXfrm>
        <a:off x="29514" y="97222"/>
        <a:ext cx="5869316" cy="545569"/>
      </dsp:txXfrm>
    </dsp:sp>
    <dsp:sp modelId="{2311C46C-356A-45CE-A265-1AA22AA622A5}">
      <dsp:nvSpPr>
        <dsp:cNvPr id="0" name=""/>
        <dsp:cNvSpPr/>
      </dsp:nvSpPr>
      <dsp:spPr>
        <a:xfrm>
          <a:off x="0" y="718386"/>
          <a:ext cx="5928344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1) Alcohol</a:t>
          </a:r>
          <a:r>
            <a:rPr lang="fr-FR" sz="1600" kern="1200"/>
            <a:t> 			</a:t>
          </a:r>
          <a:r>
            <a:rPr lang="en-GB" sz="1600" kern="1200"/>
            <a:t>2) Malic acid</a:t>
          </a:r>
          <a:r>
            <a:rPr lang="fr-FR" sz="1600" kern="1200"/>
            <a:t>	</a:t>
          </a:r>
          <a:endParaRPr lang="en-US" sz="1600" kern="1200"/>
        </a:p>
      </dsp:txBody>
      <dsp:txXfrm>
        <a:off x="29514" y="747900"/>
        <a:ext cx="5869316" cy="545569"/>
      </dsp:txXfrm>
    </dsp:sp>
    <dsp:sp modelId="{928E543A-736C-4F56-BEE0-4796F9A7BB71}">
      <dsp:nvSpPr>
        <dsp:cNvPr id="0" name=""/>
        <dsp:cNvSpPr/>
      </dsp:nvSpPr>
      <dsp:spPr>
        <a:xfrm>
          <a:off x="0" y="1369063"/>
          <a:ext cx="5928344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3) Ash</a:t>
          </a:r>
          <a:r>
            <a:rPr lang="fr-FR" sz="1600" kern="1200"/>
            <a:t>				</a:t>
          </a:r>
          <a:r>
            <a:rPr lang="en-GB" sz="1600" kern="1200"/>
            <a:t>4) Alcalinity of ash  </a:t>
          </a:r>
          <a:r>
            <a:rPr lang="fr-FR" sz="1600" kern="1200"/>
            <a:t>	</a:t>
          </a:r>
          <a:endParaRPr lang="en-US" sz="1600" kern="1200"/>
        </a:p>
      </dsp:txBody>
      <dsp:txXfrm>
        <a:off x="29514" y="1398577"/>
        <a:ext cx="5869316" cy="545569"/>
      </dsp:txXfrm>
    </dsp:sp>
    <dsp:sp modelId="{7B835875-52F1-4A5D-BFF3-3A0DA0737BD7}">
      <dsp:nvSpPr>
        <dsp:cNvPr id="0" name=""/>
        <dsp:cNvSpPr/>
      </dsp:nvSpPr>
      <dsp:spPr>
        <a:xfrm>
          <a:off x="0" y="2019741"/>
          <a:ext cx="5928344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5) Magnesium</a:t>
          </a:r>
          <a:r>
            <a:rPr lang="fr-FR" sz="1600" kern="1200"/>
            <a:t> 			</a:t>
          </a:r>
          <a:r>
            <a:rPr lang="en-GB" sz="1600" kern="1200"/>
            <a:t>6) Total phenols</a:t>
          </a:r>
          <a:r>
            <a:rPr lang="fr-FR" sz="1600" kern="1200"/>
            <a:t>	</a:t>
          </a:r>
          <a:endParaRPr lang="en-US" sz="1600" kern="1200"/>
        </a:p>
      </dsp:txBody>
      <dsp:txXfrm>
        <a:off x="29514" y="2049255"/>
        <a:ext cx="5869316" cy="545569"/>
      </dsp:txXfrm>
    </dsp:sp>
    <dsp:sp modelId="{B3580E06-7C6F-432D-A17C-7D13C7B217A7}">
      <dsp:nvSpPr>
        <dsp:cNvPr id="0" name=""/>
        <dsp:cNvSpPr/>
      </dsp:nvSpPr>
      <dsp:spPr>
        <a:xfrm>
          <a:off x="0" y="2670418"/>
          <a:ext cx="5928344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7) Flavanoids</a:t>
          </a:r>
          <a:r>
            <a:rPr lang="fr-FR" sz="1600" kern="1200"/>
            <a:t>			</a:t>
          </a:r>
          <a:r>
            <a:rPr lang="en-GB" sz="1600" kern="1200"/>
            <a:t>8) Nonflavanoid phenols</a:t>
          </a:r>
          <a:r>
            <a:rPr lang="fr-FR" sz="1600" kern="1200"/>
            <a:t>		</a:t>
          </a:r>
          <a:endParaRPr lang="en-US" sz="1600" kern="1200"/>
        </a:p>
      </dsp:txBody>
      <dsp:txXfrm>
        <a:off x="29514" y="2699932"/>
        <a:ext cx="5869316" cy="545569"/>
      </dsp:txXfrm>
    </dsp:sp>
    <dsp:sp modelId="{007177B1-DEA1-4DEE-B170-738FE4A57BBC}">
      <dsp:nvSpPr>
        <dsp:cNvPr id="0" name=""/>
        <dsp:cNvSpPr/>
      </dsp:nvSpPr>
      <dsp:spPr>
        <a:xfrm>
          <a:off x="0" y="3321096"/>
          <a:ext cx="5928344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9) Proanthocyanins</a:t>
          </a:r>
          <a:r>
            <a:rPr lang="fr-FR" sz="1600" kern="1200"/>
            <a:t>		</a:t>
          </a:r>
          <a:r>
            <a:rPr lang="en-GB" sz="1600" kern="1200"/>
            <a:t>10)Color intensity	</a:t>
          </a:r>
          <a:endParaRPr lang="en-US" sz="1600" kern="1200"/>
        </a:p>
      </dsp:txBody>
      <dsp:txXfrm>
        <a:off x="29514" y="3350610"/>
        <a:ext cx="5869316" cy="545569"/>
      </dsp:txXfrm>
    </dsp:sp>
    <dsp:sp modelId="{7DB92BE7-BF1C-423C-9129-D2EAB6D1253D}">
      <dsp:nvSpPr>
        <dsp:cNvPr id="0" name=""/>
        <dsp:cNvSpPr/>
      </dsp:nvSpPr>
      <dsp:spPr>
        <a:xfrm>
          <a:off x="0" y="3971773"/>
          <a:ext cx="5928344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11)Hue</a:t>
          </a:r>
          <a:r>
            <a:rPr lang="fr-FR" sz="1600" kern="1200" dirty="0"/>
            <a:t>				</a:t>
          </a:r>
          <a:r>
            <a:rPr lang="en-GB" sz="1600" kern="1200" dirty="0"/>
            <a:t>12)OD280/OD315 of diluted 					wines</a:t>
          </a:r>
          <a:endParaRPr lang="en-US" sz="1600" kern="1200" dirty="0"/>
        </a:p>
      </dsp:txBody>
      <dsp:txXfrm>
        <a:off x="29514" y="4001287"/>
        <a:ext cx="5869316" cy="545569"/>
      </dsp:txXfrm>
    </dsp:sp>
    <dsp:sp modelId="{E4D2103E-DFCB-48C7-8234-DF1B3A87FFEE}">
      <dsp:nvSpPr>
        <dsp:cNvPr id="0" name=""/>
        <dsp:cNvSpPr/>
      </dsp:nvSpPr>
      <dsp:spPr>
        <a:xfrm>
          <a:off x="0" y="4622451"/>
          <a:ext cx="5928344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13)Proline</a:t>
          </a:r>
          <a:endParaRPr lang="en-US" sz="1600" kern="1200"/>
        </a:p>
      </dsp:txBody>
      <dsp:txXfrm>
        <a:off x="29514" y="4651965"/>
        <a:ext cx="5869316" cy="54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5B1A-6DB7-4CED-A54B-377FE5577673}" type="datetime1">
              <a:rPr lang="en-GB" smtClean="0"/>
              <a:t>08/06/2022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EA438-8B65-4D13-AA42-BA57E155A6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70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58DBC-65F2-4BD2-9AD8-2B73EA439260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F151F-66B2-4EE0-8956-9F20DBE8F1A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548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6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90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47CC9-938B-4541-B481-E31574CB0C96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B0E3E-2D44-4E62-B790-FEF74818D1B8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07FCF-E8BA-43A0-91CA-069142741CF2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FAB88-1B1E-4CCF-800A-E8B8F70870E9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AE631-BA18-4136-9A30-D5746C437046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DF7EE-89B0-4ED7-A169-C9E278BFC4F8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C22B9-AE40-46D1-95EF-6F38A3213529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3DED581-478E-49B3-AFA7-E4919570B281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45F460F-C71D-4649-9D64-5BFD37510D02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BDF0783-7615-4503-8DA8-A0B2AC7FF7D1}" type="datetime1">
              <a:rPr lang="en-GB" noProof="0" smtClean="0"/>
              <a:t>08/06/2022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083" y="1326425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Advanced Databases and Data Warehouses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1600" dirty="0"/>
              <a:t>Project presentation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B9F7B611-14C3-B52B-7D3E-56C517C3D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4578350"/>
          </a:xfrm>
        </p:spPr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755386F-F5B5-7458-2788-F050C34E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29" y="1166254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6102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dirty="0"/>
              <a:t>Presentation of the Dataset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6C22087-0632-2526-9668-E5ABA29F3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582682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D6C2-D687-7609-19A8-F23D4729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</a:t>
            </a:r>
            <a:r>
              <a:rPr lang="en-GB" dirty="0"/>
              <a:t>statistics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E6BE18F-8697-CDD9-C0C4-08D81D7B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62" y="2144186"/>
            <a:ext cx="8543829" cy="39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E84F-04C9-0E7C-D735-A0CDA88D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GB" dirty="0"/>
              <a:t>Influence of variables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037F758-87D8-A7F0-8497-221A340B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985094"/>
            <a:ext cx="5928344" cy="495016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3138-7A6F-47FC-E04A-34DEF07DB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GB" sz="2800" dirty="0"/>
              <a:t>Group 1:</a:t>
            </a:r>
          </a:p>
          <a:p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89477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5C2E5-D679-E535-2D48-E74DA4B05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783" y="1314458"/>
            <a:ext cx="3517567" cy="3064505"/>
          </a:xfrm>
        </p:spPr>
        <p:txBody>
          <a:bodyPr>
            <a:normAutofit/>
          </a:bodyPr>
          <a:lstStyle/>
          <a:p>
            <a:r>
              <a:rPr lang="en-GB" sz="2800" dirty="0"/>
              <a:t>Group 2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1FB07FC-E792-8E6F-1DF1-5EE51E548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586" y="750677"/>
            <a:ext cx="6471481" cy="53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D177-8DDA-4F2B-6341-6771CB3D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27400"/>
            <a:ext cx="3517567" cy="3064505"/>
          </a:xfrm>
        </p:spPr>
        <p:txBody>
          <a:bodyPr/>
          <a:lstStyle/>
          <a:p>
            <a:r>
              <a:rPr lang="en-GB" sz="2800" dirty="0"/>
              <a:t>Group 3</a:t>
            </a:r>
          </a:p>
          <a:p>
            <a:endParaRPr lang="en-GB" dirty="0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6158C37-1BB0-07D7-5E22-46E6D8EE6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76273"/>
            <a:ext cx="5927725" cy="49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0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B55A-B55D-4BE8-C140-73E7E1D4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</a:t>
            </a:r>
            <a:r>
              <a:rPr lang="en-GB" dirty="0"/>
              <a:t> on Group 3</a:t>
            </a:r>
            <a:br>
              <a:rPr lang="en-GB" dirty="0"/>
            </a:br>
            <a:r>
              <a:rPr lang="en-GB" dirty="0"/>
              <a:t>(Bayesian Search Model)</a:t>
            </a:r>
            <a:endParaRPr lang="fr-FR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EC37C3-9B59-6E7F-C210-B72C9E43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14" y="786383"/>
            <a:ext cx="6279018" cy="52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AA7A-7379-453D-2BE7-40FB16AD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310394"/>
            <a:ext cx="3517567" cy="2093975"/>
          </a:xfrm>
        </p:spPr>
        <p:txBody>
          <a:bodyPr/>
          <a:lstStyle/>
          <a:p>
            <a:r>
              <a:rPr lang="en-GB" dirty="0"/>
              <a:t>Best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A573-E531-8F74-4BCE-8FB1DA833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TAN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157949-9537-FF69-D824-382C84004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04" y="848139"/>
            <a:ext cx="7170369" cy="48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9B1B-FE13-D302-864D-DFFDF633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58311"/>
            <a:ext cx="3517567" cy="2093975"/>
          </a:xfrm>
        </p:spPr>
        <p:txBody>
          <a:bodyPr/>
          <a:lstStyle/>
          <a:p>
            <a:r>
              <a:rPr lang="en-GB" dirty="0"/>
              <a:t>Best Model performance</a:t>
            </a:r>
            <a:br>
              <a:rPr lang="en-GB" dirty="0"/>
            </a:br>
            <a:r>
              <a:rPr lang="en-GB" dirty="0"/>
              <a:t>TAN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5121BD-9CD9-D7FC-5A93-BF06F85DD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557" y="676405"/>
            <a:ext cx="2919324" cy="1475881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5CA2E38-21A6-AE5F-65FE-BA0742AE6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35" y="3586517"/>
            <a:ext cx="4361211" cy="127266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E07C359-2505-700F-325F-C94B09F9D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1" y="2742260"/>
            <a:ext cx="4484886" cy="39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16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9_TF22712842.potx" id="{66207373-B99E-4885-8182-B73EA986FCBA}" vid="{BA3EABD1-0925-4BFC-B6D5-F3CE9D9640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{A7E87BC3-1E36-4C39-B25E-910408E47545}tf22712842_win32</Template>
  <TotalTime>463</TotalTime>
  <Words>128</Words>
  <Application>Microsoft Office PowerPoint</Application>
  <PresentationFormat>Widescreen</PresentationFormat>
  <Paragraphs>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Advanced Databases and Data Warehouses</vt:lpstr>
      <vt:lpstr>Presentation of the Dataset</vt:lpstr>
      <vt:lpstr>Basic statistics</vt:lpstr>
      <vt:lpstr>Influence of variables</vt:lpstr>
      <vt:lpstr>PowerPoint Presentation</vt:lpstr>
      <vt:lpstr>PowerPoint Presentation</vt:lpstr>
      <vt:lpstr>Exception on Group 3 (Bayesian Search Model)</vt:lpstr>
      <vt:lpstr>Best Model</vt:lpstr>
      <vt:lpstr>Best Model performance TAN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Databases and Data Warehouses</dc:title>
  <dc:creator>Joaquim Jusseau (IS-4316)</dc:creator>
  <cp:lastModifiedBy>Joaquim Jusseau (IS-4316)</cp:lastModifiedBy>
  <cp:revision>14</cp:revision>
  <dcterms:created xsi:type="dcterms:W3CDTF">2022-06-07T16:10:40Z</dcterms:created>
  <dcterms:modified xsi:type="dcterms:W3CDTF">2022-06-08T11:58:03Z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