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330EFC-6E93-DA91-BDC2-C8CE55728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D7F781-F534-DBA9-B8EF-3A37B6938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5E982F-0F1C-9161-3BBC-3F278934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29C3-4E6C-478A-BEDC-09E5E2B9D90D}" type="datetimeFigureOut">
              <a:rPr lang="fr-FR" smtClean="0"/>
              <a:t>19/02/2025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588476-8530-FC05-E46E-1EE65F37C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731A96-1E7B-3EF0-B81F-36E59278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E0B3-A375-4FAC-AE65-068C7AD5A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27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2CC65-21E3-7DFC-1F8C-FE453EB9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AD64F6-0A58-CC39-7430-500BEA7EB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A9A22E-D6B2-7AE0-904D-5364918B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29C3-4E6C-478A-BEDC-09E5E2B9D90D}" type="datetimeFigureOut">
              <a:rPr lang="fr-FR" smtClean="0"/>
              <a:t>19/02/2025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B6B8EA-E79D-B7C5-3CEA-8222F37C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C906EE-D0EC-9C00-0BD1-28C7C063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E0B3-A375-4FAC-AE65-068C7AD5A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44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1F6BB0D-E5D1-CB0D-E14E-7019C1E39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26AAC9-555A-BDF1-6A8F-58D19E341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B45614-F125-B4E4-D17C-1A65BEA7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29C3-4E6C-478A-BEDC-09E5E2B9D90D}" type="datetimeFigureOut">
              <a:rPr lang="fr-FR" smtClean="0"/>
              <a:t>19/02/2025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97CF3F-EE84-933A-D59D-0C11FAE19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FC8FB6-712C-7181-79BB-2BF9E54B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E0B3-A375-4FAC-AE65-068C7AD5A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18AD9-C8EC-BF57-90DF-B0013898B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FF31F7-10D8-DDC3-061A-B6CB1D254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CE0211-C6DB-BCD0-1085-4656C1DB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29C3-4E6C-478A-BEDC-09E5E2B9D90D}" type="datetimeFigureOut">
              <a:rPr lang="fr-FR" smtClean="0"/>
              <a:t>19/02/2025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EECFF0-22B3-5C01-026D-A6D6DD5D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E8DC6A-46B8-6B29-35F9-45140757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E0B3-A375-4FAC-AE65-068C7AD5A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90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0103B7-552F-DB39-D659-E59D15702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7125D2-41CE-5443-94AD-F599D869D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14EFED-27F7-90BE-4630-2EE28D9F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29C3-4E6C-478A-BEDC-09E5E2B9D90D}" type="datetimeFigureOut">
              <a:rPr lang="fr-FR" smtClean="0"/>
              <a:t>19/02/2025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B85A84-9EEB-6514-A20D-FAAA292AF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F007B5-4173-B052-4E00-CB7089C2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E0B3-A375-4FAC-AE65-068C7AD5A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88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90E6D5-9529-B75E-A104-27B33CBC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BCCBCF-CC8A-C389-5E90-B4ED3245F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4D2BF0-B3EE-A320-1E9A-7FD4A1CD3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E1F128-3094-4FAF-A950-129E9917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29C3-4E6C-478A-BEDC-09E5E2B9D90D}" type="datetimeFigureOut">
              <a:rPr lang="fr-FR" smtClean="0"/>
              <a:t>19/02/2025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C5AEA4-42C9-0C9E-7CA7-9CDEEE03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F5A0DF-1B4C-A401-DB80-5A7AA838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E0B3-A375-4FAC-AE65-068C7AD5A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71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EFA82F-C75C-C85A-775E-BDB35B56F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1F9B4D-D818-38AF-86CE-581EA9C19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295342-F37B-F302-74C8-CB6D80910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6D0AEB-CC6B-E93D-B016-D34EF6E89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C53C8B7-3CE6-9734-D476-789F6AF33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53E6D49-E1E6-9664-0F33-BBE9AF360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29C3-4E6C-478A-BEDC-09E5E2B9D90D}" type="datetimeFigureOut">
              <a:rPr lang="fr-FR" smtClean="0"/>
              <a:t>19/02/2025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803DE06-A402-C553-2C79-A7D5AD3F0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74D0E08-4582-4D91-EC4B-53DC87C2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E0B3-A375-4FAC-AE65-068C7AD5A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7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E3D2C-4A6C-454A-72E9-9E2ADB85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A0A7AB5-294D-C0E4-56D6-70B778085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29C3-4E6C-478A-BEDC-09E5E2B9D90D}" type="datetimeFigureOut">
              <a:rPr lang="fr-FR" smtClean="0"/>
              <a:t>19/02/2025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BD1E1-8E10-8D68-1E7F-8819A7E02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9FA3FF-CD5B-1D1B-8D88-921CD78B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E0B3-A375-4FAC-AE65-068C7AD5A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26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1F5DC8F-04DE-8199-9459-F680F4C4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29C3-4E6C-478A-BEDC-09E5E2B9D90D}" type="datetimeFigureOut">
              <a:rPr lang="fr-FR" smtClean="0"/>
              <a:t>19/02/2025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5F8CD8D-618E-6896-0721-5B2F3D57F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D686B5-E327-9B5D-AB0E-30D9D260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E0B3-A375-4FAC-AE65-068C7AD5A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94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C68E3-94C8-3145-1F04-CA906CCF1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14FA03-A534-3AFB-809F-0C93399F2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64558EF-0C20-8031-6527-E2198676A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688FAC-DEE9-FA85-D219-3A4C12460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29C3-4E6C-478A-BEDC-09E5E2B9D90D}" type="datetimeFigureOut">
              <a:rPr lang="fr-FR" smtClean="0"/>
              <a:t>19/02/2025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E073BE-02F0-96DC-6349-EF418B5E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5ED9E8-6100-E9B6-4147-6B2E702B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E0B3-A375-4FAC-AE65-068C7AD5A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26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F56D1-C0FC-A2C4-A38A-69416109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109D0A9-08BB-B1FA-DAF4-C8FDF260F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14944D-D687-849A-BF33-AC739BD0A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0804CA-F0C9-EED5-9C21-BC063615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29C3-4E6C-478A-BEDC-09E5E2B9D90D}" type="datetimeFigureOut">
              <a:rPr lang="fr-FR" smtClean="0"/>
              <a:t>19/02/2025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D127BA-8F8C-4F4B-1BC5-68781998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BBE29B-DDAD-33DF-F06E-4C6DDB72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E0B3-A375-4FAC-AE65-068C7AD5AF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15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CF07161-1BE3-F764-0DF4-DDF3965B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6F4CBA-6DB5-6713-3D8F-C17CFCB3D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3735AB-BF2C-4508-D4D8-E0EF1B058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929C3-4E6C-478A-BEDC-09E5E2B9D90D}" type="datetimeFigureOut">
              <a:rPr lang="fr-FR" smtClean="0"/>
              <a:t>19/02/2025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3BDAAD-1383-325B-0395-DF364F9BD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E04804-1B90-00E6-C3A4-2A589ED7B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0E0B3-A375-4FAC-AE65-068C7AD5AFE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942BA3A-5765-6C51-2399-71B82E40127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49913" y="6672580"/>
            <a:ext cx="9207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800">
                <a:solidFill>
                  <a:srgbClr val="ED7D31"/>
                </a:solidFill>
                <a:latin typeface="Helvetica 75 Bold" panose="020B0804020202020204" pitchFamily="34" charset="0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366800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tlong.net/place/seattle-center-wa-usa-19055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A6E4FD-8293-E41D-C6C7-2125E9A121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467F8C-043C-3EB0-DBCB-94766A04D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438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5DB97C-D582-0754-B9BD-BCCEEEE2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A484AF-170B-9C94-B1CE-C4416A2EA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3376 bâtiments et 46 colonnes</a:t>
            </a:r>
          </a:p>
          <a:p>
            <a:r>
              <a:rPr lang="fr-FR" dirty="0"/>
              <a:t>Beaucoup de colonnes inutiles pour prédiction</a:t>
            </a:r>
          </a:p>
          <a:p>
            <a:pPr lvl="1"/>
            <a:r>
              <a:rPr lang="fr-FR" dirty="0"/>
              <a:t>Année, ville, numéro de bâtiment</a:t>
            </a:r>
          </a:p>
          <a:p>
            <a:pPr lvl="1"/>
            <a:r>
              <a:rPr lang="fr-FR" dirty="0"/>
              <a:t>Colonnes vides (Comment, </a:t>
            </a:r>
            <a:r>
              <a:rPr lang="fr-FR" dirty="0" err="1"/>
              <a:t>Outlier</a:t>
            </a:r>
            <a:r>
              <a:rPr lang="fr-FR" dirty="0"/>
              <a:t>)</a:t>
            </a:r>
          </a:p>
          <a:p>
            <a:r>
              <a:rPr lang="fr-FR" dirty="0"/>
              <a:t>Filtrage des bâtiments </a:t>
            </a:r>
            <a:r>
              <a:rPr lang="fr-FR" dirty="0" err="1"/>
              <a:t>residentiels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	 1644 bâtiments restant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951B31-9A76-C545-41DA-F3FF4A90E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259" y="365125"/>
            <a:ext cx="4295164" cy="231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A54468-E867-22A9-49FC-FE4AB694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2583A3-1F20-CF2B-65FC-B48000C79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Outliers</a:t>
            </a:r>
            <a:r>
              <a:rPr lang="fr-FR" dirty="0"/>
              <a:t> qui ont une utilisation d’énergie et une émission de CO2 très supérieur aux autres bâtiments.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413DDA4-D228-396F-2413-3A4DCFFD1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405" y="2780339"/>
            <a:ext cx="7116993" cy="353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7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CF2B9D-9C17-9197-5FE3-76B9B3BD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DF390E-2A77-2F1B-4E7C-C5EE352CC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de coefficient d’utilisation pour chaque énergie (</a:t>
            </a:r>
            <a:r>
              <a:rPr lang="fr-FR" dirty="0" err="1"/>
              <a:t>elec</a:t>
            </a:r>
            <a:r>
              <a:rPr lang="fr-FR" dirty="0"/>
              <a:t>/</a:t>
            </a:r>
            <a:r>
              <a:rPr lang="fr-FR" dirty="0" err="1"/>
              <a:t>steam</a:t>
            </a:r>
            <a:r>
              <a:rPr lang="fr-FR" dirty="0"/>
              <a:t>/</a:t>
            </a:r>
            <a:r>
              <a:rPr lang="fr-FR" dirty="0" err="1"/>
              <a:t>gas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127AC3-BBB2-717D-2B3C-797612E8E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851" y="2836187"/>
            <a:ext cx="9764786" cy="347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4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B76F5-A643-7B09-94CA-2BAD8FB03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distance_from_citycenter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B95100-034F-57DA-B99C-0D4A93E37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citycenter_coordinates</a:t>
            </a:r>
            <a:r>
              <a:rPr lang="fr-FR" dirty="0"/>
              <a:t> = (47.620564, -122.350616)</a:t>
            </a:r>
          </a:p>
          <a:p>
            <a:r>
              <a:rPr lang="fr-FR" dirty="0"/>
              <a:t>Source: </a:t>
            </a:r>
            <a:r>
              <a:rPr lang="en-US" dirty="0">
                <a:hlinkClick r:id="rId2"/>
              </a:rPr>
              <a:t>Where is Seattle Center, WA, USA on Map Lat Long Coordinates</a:t>
            </a:r>
            <a:endParaRPr lang="fr-FR" dirty="0"/>
          </a:p>
          <a:p>
            <a:r>
              <a:rPr lang="fr-FR" dirty="0"/>
              <a:t>Calcul de la distance avec le centre-ville.</a:t>
            </a:r>
          </a:p>
        </p:txBody>
      </p:sp>
    </p:spTree>
    <p:extLst>
      <p:ext uri="{BB962C8B-B14F-4D97-AF65-F5344CB8AC3E}">
        <p14:creationId xmlns:p14="http://schemas.microsoft.com/office/powerpoint/2010/main" val="46300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E922F2-4610-411C-F6C5-C854D176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Traitement des </a:t>
            </a:r>
            <a:r>
              <a:rPr lang="fr-FR" dirty="0" err="1"/>
              <a:t>outliers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C1A288-62C2-B2B6-8509-D385F5C42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 l’IQR pour enlever les </a:t>
            </a:r>
            <a:r>
              <a:rPr lang="fr-FR" dirty="0" err="1"/>
              <a:t>outliers</a:t>
            </a:r>
            <a:r>
              <a:rPr lang="fr-FR" dirty="0"/>
              <a:t> du </a:t>
            </a:r>
            <a:r>
              <a:rPr lang="fr-FR" dirty="0" err="1"/>
              <a:t>dataset</a:t>
            </a:r>
            <a:endParaRPr lang="fr-FR" dirty="0"/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	 1343 bâtiments restant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4AA55A2-8422-5B1E-0D23-BEFB5F7C3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133" y="3028426"/>
            <a:ext cx="6735774" cy="334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6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493600-66B4-15B9-43DD-382E1A6C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BentoML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ACB07F-0E35-D1F8-E064-9C803E5B0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61723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6c818a6-e1a0-4a6e-a969-20d857c5dc62}" enabled="1" method="Standard" siteId="{90c7a20a-f34b-40bf-bc48-b9253b6f5d20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127</Words>
  <Application>Microsoft Office PowerPoint</Application>
  <PresentationFormat>Grand écran</PresentationFormat>
  <Paragraphs>18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 75 Bold</vt:lpstr>
      <vt:lpstr>Wingdings</vt:lpstr>
      <vt:lpstr>Thème Office</vt:lpstr>
      <vt:lpstr>Présentation PowerPoint</vt:lpstr>
      <vt:lpstr>Préparation des données</vt:lpstr>
      <vt:lpstr>Présentation PowerPoint</vt:lpstr>
      <vt:lpstr>Feature Engineering</vt:lpstr>
      <vt:lpstr>Feature distance_from_citycenter</vt:lpstr>
      <vt:lpstr>Traitement des outliers</vt:lpstr>
      <vt:lpstr>BentoML</vt:lpstr>
    </vt:vector>
  </TitlesOfParts>
  <Company>Orange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DIAZ Joaquim OBS/GDO</dc:creator>
  <cp:lastModifiedBy>DIAZ Joaquim OBS/GDO</cp:lastModifiedBy>
  <cp:revision>2</cp:revision>
  <dcterms:created xsi:type="dcterms:W3CDTF">2025-02-19T13:40:11Z</dcterms:created>
  <dcterms:modified xsi:type="dcterms:W3CDTF">2025-02-20T13:53:09Z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Thème Office:8</vt:lpwstr>
  </property>
  <property fmtid="{D5CDD505-2E9C-101B-9397-08002B2CF9AE}" pid="3" name="ClassificationContentMarkingFooterText">
    <vt:lpwstr>Orange Restricted</vt:lpwstr>
  </property>
</Properties>
</file>