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5" r:id="rId3"/>
    <p:sldId id="266" r:id="rId4"/>
    <p:sldId id="258" r:id="rId5"/>
    <p:sldId id="256" r:id="rId6"/>
    <p:sldId id="257" r:id="rId7"/>
    <p:sldId id="269" r:id="rId8"/>
    <p:sldId id="270" r:id="rId9"/>
    <p:sldId id="268" r:id="rId10"/>
    <p:sldId id="260" r:id="rId11"/>
    <p:sldId id="262" r:id="rId12"/>
    <p:sldId id="263" r:id="rId13"/>
    <p:sldId id="261" r:id="rId14"/>
    <p:sldId id="264" r:id="rId15"/>
    <p:sldId id="26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A759"/>
    <a:srgbClr val="15A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E8658-D279-47E8-A3DE-0548043DC2BE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C8251-A489-496E-A1E5-3F71B1C942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31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C8251-A489-496E-A1E5-3F71B1C942C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235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C8251-A489-496E-A1E5-3F71B1C942C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684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C8251-A489-496E-A1E5-3F71B1C942C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929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C8251-A489-496E-A1E5-3F71B1C942C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9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C8251-A489-496E-A1E5-3F71B1C942C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596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C8251-A489-496E-A1E5-3F71B1C942C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286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C8251-A489-496E-A1E5-3F71B1C942C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8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468E8-2C94-E2D2-60C2-C203C5334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5EFAF6-1A32-6D56-A1CF-BB528E364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23F999-B391-622D-21E2-37B07410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ED537B-7C99-AD52-4783-6CE27AB0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FE9B37-0362-9819-745A-E4426119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38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F04B4-D630-87F2-6234-32A073F6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155EF4-CF99-10E6-CF91-0249E66C3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A3D4D9-AE72-6A15-81E5-A984AF4B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0F8DC9-A642-4EAB-8134-EB8F114B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9ED13E-F23E-D74F-3E8F-E15D21B1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98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975BB8-F56A-B9B9-5403-0C35014EF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71FC2A-763D-7B4E-79F0-F82FFF64A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027A34-D1F8-0289-D27E-C5DC810B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CA9FA0-7240-91FC-A662-EACFCE4B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8DDF45-F507-C916-FB3A-8F8F77D4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07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B2FD9-BB08-29D8-DB02-C675120A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EC386F-9C98-1468-DF06-88DA42BC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34893A-2BB0-38C2-6691-F0A0ED24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A3CF53-2957-55E1-0871-F53AAB49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8FBEF8-D534-E9BC-0DAA-9DB1CF4E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8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506C5-A4A9-07BC-4440-7C59A1A9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F66344-3196-4D99-1ECC-BF4993E25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B328FE-4C12-04FA-82A1-24CB4289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3CCF5C-B68F-E116-D6DE-59A90F77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8522E8-C11D-B53B-C524-AAA4D67E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61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FB67D-7130-DE90-0C8D-01D7E144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03042A-C758-89F5-556D-BD8D67A90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12C3D0-6E49-834F-E373-4C2E87FD3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DA869F-D0AC-C6CF-0BF7-0BA9D91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C468D6-F08A-868C-F376-D9C7FABB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5A84EB-079B-0E5C-2816-C4AD30DF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88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A6014-BBDE-A80A-7E1D-13163908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DC657F-54BC-3090-CE99-2F6E40E9B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413359-39BF-87F0-9063-2B6BC7E1C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A3F4C9-2241-6C28-1C1C-189228184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95CDA9-D1D5-3EB3-F210-E0D9C3A23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60CD95-64B8-72A8-D775-3892326A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EEBF8CD-B059-D976-CA74-9BCC27E2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2731BF-1532-91DC-1CA3-390016C5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4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04AF9-D5C2-3BB8-F39A-4F04BC8B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96BAF8-8786-53B6-3271-286EA109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AE2B30-5955-9001-AF2F-782B715D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168E44-7D49-AF77-73AE-91516795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18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54A4D0-39A7-434B-A552-95F02F58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1BC379-F7C8-2DE2-7295-BEED5427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A9E66E-F05B-6E79-7560-1A88C6A4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03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E2BF9-425A-A7AC-9AF0-AD366CC8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48D0B4-3963-05E7-BDBF-CAD0FCC7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3AE45B-7B33-11C2-9C8A-16FC5042B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D8A6C1-7C6A-1863-8B8D-DAB07D0A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7068A5-DEE2-A86C-9ADD-3F3A30E6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019991-27D9-ADD9-8AB0-914C9B22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87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0FCCC-ECE0-EE7F-DE86-6560FD55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2AEFA0-82B9-74B3-FBAB-91086B017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096D47-71E5-D7CD-EC65-26DA482E5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819B0C-FB39-1C7C-4C44-B5AB7A8E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556A3F-80F2-D2FD-D215-5A72E416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BE1925-5E82-3463-E289-61889E7C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84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0C8217-CE32-1339-3D17-7C063A00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2F741-744B-10D4-54F6-B1E43E32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A19BB1-1738-5B1D-E1FE-1E3107F5A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307DA6-D3CF-4885-064D-8CFD9EFA5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59A896-D193-B21F-DBF2-0EB6B2FD5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97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resources/products/fundamentals/basic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resources/products/fundamentals/basic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aquimDiaz/migration_mongodb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660A7B7-BD09-8F8D-5052-387D527D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204" y="2138379"/>
            <a:ext cx="3839592" cy="3839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57AFB3C-21A3-4AD4-9BF0-732891EB718B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DFA7BFA-110D-435A-C471-39EB2A2EC0DB}"/>
              </a:ext>
            </a:extLst>
          </p:cNvPr>
          <p:cNvSpPr txBox="1"/>
          <p:nvPr/>
        </p:nvSpPr>
        <p:spPr>
          <a:xfrm>
            <a:off x="1171853" y="750395"/>
            <a:ext cx="1025518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Aptos Narrow" panose="020B0004020202020204" pitchFamily="34" charset="0"/>
              </a:rPr>
              <a:t>Migration des données médicales</a:t>
            </a:r>
          </a:p>
        </p:txBody>
      </p:sp>
    </p:spTree>
    <p:extLst>
      <p:ext uri="{BB962C8B-B14F-4D97-AF65-F5344CB8AC3E}">
        <p14:creationId xmlns:p14="http://schemas.microsoft.com/office/powerpoint/2010/main" val="500978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Mongo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8DE333-CBC2-455D-F0B4-903279CB3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94" y="1521361"/>
            <a:ext cx="3010320" cy="40105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DF42A5C1-97EB-6D93-5268-FE32C1E54171}"/>
              </a:ext>
            </a:extLst>
          </p:cNvPr>
          <p:cNvSpPr/>
          <p:nvPr/>
        </p:nvSpPr>
        <p:spPr>
          <a:xfrm>
            <a:off x="4758431" y="2139518"/>
            <a:ext cx="1571348" cy="23082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118D70A-BA6F-BB91-8239-D6171803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176" y="1900780"/>
            <a:ext cx="2096492" cy="727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007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init_mongo.js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5E5F98C-8874-98C5-169D-5A9511B072B4}"/>
              </a:ext>
            </a:extLst>
          </p:cNvPr>
          <p:cNvSpPr txBox="1"/>
          <p:nvPr/>
        </p:nvSpPr>
        <p:spPr>
          <a:xfrm>
            <a:off x="790113" y="1953088"/>
            <a:ext cx="6747029" cy="26776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de la base et des collections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Définis dans le fichier ‘.</a:t>
            </a: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</a:t>
            </a: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des index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 des données : $</a:t>
            </a: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jsonSchema</a:t>
            </a: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95CFEEF-1BCB-DEAC-FECA-A7FC5D6B6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644" y="994014"/>
            <a:ext cx="3983800" cy="44881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323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create_users.js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5E5F98C-8874-98C5-169D-5A9511B072B4}"/>
              </a:ext>
            </a:extLst>
          </p:cNvPr>
          <p:cNvSpPr txBox="1"/>
          <p:nvPr/>
        </p:nvSpPr>
        <p:spPr>
          <a:xfrm>
            <a:off x="790113" y="1399090"/>
            <a:ext cx="6747029" cy="37856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des utilisateurs pour la base de données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profils de base </a:t>
            </a: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Developper</a:t>
            </a: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</a:t>
            </a: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</a:t>
            </a: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Définis dans le fichier ‘.</a:t>
            </a: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</a:t>
            </a: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D9FA42-D467-F333-B7E0-CEB0F9DEB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966" y="1048805"/>
            <a:ext cx="3929478" cy="44862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90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Git repository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8DE333-CBC2-455D-F0B4-903279CB3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94" y="1521361"/>
            <a:ext cx="3010320" cy="40105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DF42A5C1-97EB-6D93-5268-FE32C1E54171}"/>
              </a:ext>
            </a:extLst>
          </p:cNvPr>
          <p:cNvSpPr/>
          <p:nvPr/>
        </p:nvSpPr>
        <p:spPr>
          <a:xfrm>
            <a:off x="4767308" y="2627789"/>
            <a:ext cx="1571348" cy="23082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DCD744-636B-D037-131B-3A5BEDED6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10" y="1989353"/>
            <a:ext cx="2358760" cy="1510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713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main.py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5E5F98C-8874-98C5-169D-5A9511B072B4}"/>
              </a:ext>
            </a:extLst>
          </p:cNvPr>
          <p:cNvSpPr txBox="1"/>
          <p:nvPr/>
        </p:nvSpPr>
        <p:spPr>
          <a:xfrm>
            <a:off x="790113" y="1676089"/>
            <a:ext cx="6747029" cy="323165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Récupère les variables dans le ‘.</a:t>
            </a: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</a:t>
            </a: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Lance le </a:t>
            </a: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logging</a:t>
            </a: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Créer et test la </a:t>
            </a: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connection</a:t>
            </a: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à la base mongo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Lance le traitement des données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les données dans la base mongo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004CA0-3F86-84E2-EA24-77899B446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093" y="2154398"/>
            <a:ext cx="3362794" cy="210531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117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195263" y="612001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AWS services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1EB579B-F2F1-E093-4F72-39349063D2E9}"/>
              </a:ext>
            </a:extLst>
          </p:cNvPr>
          <p:cNvGrpSpPr/>
          <p:nvPr/>
        </p:nvGrpSpPr>
        <p:grpSpPr>
          <a:xfrm>
            <a:off x="2934170" y="3646499"/>
            <a:ext cx="2268537" cy="1535837"/>
            <a:chOff x="3853656" y="1376037"/>
            <a:chExt cx="2268537" cy="153583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1DF15D5-6C2B-75BD-739A-D68537ABAEA5}"/>
                </a:ext>
              </a:extLst>
            </p:cNvPr>
            <p:cNvSpPr/>
            <p:nvPr/>
          </p:nvSpPr>
          <p:spPr>
            <a:xfrm>
              <a:off x="3896519" y="1376037"/>
              <a:ext cx="2214562" cy="153583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7767777-1906-A4C7-6FC1-C3BE2460A2E8}"/>
                </a:ext>
              </a:extLst>
            </p:cNvPr>
            <p:cNvGrpSpPr/>
            <p:nvPr/>
          </p:nvGrpSpPr>
          <p:grpSpPr>
            <a:xfrm>
              <a:off x="3853656" y="1555745"/>
              <a:ext cx="2268537" cy="1225252"/>
              <a:chOff x="922392" y="1573500"/>
              <a:chExt cx="2268537" cy="1225252"/>
            </a:xfrm>
          </p:grpSpPr>
          <p:pic>
            <p:nvPicPr>
              <p:cNvPr id="8" name="Graphic 5" descr="Amazon Elastic Compute Cloud (Amazon EC2) service icon.">
                <a:extLst>
                  <a:ext uri="{FF2B5EF4-FFF2-40B4-BE49-F238E27FC236}">
                    <a16:creationId xmlns:a16="http://schemas.microsoft.com/office/drawing/2014/main" id="{38622D4A-AB16-E74E-A250-BDBAAFFAA6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 bwMode="auto">
              <a:xfrm>
                <a:off x="1682804" y="157350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6">
                <a:extLst>
                  <a:ext uri="{FF2B5EF4-FFF2-40B4-BE49-F238E27FC236}">
                    <a16:creationId xmlns:a16="http://schemas.microsoft.com/office/drawing/2014/main" id="{36FEB6A7-BBBF-BF4E-B09F-F70950BA7F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2392" y="2337087"/>
                <a:ext cx="226853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Elastic Compute Cloud (Amazon EC2)</a:t>
                </a: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22BAF9F-510B-53B7-E694-B362857A6DE6}"/>
              </a:ext>
            </a:extLst>
          </p:cNvPr>
          <p:cNvGrpSpPr/>
          <p:nvPr/>
        </p:nvGrpSpPr>
        <p:grpSpPr>
          <a:xfrm>
            <a:off x="2899245" y="1639014"/>
            <a:ext cx="2292350" cy="1535837"/>
            <a:chOff x="1558132" y="1376035"/>
            <a:chExt cx="2292350" cy="153583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BE2EBB-3A00-CFA2-05DF-20E3F5A30D0B}"/>
                </a:ext>
              </a:extLst>
            </p:cNvPr>
            <p:cNvSpPr/>
            <p:nvPr/>
          </p:nvSpPr>
          <p:spPr>
            <a:xfrm>
              <a:off x="1596231" y="1376035"/>
              <a:ext cx="2214562" cy="153583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E9853021-42FC-CAA6-F997-E323D651A7D6}"/>
                </a:ext>
              </a:extLst>
            </p:cNvPr>
            <p:cNvGrpSpPr/>
            <p:nvPr/>
          </p:nvGrpSpPr>
          <p:grpSpPr>
            <a:xfrm>
              <a:off x="1558132" y="1555745"/>
              <a:ext cx="2292350" cy="1225252"/>
              <a:chOff x="925567" y="3069979"/>
              <a:chExt cx="2292350" cy="1225252"/>
            </a:xfrm>
          </p:grpSpPr>
          <p:pic>
            <p:nvPicPr>
              <p:cNvPr id="10" name="Graphic 18" descr="Amazon DocumentDB (with MongoDB compatibility) service icon.">
                <a:extLst>
                  <a:ext uri="{FF2B5EF4-FFF2-40B4-BE49-F238E27FC236}">
                    <a16:creationId xmlns:a16="http://schemas.microsoft.com/office/drawing/2014/main" id="{E47B1402-F1F5-4E3F-9CBE-350AA58DA9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 bwMode="auto">
              <a:xfrm>
                <a:off x="1682804" y="306997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DBDD833E-5876-4FF2-A9D3-6F1FCA1428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5567" y="3833566"/>
                <a:ext cx="22923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DocumentDB </a:t>
                </a:r>
                <a:b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(with MongoDB compatibility)</a:t>
                </a:r>
              </a:p>
            </p:txBody>
          </p:sp>
        </p:grp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CECC494-2317-986B-5DAB-683494CEAF2C}"/>
              </a:ext>
            </a:extLst>
          </p:cNvPr>
          <p:cNvGrpSpPr/>
          <p:nvPr/>
        </p:nvGrpSpPr>
        <p:grpSpPr>
          <a:xfrm>
            <a:off x="6486177" y="1589030"/>
            <a:ext cx="2243137" cy="1535837"/>
            <a:chOff x="4692888" y="2892572"/>
            <a:chExt cx="2243137" cy="153583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C7A1E3-79CC-954F-3A8B-416B64776CCC}"/>
                </a:ext>
              </a:extLst>
            </p:cNvPr>
            <p:cNvSpPr/>
            <p:nvPr/>
          </p:nvSpPr>
          <p:spPr>
            <a:xfrm>
              <a:off x="4707175" y="2892572"/>
              <a:ext cx="2214562" cy="153583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383BC5D5-3E7B-6410-5903-33C7F6B470A9}"/>
                </a:ext>
              </a:extLst>
            </p:cNvPr>
            <p:cNvGrpSpPr/>
            <p:nvPr/>
          </p:nvGrpSpPr>
          <p:grpSpPr>
            <a:xfrm>
              <a:off x="4692888" y="3072281"/>
              <a:ext cx="2243137" cy="1225252"/>
              <a:chOff x="922392" y="4485793"/>
              <a:chExt cx="2243137" cy="1225252"/>
            </a:xfrm>
          </p:grpSpPr>
          <p:pic>
            <p:nvPicPr>
              <p:cNvPr id="12" name="Graphic 6" descr="Amazon Relational Database Service (Amazon RDS) service icon.">
                <a:extLst>
                  <a:ext uri="{FF2B5EF4-FFF2-40B4-BE49-F238E27FC236}">
                    <a16:creationId xmlns:a16="http://schemas.microsoft.com/office/drawing/2014/main" id="{9FC6C023-BFA8-421E-9385-3F03F9615E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 bwMode="auto">
              <a:xfrm>
                <a:off x="1671692" y="4485793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B2F40359-8FCE-4878-B815-DC679287F3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2392" y="5249380"/>
                <a:ext cx="224313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Relational Database Service (Amazon RDS)</a:t>
                </a:r>
              </a:p>
            </p:txBody>
          </p:sp>
        </p:grp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4136B38-02CB-4C1C-462D-561401F9775C}"/>
              </a:ext>
            </a:extLst>
          </p:cNvPr>
          <p:cNvGrpSpPr/>
          <p:nvPr/>
        </p:nvGrpSpPr>
        <p:grpSpPr>
          <a:xfrm>
            <a:off x="6500464" y="3646499"/>
            <a:ext cx="2239962" cy="1535837"/>
            <a:chOff x="8393905" y="1376036"/>
            <a:chExt cx="2239962" cy="15358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6CC27F-F0FB-F120-5E78-54B36CE499F4}"/>
                </a:ext>
              </a:extLst>
            </p:cNvPr>
            <p:cNvSpPr/>
            <p:nvPr/>
          </p:nvSpPr>
          <p:spPr>
            <a:xfrm>
              <a:off x="8406605" y="1376036"/>
              <a:ext cx="2214562" cy="153583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031954A4-FD0D-821B-C6EB-E88E1FE1C288}"/>
                </a:ext>
              </a:extLst>
            </p:cNvPr>
            <p:cNvGrpSpPr/>
            <p:nvPr/>
          </p:nvGrpSpPr>
          <p:grpSpPr>
            <a:xfrm>
              <a:off x="8393905" y="1555745"/>
              <a:ext cx="2239962" cy="1225252"/>
              <a:chOff x="8702366" y="1573500"/>
              <a:chExt cx="2239962" cy="1225252"/>
            </a:xfrm>
          </p:grpSpPr>
          <p:pic>
            <p:nvPicPr>
              <p:cNvPr id="14" name="Graphic 8" descr="Amazon Simple Storage Service (Amazon S3) service icon.">
                <a:extLst>
                  <a:ext uri="{FF2B5EF4-FFF2-40B4-BE49-F238E27FC236}">
                    <a16:creationId xmlns:a16="http://schemas.microsoft.com/office/drawing/2014/main" id="{503A6B4D-DEE3-46F9-B451-2A59ED89EB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 bwMode="auto">
              <a:xfrm>
                <a:off x="9442141" y="157350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547C41E9-E915-4124-BA66-D2147B3F0D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02366" y="2337087"/>
                <a:ext cx="22399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Simple Storage Service (Amazon S3)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176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  <a:solidFill>
            <a:srgbClr val="15A659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MongoDB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ABE4560-822A-CE59-5362-408D6E058CDF}"/>
              </a:ext>
            </a:extLst>
          </p:cNvPr>
          <p:cNvGrpSpPr/>
          <p:nvPr/>
        </p:nvGrpSpPr>
        <p:grpSpPr>
          <a:xfrm>
            <a:off x="215422" y="1703473"/>
            <a:ext cx="6833448" cy="4257754"/>
            <a:chOff x="721449" y="1558654"/>
            <a:chExt cx="6833448" cy="4257754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4B358B15-B9E5-37AA-96C7-04BD6B430F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0273"/>
            <a:stretch/>
          </p:blipFill>
          <p:spPr>
            <a:xfrm>
              <a:off x="721449" y="1558654"/>
              <a:ext cx="6833448" cy="4257754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0D011CB-4E6E-389B-66FD-AB0C7DDC91BC}"/>
                </a:ext>
              </a:extLst>
            </p:cNvPr>
            <p:cNvSpPr txBox="1"/>
            <p:nvPr/>
          </p:nvSpPr>
          <p:spPr>
            <a:xfrm>
              <a:off x="2737665" y="1730626"/>
              <a:ext cx="2521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14A759"/>
                  </a:solidFill>
                </a:rPr>
                <a:t>DOCUMENT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DC91A17B-0718-4678-C5E6-D3588A2CDBA4}"/>
              </a:ext>
            </a:extLst>
          </p:cNvPr>
          <p:cNvSpPr txBox="1"/>
          <p:nvPr/>
        </p:nvSpPr>
        <p:spPr>
          <a:xfrm>
            <a:off x="8007658" y="1875445"/>
            <a:ext cx="252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4A759"/>
                </a:solidFill>
              </a:rPr>
              <a:t>COLLECTION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8B26905-1701-C403-28DF-86C3FAB212D3}"/>
              </a:ext>
            </a:extLst>
          </p:cNvPr>
          <p:cNvSpPr txBox="1"/>
          <p:nvPr/>
        </p:nvSpPr>
        <p:spPr>
          <a:xfrm>
            <a:off x="7514069" y="2463156"/>
            <a:ext cx="3245667" cy="12958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n w="0"/>
                <a:solidFill>
                  <a:srgbClr val="14A7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Similaire à une table en 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n w="0"/>
                <a:solidFill>
                  <a:srgbClr val="14A7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 de ‘</a:t>
            </a:r>
            <a:r>
              <a:rPr lang="fr-FR" dirty="0" err="1">
                <a:ln w="0"/>
                <a:solidFill>
                  <a:srgbClr val="14A7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</a:t>
            </a:r>
            <a:r>
              <a:rPr lang="fr-FR" dirty="0">
                <a:ln w="0"/>
                <a:solidFill>
                  <a:srgbClr val="14A7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n w="0"/>
                <a:solidFill>
                  <a:srgbClr val="14A7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 clef -&gt; document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9EA4720-48D7-FF50-A118-5E08FFF26851}"/>
              </a:ext>
            </a:extLst>
          </p:cNvPr>
          <p:cNvSpPr txBox="1"/>
          <p:nvPr/>
        </p:nvSpPr>
        <p:spPr>
          <a:xfrm>
            <a:off x="3266983" y="5948039"/>
            <a:ext cx="553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</a:t>
            </a:r>
            <a:r>
              <a:rPr lang="en-US" dirty="0">
                <a:hlinkClick r:id="rId3"/>
              </a:rPr>
              <a:t>Beginners Guide: MongoDB Basics | MongoDB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18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  <a:solidFill>
            <a:srgbClr val="15A659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MongoDB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61DE83-2E53-6EE0-79AB-9963A5113FAE}"/>
              </a:ext>
            </a:extLst>
          </p:cNvPr>
          <p:cNvGrpSpPr/>
          <p:nvPr/>
        </p:nvGrpSpPr>
        <p:grpSpPr>
          <a:xfrm>
            <a:off x="1147809" y="1669696"/>
            <a:ext cx="5288502" cy="3895000"/>
            <a:chOff x="3136407" y="1296834"/>
            <a:chExt cx="5288502" cy="389500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A500941A-B5D9-6491-7D32-A72090E34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6407" y="1666166"/>
              <a:ext cx="5288502" cy="3525668"/>
            </a:xfrm>
            <a:prstGeom prst="rect">
              <a:avLst/>
            </a:prstGeom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9F37079F-83FB-51F6-1208-57DE3672B922}"/>
                </a:ext>
              </a:extLst>
            </p:cNvPr>
            <p:cNvSpPr txBox="1"/>
            <p:nvPr/>
          </p:nvSpPr>
          <p:spPr>
            <a:xfrm>
              <a:off x="5152392" y="1296834"/>
              <a:ext cx="2521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14A759"/>
                  </a:solidFill>
                </a:rPr>
                <a:t>SHARDING</a:t>
              </a: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1CF220C4-C48C-203B-6328-08A1D9E19939}"/>
              </a:ext>
            </a:extLst>
          </p:cNvPr>
          <p:cNvSpPr txBox="1"/>
          <p:nvPr/>
        </p:nvSpPr>
        <p:spPr>
          <a:xfrm>
            <a:off x="7007442" y="2098336"/>
            <a:ext cx="4693328" cy="21268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n w="0"/>
                <a:solidFill>
                  <a:srgbClr val="15A6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Mise à l’échelle horizontale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n w="0"/>
                <a:solidFill>
                  <a:srgbClr val="15A6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Réplication de la donnée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n w="0"/>
                <a:solidFill>
                  <a:srgbClr val="15A6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S’adapte à la fois  à 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>
                <a:ln w="0"/>
                <a:solidFill>
                  <a:srgbClr val="15A6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croissance des données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>
                <a:ln w="0"/>
                <a:solidFill>
                  <a:srgbClr val="15A6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croissance des utilisateurs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AE3770-7DEF-D3E6-386D-08540267388C}"/>
              </a:ext>
            </a:extLst>
          </p:cNvPr>
          <p:cNvSpPr txBox="1"/>
          <p:nvPr/>
        </p:nvSpPr>
        <p:spPr>
          <a:xfrm>
            <a:off x="3266983" y="5948039"/>
            <a:ext cx="553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</a:t>
            </a:r>
            <a:r>
              <a:rPr lang="en-US" dirty="0">
                <a:hlinkClick r:id="rId3"/>
              </a:rPr>
              <a:t>Beginners Guide: MongoDB Basics | MongoDB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252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E3E3057-460D-4758-6D9E-9B0C00C95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246" y="1531052"/>
            <a:ext cx="5393508" cy="414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Docker vs. Machine virtuelle</a:t>
            </a:r>
          </a:p>
        </p:txBody>
      </p:sp>
    </p:spTree>
    <p:extLst>
      <p:ext uri="{BB962C8B-B14F-4D97-AF65-F5344CB8AC3E}">
        <p14:creationId xmlns:p14="http://schemas.microsoft.com/office/powerpoint/2010/main" val="259987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3666003-F33F-DCD5-F277-A016670E3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80" y="1602024"/>
            <a:ext cx="7562240" cy="365395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E89D93B-1091-EFD2-82E3-1F747077DD54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4624FD-1975-D71B-295F-D99D0F9FBB6D}"/>
              </a:ext>
            </a:extLst>
          </p:cNvPr>
          <p:cNvSpPr txBox="1"/>
          <p:nvPr/>
        </p:nvSpPr>
        <p:spPr>
          <a:xfrm>
            <a:off x="468324" y="381740"/>
            <a:ext cx="391724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Schéma de la migration</a:t>
            </a:r>
          </a:p>
        </p:txBody>
      </p:sp>
    </p:spTree>
    <p:extLst>
      <p:ext uri="{BB962C8B-B14F-4D97-AF65-F5344CB8AC3E}">
        <p14:creationId xmlns:p14="http://schemas.microsoft.com/office/powerpoint/2010/main" val="175908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0C5364F0-CB8F-AC47-C9D9-A51759F4855E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A5285AF-5C99-AA50-FB54-AE202B167716}"/>
              </a:ext>
            </a:extLst>
          </p:cNvPr>
          <p:cNvSpPr txBox="1"/>
          <p:nvPr/>
        </p:nvSpPr>
        <p:spPr>
          <a:xfrm>
            <a:off x="468324" y="381740"/>
            <a:ext cx="391724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Schéma des collections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140D51A-932F-FCDE-4B5B-B1A2DA8F7606}"/>
              </a:ext>
            </a:extLst>
          </p:cNvPr>
          <p:cNvSpPr txBox="1"/>
          <p:nvPr/>
        </p:nvSpPr>
        <p:spPr>
          <a:xfrm>
            <a:off x="4137376" y="1382467"/>
            <a:ext cx="391724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db_medical</a:t>
            </a:r>
            <a:endParaRPr lang="fr-FR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C67625-7DA1-26A7-D677-C2D178B74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2043112"/>
            <a:ext cx="67722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4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Conteneur mongo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A15C2D-EF01-663E-FEF3-D7C82898C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1" y="1088303"/>
            <a:ext cx="10347569" cy="468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9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Conteneur python-csv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358D5C8-6276-0222-B36F-45B366EA9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602" y="2012766"/>
            <a:ext cx="4077269" cy="262926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EE8C4CE-8A36-8F41-8C38-45D716E91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550" y="2398582"/>
            <a:ext cx="4105848" cy="185763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14FBF45-F142-2BFF-597A-501A8E70C9E3}"/>
              </a:ext>
            </a:extLst>
          </p:cNvPr>
          <p:cNvSpPr txBox="1"/>
          <p:nvPr/>
        </p:nvSpPr>
        <p:spPr>
          <a:xfrm>
            <a:off x="2225706" y="1474831"/>
            <a:ext cx="267905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docker-compose.yml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8F56176-1B26-8FA8-9BFF-4E9DFA59225F}"/>
              </a:ext>
            </a:extLst>
          </p:cNvPr>
          <p:cNvSpPr txBox="1"/>
          <p:nvPr/>
        </p:nvSpPr>
        <p:spPr>
          <a:xfrm>
            <a:off x="7365742" y="1812711"/>
            <a:ext cx="267905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dockerfile</a:t>
            </a:r>
          </a:p>
        </p:txBody>
      </p:sp>
    </p:spTree>
    <p:extLst>
      <p:ext uri="{BB962C8B-B14F-4D97-AF65-F5344CB8AC3E}">
        <p14:creationId xmlns:p14="http://schemas.microsoft.com/office/powerpoint/2010/main" val="423207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Git repository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8DE333-CBC2-455D-F0B4-903279CB3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94" y="1521361"/>
            <a:ext cx="3010320" cy="40105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8804535-B9D1-8279-989E-334BD03551A5}"/>
              </a:ext>
            </a:extLst>
          </p:cNvPr>
          <p:cNvSpPr txBox="1"/>
          <p:nvPr/>
        </p:nvSpPr>
        <p:spPr>
          <a:xfrm>
            <a:off x="5936292" y="2936984"/>
            <a:ext cx="553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Lien : </a:t>
            </a:r>
            <a:r>
              <a:rPr lang="fr-FR" dirty="0">
                <a:hlinkClick r:id="rId3"/>
              </a:rPr>
              <a:t>JoaquimDiaz/migration_mongodb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85611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247</Words>
  <Application>Microsoft Office PowerPoint</Application>
  <PresentationFormat>Grand écran</PresentationFormat>
  <Paragraphs>73</Paragraphs>
  <Slides>15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Aptos Narrow</vt:lpstr>
      <vt:lpstr>Arial</vt:lpstr>
      <vt:lpstr>Calibri</vt:lpstr>
      <vt:lpstr>Calibri Light</vt:lpstr>
      <vt:lpstr>Sanskrit Text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Orange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DIAZ Joaquim OBS/GDO</dc:creator>
  <cp:lastModifiedBy>DIAZ Joaquim OBS/GDO</cp:lastModifiedBy>
  <cp:revision>7</cp:revision>
  <dcterms:created xsi:type="dcterms:W3CDTF">2024-12-21T15:03:37Z</dcterms:created>
  <dcterms:modified xsi:type="dcterms:W3CDTF">2024-12-25T17:28:06Z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Orange Restricted</vt:lpwstr>
  </property>
</Properties>
</file>