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3174" y="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5F1F-E3CB-874F-98F9-DDA3CA681C7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51FA-C14F-AC4A-8C81-BB2F6D28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E51FA-C14F-AC4A-8C81-BB2F6D28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A70D-6EFA-0C4B-8AE2-D602863194E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24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11.svg"/><Relationship Id="rId23" Type="http://schemas.openxmlformats.org/officeDocument/2006/relationships/image" Target="../media/image19.svg"/><Relationship Id="rId28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22260E3-EAE8-4D2A-8B59-75EB1A70237F}"/>
              </a:ext>
            </a:extLst>
          </p:cNvPr>
          <p:cNvSpPr txBox="1"/>
          <p:nvPr/>
        </p:nvSpPr>
        <p:spPr>
          <a:xfrm>
            <a:off x="-15552" y="6046125"/>
            <a:ext cx="6020643" cy="216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C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C++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JAVA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SQL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PHP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Python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HTML5/CSS3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JavaScript &amp; </a:t>
            </a:r>
            <a:r>
              <a:rPr lang="en-US" sz="1050" dirty="0" err="1"/>
              <a:t>JQuery</a:t>
            </a:r>
            <a:r>
              <a:rPr lang="en-US" sz="1050" dirty="0"/>
              <a:t>    		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39700" y="5789215"/>
            <a:ext cx="6802158" cy="311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</a:t>
            </a:r>
            <a:endParaRPr lang="en-US" sz="105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2126029"/>
            <a:ext cx="4233536" cy="257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50800" y="164790"/>
            <a:ext cx="4233536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566" y="214592"/>
            <a:ext cx="4108265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/>
              <a:t>      </a:t>
            </a:r>
            <a:r>
              <a:rPr lang="en-GB" sz="1050" b="1" dirty="0">
                <a:solidFill>
                  <a:schemeClr val="bg1"/>
                </a:solidFill>
              </a:rPr>
              <a:t>EDUCATION</a:t>
            </a:r>
            <a:endParaRPr lang="pt-PT" sz="1050" dirty="0">
              <a:solidFill>
                <a:schemeClr val="bg1"/>
              </a:solidFill>
            </a:endParaRPr>
          </a:p>
          <a:p>
            <a:pPr algn="just"/>
            <a:r>
              <a:rPr lang="en-GB" sz="1050" b="1" dirty="0"/>
              <a:t>	</a:t>
            </a:r>
            <a:endParaRPr lang="pt-PT" sz="1050" dirty="0"/>
          </a:p>
          <a:p>
            <a:pPr algn="just"/>
            <a:r>
              <a:rPr lang="en-US" sz="1050" b="1" dirty="0"/>
              <a:t>Bologna Degree in Information Systems and Computer Engineering </a:t>
            </a:r>
            <a:r>
              <a:rPr lang="en-GB" sz="1050" b="1" dirty="0"/>
              <a:t> 2012 – July 2017.</a:t>
            </a:r>
          </a:p>
          <a:p>
            <a:pPr algn="just"/>
            <a:r>
              <a:rPr lang="en-GB" sz="1050" dirty="0"/>
              <a:t>Bachelor of Science</a:t>
            </a:r>
            <a:endParaRPr lang="pt-PT" sz="1050" dirty="0"/>
          </a:p>
          <a:p>
            <a:pPr algn="just"/>
            <a:r>
              <a:rPr lang="pt-PT" sz="1050" dirty="0"/>
              <a:t>Instituto Superior Técnico Average grade of 13/20.</a:t>
            </a:r>
            <a:r>
              <a:rPr lang="pt-PT" sz="1050" b="1" dirty="0"/>
              <a:t> </a:t>
            </a:r>
            <a:endParaRPr lang="pt-PT" sz="1050" dirty="0"/>
          </a:p>
          <a:p>
            <a:pPr algn="just"/>
            <a:r>
              <a:rPr lang="en-GB" sz="1050" b="1" dirty="0"/>
              <a:t>A-levels</a:t>
            </a:r>
          </a:p>
          <a:p>
            <a:pPr algn="just"/>
            <a:r>
              <a:rPr lang="en-GB" sz="1050" b="1" dirty="0"/>
              <a:t>2010 – July 2012</a:t>
            </a:r>
            <a:endParaRPr lang="pt-PT" sz="1050" dirty="0"/>
          </a:p>
          <a:p>
            <a:pPr algn="just"/>
            <a:r>
              <a:rPr lang="en-GB" sz="1050" dirty="0"/>
              <a:t>City College Plymouth, UK</a:t>
            </a:r>
          </a:p>
          <a:p>
            <a:pPr algn="just"/>
            <a:r>
              <a:rPr lang="en-US" sz="1050" dirty="0"/>
              <a:t>Average Grade: B </a:t>
            </a:r>
          </a:p>
          <a:p>
            <a:pPr algn="just"/>
            <a:r>
              <a:rPr lang="en-US" sz="1050" dirty="0"/>
              <a:t>    Subjects: </a:t>
            </a:r>
            <a:r>
              <a:rPr lang="en-US" sz="1050" dirty="0" err="1"/>
              <a:t>Maths</a:t>
            </a:r>
            <a:r>
              <a:rPr lang="en-US" sz="1050" dirty="0"/>
              <a:t>, Physics and Film Studies. </a:t>
            </a:r>
            <a:r>
              <a:rPr lang="pt-PT" sz="1050" dirty="0"/>
              <a:t> </a:t>
            </a:r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</a:t>
            </a:r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  WORK EXPERIENCE</a:t>
            </a:r>
            <a:endParaRPr lang="pt-PT" sz="1050" b="1" dirty="0">
              <a:solidFill>
                <a:srgbClr val="FFFFFF"/>
              </a:solidFill>
            </a:endParaRPr>
          </a:p>
          <a:p>
            <a:pPr algn="just"/>
            <a:r>
              <a:rPr lang="en-GB" sz="1050" dirty="0"/>
              <a:t> </a:t>
            </a:r>
            <a:endParaRPr lang="en-GB" sz="1050" b="1" dirty="0"/>
          </a:p>
          <a:p>
            <a:pPr algn="just"/>
            <a:endParaRPr lang="pt-PT" sz="1050" b="1" dirty="0"/>
          </a:p>
          <a:p>
            <a:pPr algn="just"/>
            <a:r>
              <a:rPr lang="en-GB" sz="1050" b="1" dirty="0"/>
              <a:t>Summer Internee – JULY 2016 – AUGUST 2016</a:t>
            </a:r>
            <a:endParaRPr lang="pt-PT" sz="1050" b="1" dirty="0"/>
          </a:p>
          <a:p>
            <a:pPr algn="just"/>
            <a:r>
              <a:rPr lang="en-US" sz="1050" b="1" dirty="0"/>
              <a:t>Bridge Robotics 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bridgerobotics.com</a:t>
            </a:r>
            <a:endParaRPr lang="pt-PT" sz="1050" dirty="0"/>
          </a:p>
          <a:p>
            <a:pPr lvl="0" algn="just"/>
            <a:r>
              <a:rPr lang="en-US" sz="1050" dirty="0">
                <a:latin typeface="+mj-lt"/>
              </a:rPr>
              <a:t>    Worked in frontend development, object-oriented programming in     python and </a:t>
            </a:r>
            <a:r>
              <a:rPr lang="en-US" sz="1050" dirty="0" err="1">
                <a:latin typeface="+mj-lt"/>
              </a:rPr>
              <a:t>javascript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>
                <a:latin typeface="+mj-lt"/>
              </a:rPr>
              <a:t>websockets</a:t>
            </a:r>
            <a:r>
              <a:rPr lang="en-US" sz="1050" dirty="0">
                <a:latin typeface="+mj-lt"/>
              </a:rPr>
              <a:t> and messaging platforms like     </a:t>
            </a:r>
            <a:r>
              <a:rPr lang="en-US" sz="1050" dirty="0" err="1">
                <a:latin typeface="+mj-lt"/>
              </a:rPr>
              <a:t>RabbitMQ</a:t>
            </a:r>
            <a:r>
              <a:rPr lang="en-US" sz="1050" dirty="0">
                <a:latin typeface="+mj-lt"/>
              </a:rPr>
              <a:t> and crossbar.io to test and extend the Bridge Robotics     framework.</a:t>
            </a:r>
          </a:p>
          <a:p>
            <a:pPr lvl="0" algn="just"/>
            <a:r>
              <a:rPr lang="en-GB" sz="1050" b="1" u="sng" dirty="0">
                <a:solidFill>
                  <a:srgbClr val="FFFFFF"/>
                </a:solidFill>
              </a:rPr>
              <a:t>SKILL / INTERESTS</a:t>
            </a:r>
            <a:endParaRPr lang="pt-PT" sz="1050" dirty="0">
              <a:solidFill>
                <a:srgbClr val="FFFFFF"/>
              </a:solidFill>
            </a:endParaRPr>
          </a:p>
          <a:p>
            <a:pPr algn="just"/>
            <a:r>
              <a:rPr lang="en-GB" sz="1050" b="1" dirty="0"/>
              <a:t>Frontend Software Developer– September 2016 – Present</a:t>
            </a:r>
            <a:endParaRPr lang="pt-PT" sz="1050" b="1" dirty="0"/>
          </a:p>
          <a:p>
            <a:pPr algn="just"/>
            <a:r>
              <a:rPr lang="en-US" sz="1050" b="1" dirty="0" err="1"/>
              <a:t>opprDev</a:t>
            </a:r>
            <a:r>
              <a:rPr lang="en-US" sz="1050" b="1" dirty="0"/>
              <a:t>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oppr.io</a:t>
            </a:r>
          </a:p>
          <a:p>
            <a:pPr algn="just"/>
            <a:r>
              <a:rPr lang="en-US" sz="1050" dirty="0"/>
              <a:t>     </a:t>
            </a:r>
            <a:r>
              <a:rPr lang="en-US" sz="1050" dirty="0" err="1"/>
              <a:t>Oppr</a:t>
            </a:r>
            <a:r>
              <a:rPr lang="en-US" sz="1050" dirty="0"/>
              <a:t> is a student created organization whose goal is to find paid work and to share the workload with other like minded students.  With </a:t>
            </a:r>
            <a:r>
              <a:rPr lang="en-US" sz="1050" dirty="0" err="1"/>
              <a:t>opprDev</a:t>
            </a:r>
            <a:r>
              <a:rPr lang="en-US" sz="1050" dirty="0"/>
              <a:t> I further developed my frontend programming skills.</a:t>
            </a:r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r>
              <a:rPr lang="en-US" sz="1050" b="1" dirty="0"/>
              <a:t>    </a:t>
            </a:r>
            <a:r>
              <a:rPr lang="en-US" sz="1050" b="1" dirty="0">
                <a:solidFill>
                  <a:schemeClr val="bg1"/>
                </a:solidFill>
              </a:rPr>
              <a:t>HARD SKILLS</a:t>
            </a:r>
            <a:endParaRPr lang="en-GB" sz="1050" b="1" dirty="0">
              <a:solidFill>
                <a:schemeClr val="bg1"/>
              </a:solidFill>
            </a:endParaRPr>
          </a:p>
          <a:p>
            <a:pPr algn="just"/>
            <a:r>
              <a:rPr lang="en-GB" sz="1050" dirty="0"/>
              <a:t>  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325231" y="164791"/>
            <a:ext cx="2337227" cy="5537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00358" y="3287968"/>
            <a:ext cx="206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Alameda dos Oceanos nº 95 4ºEsq, Lisboa. </a:t>
            </a:r>
          </a:p>
          <a:p>
            <a:pPr algn="just"/>
            <a:r>
              <a:rPr lang="en-GB" sz="1200" dirty="0">
                <a:solidFill>
                  <a:srgbClr val="FFFFFF"/>
                </a:solidFill>
              </a:rPr>
              <a:t>1990 - 213</a:t>
            </a:r>
            <a:endParaRPr lang="pt-PT" sz="1200" dirty="0">
              <a:solidFill>
                <a:srgbClr val="FFFFFF"/>
              </a:solidFill>
            </a:endParaRPr>
          </a:p>
          <a:p>
            <a:pPr algn="just"/>
            <a:r>
              <a:rPr lang="pt-PT" sz="1200" b="1" dirty="0">
                <a:solidFill>
                  <a:srgbClr val="FFFFFF"/>
                </a:solidFill>
              </a:rPr>
              <a:t>Portugal</a:t>
            </a:r>
          </a:p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joaquimbve@hotmail.com</a:t>
            </a:r>
          </a:p>
          <a:p>
            <a:pPr algn="just"/>
            <a:r>
              <a:rPr lang="pt-PT" sz="1200" i="1" dirty="0">
                <a:solidFill>
                  <a:srgbClr val="FFFFFF"/>
                </a:solidFill>
              </a:rPr>
              <a:t> 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+351 91 399 30 37</a:t>
            </a:r>
          </a:p>
          <a:p>
            <a:pPr algn="just"/>
            <a:endParaRPr lang="en-GB" sz="1200" dirty="0">
              <a:solidFill>
                <a:srgbClr val="FFFFFF"/>
              </a:solidFill>
            </a:endParaRPr>
          </a:p>
          <a:p>
            <a:pPr algn="just"/>
            <a:endParaRPr lang="en-GB" sz="1200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joaquimesteves.github.io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 </a:t>
            </a:r>
          </a:p>
          <a:p>
            <a:pPr algn="just"/>
            <a:r>
              <a:rPr lang="en-US" sz="1200" i="1" dirty="0">
                <a:solidFill>
                  <a:srgbClr val="FFFFFF"/>
                </a:solidFill>
              </a:rPr>
              <a:t>      </a:t>
            </a:r>
          </a:p>
          <a:p>
            <a:pPr algn="just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90"/>
            <a:ext cx="360000" cy="36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600" y1="36300" x2="40600" y2="36300"/>
                        <a14:foregroundMark x1="28900" y1="37700" x2="28900" y2="37700"/>
                        <a14:foregroundMark x1="37800" y1="47500" x2="37800" y2="47500"/>
                        <a14:foregroundMark x1="25100" y1="55100" x2="25100" y2="55100"/>
                        <a14:foregroundMark x1="36500" y1="61400" x2="36500" y2="61400"/>
                        <a14:foregroundMark x1="30200" y1="68700" x2="30200" y2="687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0800" y="5725166"/>
            <a:ext cx="467999" cy="467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361" y="3499917"/>
            <a:ext cx="251997" cy="2519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984" y="4403431"/>
            <a:ext cx="251996" cy="251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360" y="4738362"/>
            <a:ext cx="251998" cy="2519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98488" y="2552390"/>
            <a:ext cx="2112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>
                <a:solidFill>
                  <a:srgbClr val="FFFFFF"/>
                </a:solidFill>
              </a:rPr>
              <a:t>JOAQUIM ESTEVES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Date of Birth: 01/09/1993 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Nationality: Portuguese</a:t>
            </a:r>
            <a:endParaRPr lang="pt-PT" sz="1400" dirty="0">
              <a:solidFill>
                <a:srgbClr val="FFFFFF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99868" y="6293414"/>
            <a:ext cx="252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Languages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Portuguese– Native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English – Full Professional Experience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Spanish – Fluent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French – Basic Use</a:t>
            </a:r>
          </a:p>
          <a:p>
            <a:pPr marL="171450" indent="-171450">
              <a:buFont typeface="Arial"/>
              <a:buChar char="•"/>
            </a:pPr>
            <a:endParaRPr lang="en-US" sz="1050" dirty="0"/>
          </a:p>
          <a:p>
            <a:r>
              <a:rPr lang="en-GB" sz="1050" b="1" dirty="0"/>
              <a:t>Driving License</a:t>
            </a:r>
            <a:r>
              <a:rPr lang="en-GB" sz="1050" dirty="0"/>
              <a:t> B1, B </a:t>
            </a:r>
            <a:endParaRPr lang="pt-PT" sz="1050" dirty="0"/>
          </a:p>
          <a:p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180000" y="8630593"/>
            <a:ext cx="61034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050" dirty="0"/>
          </a:p>
          <a:p>
            <a:pPr algn="just"/>
            <a:r>
              <a:rPr lang="en-US" sz="1050" dirty="0"/>
              <a:t>I am an adaptable, hard-working graduate seeking an entry-level position in software development, which will </a:t>
            </a:r>
            <a:r>
              <a:rPr lang="en-US" sz="1050" dirty="0" err="1"/>
              <a:t>utilise</a:t>
            </a:r>
            <a:r>
              <a:rPr lang="en-US" sz="1050" dirty="0"/>
              <a:t> the programming and management skills developed through the most renowned computer engineering course available in Portugal.</a:t>
            </a:r>
          </a:p>
          <a:p>
            <a:pPr algn="just"/>
            <a:endParaRPr lang="pt-PT" sz="1050" dirty="0"/>
          </a:p>
          <a:p>
            <a:pPr algn="just"/>
            <a:r>
              <a:rPr lang="en-GB" sz="1050" dirty="0"/>
              <a:t>I am obsessed with old movies, all types of Latino music and traveling. </a:t>
            </a:r>
            <a:endParaRPr lang="pt-PT" sz="1050" dirty="0"/>
          </a:p>
          <a:p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16068-6AD9-4E43-BD66-891265835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804" y="368079"/>
            <a:ext cx="1910080" cy="20980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5D6E8A-6A15-4805-84DE-117E3728E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7045" y1="42273" x2="37045" y2="42273"/>
                        <a14:foregroundMark x1="43750" y1="20795" x2="43750" y2="20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74772"/>
            <a:ext cx="359997" cy="3599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9D3DD9F-5768-4EEE-A2B3-255245783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8325" y="6319607"/>
            <a:ext cx="172094" cy="17209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DCB5E03-6C2D-491E-8F94-D83136BE35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606" y="6545950"/>
            <a:ext cx="171547" cy="17154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5309644-0148-4308-803A-802031F535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292" y="6781532"/>
            <a:ext cx="184541" cy="18454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9D6DF-E5E4-4CF1-84CC-4BE3736B74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1464" y="7250091"/>
            <a:ext cx="204418" cy="20441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4E0E56E-BD67-4D5F-83E6-E83A04E397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8325" y="7024040"/>
            <a:ext cx="164477" cy="16447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2334FAB-3473-4470-9D83-3DC166590D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9509" y="7510568"/>
            <a:ext cx="200563" cy="20056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CD05371-C9B0-4A4E-8B17-A7298398DC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9509" y="7737868"/>
            <a:ext cx="168025" cy="16802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135A763-47F4-4AAF-A8D8-76FA630C12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1674" y="7996417"/>
            <a:ext cx="183693" cy="1836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3DDF546-2A18-43F0-A11C-840399EEA2AF}"/>
              </a:ext>
            </a:extLst>
          </p:cNvPr>
          <p:cNvSpPr/>
          <p:nvPr/>
        </p:nvSpPr>
        <p:spPr>
          <a:xfrm>
            <a:off x="-139700" y="8449545"/>
            <a:ext cx="6802158" cy="311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About Me</a:t>
            </a:r>
          </a:p>
        </p:txBody>
      </p:sp>
      <p:pic>
        <p:nvPicPr>
          <p:cNvPr id="1040" name="Picture 16" descr="zoom icon">
            <a:extLst>
              <a:ext uri="{FF2B5EF4-FFF2-40B4-BE49-F238E27FC236}">
                <a16:creationId xmlns:a16="http://schemas.microsoft.com/office/drawing/2014/main" id="{2E746AB1-A657-4EB7-9489-CA96052F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" y="8492249"/>
            <a:ext cx="259168" cy="2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4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3DBFD1-8B52-4780-9A0B-E0527A9F45E3}"/>
              </a:ext>
            </a:extLst>
          </p:cNvPr>
          <p:cNvSpPr/>
          <p:nvPr/>
        </p:nvSpPr>
        <p:spPr>
          <a:xfrm>
            <a:off x="1" y="-57085"/>
            <a:ext cx="6858000" cy="1530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C43-86D4-4602-BECF-F945CF86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01" y="1619180"/>
            <a:ext cx="6172200" cy="7753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Dear Hiring Manager,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being contacted through </a:t>
            </a:r>
            <a:r>
              <a:rPr lang="en-US" sz="1200" dirty="0" err="1"/>
              <a:t>Linkedin</a:t>
            </a:r>
            <a:r>
              <a:rPr lang="en-US" sz="1200" dirty="0"/>
              <a:t> I have been </a:t>
            </a:r>
            <a:r>
              <a:rPr lang="en-US" sz="1200"/>
              <a:t>adverted that </a:t>
            </a:r>
            <a:r>
              <a:rPr lang="en-US" sz="1200" dirty="0"/>
              <a:t>you are looking for an educated and enthusiastic employee for your company. At this moment I have completed a Bachelor of Science on computer engineering and feel quite ready and excited to position myself on the free job market.</a:t>
            </a:r>
          </a:p>
          <a:p>
            <a:pPr marL="0" indent="0">
              <a:buNone/>
            </a:pPr>
            <a:r>
              <a:rPr lang="en-US" sz="1200" dirty="0"/>
              <a:t>I am particularly looking forward to working under an international company such as Amaris.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I’m excited about the possibility of working abroad, having previously lived abroad in the UK, I can attest to how formative it was to experience a different culture on a day to day basis, I am particularly thankful for the world of literature that was open to me thanks to my further mastery of the English language. I feel like this and other experiences have solidified me as a person that can work in any type of environment with all sorts of co-workers.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 am interested in consulting as I feel like it would be the perfect head start to my career. I possess a varied set of hard skills, which grants me a greater degree of freedom that I feel would be suited to the consulting business.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Ultimately, I feel like my profile and education are well suited for the job and I would gladly complete the first impressions you have of me in a personal interview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H</a:t>
            </a:r>
            <a:r>
              <a:rPr lang="pt-PT" sz="1200" dirty="0"/>
              <a:t>oping to hear from you soon,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13ACB-D165-4528-A7B3-EBC4D8E4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" y="314030"/>
            <a:ext cx="251997" cy="251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879E2-4E63-4170-A2A9-C3215AA77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" y="712007"/>
            <a:ext cx="251996" cy="251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B3566-946F-4752-8B02-F1FFBF45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3" y="1109983"/>
            <a:ext cx="251998" cy="25199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AFB9B2-6547-49DD-8B0E-6F2129C7CAE7}"/>
              </a:ext>
            </a:extLst>
          </p:cNvPr>
          <p:cNvSpPr txBox="1">
            <a:spLocks/>
          </p:cNvSpPr>
          <p:nvPr/>
        </p:nvSpPr>
        <p:spPr>
          <a:xfrm>
            <a:off x="26403" y="42052"/>
            <a:ext cx="6717297" cy="217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200" b="1" dirty="0">
                <a:solidFill>
                  <a:srgbClr val="FFFFFF"/>
                </a:solidFill>
              </a:rPr>
              <a:t>JOAQUIM ESTEVES</a:t>
            </a:r>
          </a:p>
          <a:p>
            <a:pPr marL="0" indent="0" algn="just">
              <a:buNone/>
            </a:pPr>
            <a:r>
              <a:rPr lang="pt-PT" sz="1200" dirty="0">
                <a:solidFill>
                  <a:srgbClr val="FFFFFF"/>
                </a:solidFill>
              </a:rPr>
              <a:t>       Alameda dos Oceanos nº 95 4ºEsq, Lisboa. </a:t>
            </a:r>
            <a:r>
              <a:rPr lang="en-GB" sz="1200" dirty="0">
                <a:solidFill>
                  <a:srgbClr val="FFFFFF"/>
                </a:solidFill>
              </a:rPr>
              <a:t>1990 – 213 </a:t>
            </a:r>
            <a:r>
              <a:rPr lang="pt-PT" sz="1200" b="1" dirty="0">
                <a:solidFill>
                  <a:srgbClr val="FFFFFF"/>
                </a:solidFill>
              </a:rPr>
              <a:t>Portugal</a:t>
            </a:r>
          </a:p>
          <a:p>
            <a:pPr marL="0" indent="0" algn="just">
              <a:buNone/>
            </a:pPr>
            <a:endParaRPr lang="en-GB" sz="1200" b="1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r>
              <a:rPr lang="pt-PT" sz="1200" dirty="0">
                <a:solidFill>
                  <a:srgbClr val="FFFFFF"/>
                </a:solidFill>
              </a:rPr>
              <a:t>       joaquimbve@hotmail.com</a:t>
            </a:r>
          </a:p>
          <a:p>
            <a:pPr marL="0" indent="0" algn="just">
              <a:buNone/>
            </a:pPr>
            <a:r>
              <a:rPr lang="pt-PT" sz="1200" i="1" dirty="0">
                <a:solidFill>
                  <a:srgbClr val="FFFFFF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PT" sz="1200" dirty="0">
                <a:solidFill>
                  <a:srgbClr val="FFFFFF"/>
                </a:solidFill>
              </a:rPr>
              <a:t>      +351 91 399 39 37</a:t>
            </a:r>
          </a:p>
          <a:p>
            <a:pPr marL="0" indent="0" algn="just">
              <a:buNone/>
            </a:pPr>
            <a:endParaRPr lang="pt-PT" sz="1200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endParaRPr lang="pt-PT" sz="12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PT" sz="1200" b="1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C18643-B116-468C-8F29-4429A9AE0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01" y="6328155"/>
            <a:ext cx="1722124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6B213-8F65-4A07-8E7B-2BD726D1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6790730" cy="92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380</Words>
  <Application>Microsoft Office PowerPoint</Application>
  <PresentationFormat>A4 Paper (210x297 mm)</PresentationFormat>
  <Paragraphs>88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Tição</dc:creator>
  <cp:lastModifiedBy>Joaquim Esteves</cp:lastModifiedBy>
  <cp:revision>27</cp:revision>
  <cp:lastPrinted>2017-08-01T00:38:08Z</cp:lastPrinted>
  <dcterms:created xsi:type="dcterms:W3CDTF">2017-07-31T22:59:07Z</dcterms:created>
  <dcterms:modified xsi:type="dcterms:W3CDTF">2017-10-17T11:17:31Z</dcterms:modified>
</cp:coreProperties>
</file>