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1554" y="-238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D5F1F-E3CB-874F-98F9-DDA3CA681C7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E51FA-C14F-AC4A-8C81-BB2F6D28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E51FA-C14F-AC4A-8C81-BB2F6D28C5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9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2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3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7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6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1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5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4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70D-6EFA-0C4B-8AE2-D602863194E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7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7A70D-6EFA-0C4B-8AE2-D602863194E8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702D-B2F5-DA42-B84F-B46120C0D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sv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5" Type="http://schemas.openxmlformats.org/officeDocument/2006/relationships/image" Target="../media/image2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2.wdp"/><Relationship Id="rId24" Type="http://schemas.openxmlformats.org/officeDocument/2006/relationships/image" Target="../media/image20.png"/><Relationship Id="rId5" Type="http://schemas.microsoft.com/office/2007/relationships/hdphoto" Target="../media/hdphoto1.wdp"/><Relationship Id="rId15" Type="http://schemas.openxmlformats.org/officeDocument/2006/relationships/image" Target="../media/image11.svg"/><Relationship Id="rId23" Type="http://schemas.openxmlformats.org/officeDocument/2006/relationships/image" Target="../media/image19.svg"/><Relationship Id="rId28" Type="http://schemas.openxmlformats.org/officeDocument/2006/relationships/image" Target="../media/image24.png"/><Relationship Id="rId10" Type="http://schemas.openxmlformats.org/officeDocument/2006/relationships/image" Target="../media/image7.png"/><Relationship Id="rId19" Type="http://schemas.openxmlformats.org/officeDocument/2006/relationships/image" Target="../media/image15.svg"/><Relationship Id="rId4" Type="http://schemas.openxmlformats.org/officeDocument/2006/relationships/image" Target="../media/image2.png"/><Relationship Id="rId9" Type="http://schemas.openxmlformats.org/officeDocument/2006/relationships/image" Target="../media/image6.JP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22260E3-EAE8-4D2A-8B59-75EB1A70237F}"/>
              </a:ext>
            </a:extLst>
          </p:cNvPr>
          <p:cNvSpPr txBox="1"/>
          <p:nvPr/>
        </p:nvSpPr>
        <p:spPr>
          <a:xfrm>
            <a:off x="-15552" y="6046125"/>
            <a:ext cx="6020643" cy="2167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  <a:p>
            <a:pPr>
              <a:lnSpc>
                <a:spcPct val="150000"/>
              </a:lnSpc>
            </a:pPr>
            <a:r>
              <a:rPr lang="en-US" sz="1050" dirty="0"/>
              <a:t>	C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C++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JAVA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SQL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PHP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Python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HTML5/CSS3</a:t>
            </a:r>
          </a:p>
          <a:p>
            <a:pPr>
              <a:lnSpc>
                <a:spcPct val="150000"/>
              </a:lnSpc>
            </a:pPr>
            <a:r>
              <a:rPr lang="en-US" sz="1050" dirty="0"/>
              <a:t>	JavaScript &amp; </a:t>
            </a:r>
            <a:r>
              <a:rPr lang="en-US" sz="1050" dirty="0" err="1"/>
              <a:t>JQuery</a:t>
            </a:r>
            <a:r>
              <a:rPr lang="en-US" sz="1050" dirty="0"/>
              <a:t>    		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39700" y="5789215"/>
            <a:ext cx="6802158" cy="311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</a:t>
            </a:r>
            <a:endParaRPr lang="en-US" sz="1050" b="1" dirty="0"/>
          </a:p>
        </p:txBody>
      </p:sp>
      <p:sp>
        <p:nvSpPr>
          <p:cNvPr id="16" name="Rectangle 15"/>
          <p:cNvSpPr/>
          <p:nvPr/>
        </p:nvSpPr>
        <p:spPr>
          <a:xfrm>
            <a:off x="0" y="2126029"/>
            <a:ext cx="4233536" cy="2574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50800" y="164790"/>
            <a:ext cx="4233536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4566" y="214592"/>
            <a:ext cx="4108265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50" dirty="0"/>
              <a:t>      </a:t>
            </a:r>
            <a:r>
              <a:rPr lang="en-GB" sz="1050" b="1" dirty="0">
                <a:solidFill>
                  <a:schemeClr val="bg1"/>
                </a:solidFill>
              </a:rPr>
              <a:t>EDUCATION</a:t>
            </a:r>
            <a:endParaRPr lang="pt-PT" sz="1050" dirty="0">
              <a:solidFill>
                <a:schemeClr val="bg1"/>
              </a:solidFill>
            </a:endParaRPr>
          </a:p>
          <a:p>
            <a:pPr algn="just"/>
            <a:r>
              <a:rPr lang="en-GB" sz="1050" b="1" dirty="0"/>
              <a:t>	</a:t>
            </a:r>
            <a:endParaRPr lang="pt-PT" sz="1050" dirty="0"/>
          </a:p>
          <a:p>
            <a:pPr algn="just"/>
            <a:r>
              <a:rPr lang="en-US" sz="1050" b="1" dirty="0"/>
              <a:t>Bologna Degree in Information Systems and Computer Engineering </a:t>
            </a:r>
            <a:r>
              <a:rPr lang="en-GB" sz="1050" b="1" dirty="0"/>
              <a:t> 2012 – July 2017.</a:t>
            </a:r>
            <a:endParaRPr lang="pt-PT" sz="1050" b="1" dirty="0"/>
          </a:p>
          <a:p>
            <a:pPr algn="just"/>
            <a:r>
              <a:rPr lang="pt-PT" sz="1050" dirty="0"/>
              <a:t>Instituto Superior Técnico Average grade of 13/20.</a:t>
            </a:r>
            <a:r>
              <a:rPr lang="pt-PT" sz="1050" b="1" dirty="0"/>
              <a:t> </a:t>
            </a:r>
            <a:endParaRPr lang="pt-PT" sz="1050" dirty="0"/>
          </a:p>
          <a:p>
            <a:pPr algn="just"/>
            <a:r>
              <a:rPr lang="en-GB" sz="1050" b="1" dirty="0"/>
              <a:t>A-levels</a:t>
            </a:r>
          </a:p>
          <a:p>
            <a:pPr algn="just"/>
            <a:r>
              <a:rPr lang="en-GB" sz="1050" b="1" dirty="0"/>
              <a:t>2010 – July 2012</a:t>
            </a:r>
            <a:endParaRPr lang="pt-PT" sz="1050" dirty="0"/>
          </a:p>
          <a:p>
            <a:pPr algn="just"/>
            <a:r>
              <a:rPr lang="en-GB" sz="1050" dirty="0"/>
              <a:t>City College Plymouth, UK</a:t>
            </a:r>
          </a:p>
          <a:p>
            <a:pPr algn="just"/>
            <a:r>
              <a:rPr lang="en-US" sz="1050" dirty="0"/>
              <a:t>Average Grade: B </a:t>
            </a:r>
          </a:p>
          <a:p>
            <a:pPr algn="just"/>
            <a:r>
              <a:rPr lang="en-US" sz="1050" dirty="0"/>
              <a:t>    Subjects: </a:t>
            </a:r>
            <a:r>
              <a:rPr lang="en-US" sz="1050" dirty="0" err="1"/>
              <a:t>Maths</a:t>
            </a:r>
            <a:r>
              <a:rPr lang="en-US" sz="1050" dirty="0"/>
              <a:t>, Physics and Film Studies. </a:t>
            </a:r>
            <a:r>
              <a:rPr lang="pt-PT" sz="1050" dirty="0"/>
              <a:t> </a:t>
            </a:r>
          </a:p>
          <a:p>
            <a:pPr algn="just"/>
            <a:endParaRPr lang="pt-PT" sz="1050" dirty="0"/>
          </a:p>
          <a:p>
            <a:pPr algn="just"/>
            <a:r>
              <a:rPr lang="en-GB" sz="1050" b="1" dirty="0">
                <a:solidFill>
                  <a:srgbClr val="FFFFFF"/>
                </a:solidFill>
              </a:rPr>
              <a:t>   </a:t>
            </a:r>
          </a:p>
          <a:p>
            <a:pPr algn="just"/>
            <a:r>
              <a:rPr lang="en-GB" sz="1050" b="1" dirty="0">
                <a:solidFill>
                  <a:srgbClr val="FFFFFF"/>
                </a:solidFill>
              </a:rPr>
              <a:t>     WORK EXPERIENCE</a:t>
            </a:r>
            <a:endParaRPr lang="pt-PT" sz="1050" b="1" dirty="0">
              <a:solidFill>
                <a:srgbClr val="FFFFFF"/>
              </a:solidFill>
            </a:endParaRPr>
          </a:p>
          <a:p>
            <a:pPr algn="just"/>
            <a:r>
              <a:rPr lang="en-GB" sz="1050" dirty="0"/>
              <a:t> </a:t>
            </a:r>
            <a:endParaRPr lang="en-GB" sz="1050" b="1" dirty="0"/>
          </a:p>
          <a:p>
            <a:pPr algn="just"/>
            <a:endParaRPr lang="pt-PT" sz="1050" b="1" dirty="0"/>
          </a:p>
          <a:p>
            <a:pPr algn="just"/>
            <a:r>
              <a:rPr lang="en-GB" sz="1050" b="1" dirty="0"/>
              <a:t>Summer Internee – JULY 2016 – AUGUST 2016</a:t>
            </a:r>
            <a:endParaRPr lang="pt-PT" sz="1050" b="1" dirty="0"/>
          </a:p>
          <a:p>
            <a:pPr algn="just"/>
            <a:r>
              <a:rPr lang="en-US" sz="1050" b="1" dirty="0"/>
              <a:t>Bridge Robotics – </a:t>
            </a:r>
            <a:r>
              <a:rPr lang="en-GB" sz="1050" b="1" dirty="0"/>
              <a:t>Lisbon</a:t>
            </a:r>
            <a:r>
              <a:rPr lang="en-US" sz="1050" b="1" dirty="0"/>
              <a:t> </a:t>
            </a:r>
          </a:p>
          <a:p>
            <a:pPr algn="just"/>
            <a:r>
              <a:rPr lang="en-US" sz="1050" i="1" dirty="0"/>
              <a:t>bridgerobotics.com</a:t>
            </a:r>
            <a:endParaRPr lang="pt-PT" sz="1050" dirty="0"/>
          </a:p>
          <a:p>
            <a:pPr lvl="0" algn="just"/>
            <a:r>
              <a:rPr lang="en-US" sz="1050" dirty="0">
                <a:latin typeface="+mj-lt"/>
              </a:rPr>
              <a:t>    Worked in frontend development, object-oriented programming in     python and </a:t>
            </a:r>
            <a:r>
              <a:rPr lang="en-US" sz="1050" dirty="0" err="1">
                <a:latin typeface="+mj-lt"/>
              </a:rPr>
              <a:t>javascript</a:t>
            </a:r>
            <a:r>
              <a:rPr lang="en-US" sz="1050" dirty="0">
                <a:latin typeface="+mj-lt"/>
              </a:rPr>
              <a:t>, </a:t>
            </a:r>
            <a:r>
              <a:rPr lang="en-US" sz="1050" dirty="0" err="1">
                <a:latin typeface="+mj-lt"/>
              </a:rPr>
              <a:t>websockets</a:t>
            </a:r>
            <a:r>
              <a:rPr lang="en-US" sz="1050" dirty="0">
                <a:latin typeface="+mj-lt"/>
              </a:rPr>
              <a:t> and messaging platforms like     </a:t>
            </a:r>
            <a:r>
              <a:rPr lang="en-US" sz="1050" dirty="0" err="1">
                <a:latin typeface="+mj-lt"/>
              </a:rPr>
              <a:t>RabbitMQ</a:t>
            </a:r>
            <a:r>
              <a:rPr lang="en-US" sz="1050" dirty="0">
                <a:latin typeface="+mj-lt"/>
              </a:rPr>
              <a:t> and crossbar.io to test and extend the Bridge Robotics     framework.</a:t>
            </a:r>
          </a:p>
          <a:p>
            <a:pPr lvl="0" algn="just"/>
            <a:r>
              <a:rPr lang="en-GB" sz="1050" b="1" u="sng" dirty="0">
                <a:solidFill>
                  <a:srgbClr val="FFFFFF"/>
                </a:solidFill>
              </a:rPr>
              <a:t>SKILL / INTERESTS</a:t>
            </a:r>
            <a:endParaRPr lang="pt-PT" sz="1050" dirty="0">
              <a:solidFill>
                <a:srgbClr val="FFFFFF"/>
              </a:solidFill>
            </a:endParaRPr>
          </a:p>
          <a:p>
            <a:pPr algn="just"/>
            <a:r>
              <a:rPr lang="en-GB" sz="1050" b="1" dirty="0"/>
              <a:t>Frontend Software Developer– September 2016 – Present</a:t>
            </a:r>
            <a:endParaRPr lang="pt-PT" sz="1050" b="1" dirty="0"/>
          </a:p>
          <a:p>
            <a:pPr algn="just"/>
            <a:r>
              <a:rPr lang="en-US" sz="1050" b="1" dirty="0" err="1"/>
              <a:t>opprDev</a:t>
            </a:r>
            <a:r>
              <a:rPr lang="en-US" sz="1050" b="1" dirty="0"/>
              <a:t>– </a:t>
            </a:r>
            <a:r>
              <a:rPr lang="en-GB" sz="1050" b="1" dirty="0"/>
              <a:t>Lisbon</a:t>
            </a:r>
            <a:r>
              <a:rPr lang="en-US" sz="1050" b="1" dirty="0"/>
              <a:t> </a:t>
            </a:r>
          </a:p>
          <a:p>
            <a:pPr algn="just"/>
            <a:r>
              <a:rPr lang="en-US" sz="1050" i="1" dirty="0"/>
              <a:t>oppr.io</a:t>
            </a:r>
          </a:p>
          <a:p>
            <a:pPr algn="just"/>
            <a:r>
              <a:rPr lang="en-US" sz="1050" dirty="0"/>
              <a:t>     </a:t>
            </a:r>
            <a:r>
              <a:rPr lang="en-US" sz="1050" dirty="0" err="1"/>
              <a:t>Oppr</a:t>
            </a:r>
            <a:r>
              <a:rPr lang="en-US" sz="1050" dirty="0"/>
              <a:t> is a student created organization whose goal is to find paid work and to share the workload with other like minded students.  With </a:t>
            </a:r>
            <a:r>
              <a:rPr lang="en-US" sz="1050"/>
              <a:t>opprDev </a:t>
            </a:r>
            <a:r>
              <a:rPr lang="en-US" sz="1050" dirty="0"/>
              <a:t>I further developed my frontend programming skills.</a:t>
            </a:r>
          </a:p>
          <a:p>
            <a:pPr algn="just"/>
            <a:endParaRPr lang="en-US" sz="1050" b="1" dirty="0"/>
          </a:p>
          <a:p>
            <a:pPr algn="just"/>
            <a:endParaRPr lang="en-US" sz="1050" b="1" dirty="0"/>
          </a:p>
          <a:p>
            <a:pPr algn="just"/>
            <a:endParaRPr lang="en-US" sz="1050" b="1" dirty="0"/>
          </a:p>
          <a:p>
            <a:pPr algn="just"/>
            <a:endParaRPr lang="en-US" sz="1050" b="1" dirty="0"/>
          </a:p>
          <a:p>
            <a:pPr algn="just"/>
            <a:endParaRPr lang="en-US" sz="1050" b="1" dirty="0"/>
          </a:p>
          <a:p>
            <a:pPr algn="just"/>
            <a:endParaRPr lang="en-US" sz="1050" b="1" dirty="0"/>
          </a:p>
          <a:p>
            <a:pPr algn="just"/>
            <a:r>
              <a:rPr lang="en-US" sz="1050" b="1" dirty="0"/>
              <a:t>    </a:t>
            </a:r>
            <a:r>
              <a:rPr lang="en-US" sz="1050" b="1" dirty="0">
                <a:solidFill>
                  <a:schemeClr val="bg1"/>
                </a:solidFill>
              </a:rPr>
              <a:t>HARD SKILLS</a:t>
            </a:r>
            <a:endParaRPr lang="en-GB" sz="1050" b="1" dirty="0">
              <a:solidFill>
                <a:schemeClr val="bg1"/>
              </a:solidFill>
            </a:endParaRPr>
          </a:p>
          <a:p>
            <a:pPr algn="just"/>
            <a:r>
              <a:rPr lang="en-GB" sz="1050" dirty="0"/>
              <a:t>  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4325231" y="164791"/>
            <a:ext cx="2337227" cy="55375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00358" y="3287968"/>
            <a:ext cx="2062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sz="1200" b="1" dirty="0">
              <a:solidFill>
                <a:srgbClr val="FFFFFF"/>
              </a:solidFill>
            </a:endParaRP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Alameda dos Oceanos nº 95 4ºEsq, Lisboa. </a:t>
            </a:r>
          </a:p>
          <a:p>
            <a:pPr algn="just"/>
            <a:r>
              <a:rPr lang="en-GB" sz="1200" dirty="0">
                <a:solidFill>
                  <a:srgbClr val="FFFFFF"/>
                </a:solidFill>
              </a:rPr>
              <a:t>1990 - 213</a:t>
            </a:r>
            <a:endParaRPr lang="pt-PT" sz="1200" dirty="0">
              <a:solidFill>
                <a:srgbClr val="FFFFFF"/>
              </a:solidFill>
            </a:endParaRPr>
          </a:p>
          <a:p>
            <a:pPr algn="just"/>
            <a:r>
              <a:rPr lang="pt-PT" sz="1200" b="1" dirty="0">
                <a:solidFill>
                  <a:srgbClr val="FFFFFF"/>
                </a:solidFill>
              </a:rPr>
              <a:t>Portugal</a:t>
            </a:r>
          </a:p>
          <a:p>
            <a:pPr algn="just"/>
            <a:endParaRPr lang="pt-PT" sz="1200" b="1" dirty="0">
              <a:solidFill>
                <a:srgbClr val="FFFFFF"/>
              </a:solidFill>
            </a:endParaRP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joaquimbve@hotmail.com</a:t>
            </a:r>
          </a:p>
          <a:p>
            <a:pPr algn="just"/>
            <a:r>
              <a:rPr lang="pt-PT" sz="1200" i="1" dirty="0">
                <a:solidFill>
                  <a:srgbClr val="FFFFFF"/>
                </a:solidFill>
              </a:rPr>
              <a:t> </a:t>
            </a: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+351 91 399 39 37</a:t>
            </a:r>
          </a:p>
          <a:p>
            <a:pPr algn="just"/>
            <a:endParaRPr lang="en-GB" sz="1200" dirty="0">
              <a:solidFill>
                <a:srgbClr val="FFFFFF"/>
              </a:solidFill>
            </a:endParaRPr>
          </a:p>
          <a:p>
            <a:pPr algn="just"/>
            <a:endParaRPr lang="en-GB" sz="1200" dirty="0">
              <a:solidFill>
                <a:srgbClr val="FFFFFF"/>
              </a:solidFill>
            </a:endParaRP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joaquimesteves.github.io</a:t>
            </a:r>
          </a:p>
          <a:p>
            <a:pPr algn="just"/>
            <a:r>
              <a:rPr lang="pt-PT" sz="1200" dirty="0">
                <a:solidFill>
                  <a:srgbClr val="FFFFFF"/>
                </a:solidFill>
              </a:rPr>
              <a:t> </a:t>
            </a:r>
          </a:p>
          <a:p>
            <a:pPr algn="just"/>
            <a:r>
              <a:rPr lang="en-US" sz="1200" i="1" dirty="0">
                <a:solidFill>
                  <a:srgbClr val="FFFFFF"/>
                </a:solidFill>
              </a:rPr>
              <a:t>      </a:t>
            </a:r>
          </a:p>
          <a:p>
            <a:pPr algn="just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390"/>
            <a:ext cx="360000" cy="36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0600" y1="36300" x2="40600" y2="36300"/>
                        <a14:foregroundMark x1="28900" y1="37700" x2="28900" y2="37700"/>
                        <a14:foregroundMark x1="37800" y1="47500" x2="37800" y2="47500"/>
                        <a14:foregroundMark x1="25100" y1="55100" x2="25100" y2="55100"/>
                        <a14:foregroundMark x1="36500" y1="61400" x2="36500" y2="61400"/>
                        <a14:foregroundMark x1="30200" y1="68700" x2="30200" y2="687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0800" y="5725166"/>
            <a:ext cx="467999" cy="467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8361" y="3499917"/>
            <a:ext cx="251997" cy="2519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1984" y="4403431"/>
            <a:ext cx="251996" cy="2519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8360" y="4738362"/>
            <a:ext cx="251998" cy="25199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398488" y="2552390"/>
            <a:ext cx="21126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b="1" dirty="0">
                <a:solidFill>
                  <a:srgbClr val="FFFFFF"/>
                </a:solidFill>
              </a:rPr>
              <a:t>JOAQUIM ESTEVES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</a:rPr>
              <a:t>Date of Birth: 01/09/1993 </a:t>
            </a:r>
          </a:p>
          <a:p>
            <a:pPr algn="ctr"/>
            <a:r>
              <a:rPr lang="en-US" sz="1400" dirty="0">
                <a:solidFill>
                  <a:srgbClr val="FFFFFF"/>
                </a:solidFill>
              </a:rPr>
              <a:t>Nationality: Portuguese</a:t>
            </a:r>
            <a:endParaRPr lang="pt-PT" sz="1400" dirty="0">
              <a:solidFill>
                <a:srgbClr val="FFFFFF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999868" y="6293414"/>
            <a:ext cx="2525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Languages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Portuguese– Native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English – Full Professional Experience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Spanish – Fluent</a:t>
            </a:r>
          </a:p>
          <a:p>
            <a:pPr marL="171450" indent="-171450">
              <a:buFont typeface="Arial"/>
              <a:buChar char="•"/>
            </a:pPr>
            <a:r>
              <a:rPr lang="en-US" sz="1050" dirty="0"/>
              <a:t>French – Basic Use</a:t>
            </a:r>
          </a:p>
          <a:p>
            <a:pPr marL="171450" indent="-171450">
              <a:buFont typeface="Arial"/>
              <a:buChar char="•"/>
            </a:pPr>
            <a:endParaRPr lang="en-US" sz="1050" dirty="0"/>
          </a:p>
          <a:p>
            <a:r>
              <a:rPr lang="en-GB" sz="1050" b="1" dirty="0"/>
              <a:t>Driving License</a:t>
            </a:r>
            <a:r>
              <a:rPr lang="en-GB" sz="1050" dirty="0"/>
              <a:t> B1, B </a:t>
            </a:r>
            <a:endParaRPr lang="pt-PT" sz="1050" dirty="0"/>
          </a:p>
          <a:p>
            <a:endParaRPr lang="en-US" sz="1050" dirty="0"/>
          </a:p>
        </p:txBody>
      </p:sp>
      <p:sp>
        <p:nvSpPr>
          <p:cNvPr id="2" name="TextBox 1"/>
          <p:cNvSpPr txBox="1"/>
          <p:nvPr/>
        </p:nvSpPr>
        <p:spPr>
          <a:xfrm>
            <a:off x="180000" y="8630593"/>
            <a:ext cx="610341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sz="1050" dirty="0"/>
          </a:p>
          <a:p>
            <a:pPr algn="just"/>
            <a:r>
              <a:rPr lang="en-US" sz="1050" dirty="0"/>
              <a:t>I am an adaptable, hard-working graduate seeking an entry-level position in software development, which will </a:t>
            </a:r>
            <a:r>
              <a:rPr lang="en-US" sz="1050" dirty="0" err="1"/>
              <a:t>utilise</a:t>
            </a:r>
            <a:r>
              <a:rPr lang="en-US" sz="1050" dirty="0"/>
              <a:t> the programming and management skills developed through the most renowned computer engineering course available in Portugal.</a:t>
            </a:r>
          </a:p>
          <a:p>
            <a:pPr algn="just"/>
            <a:endParaRPr lang="pt-PT" sz="1050" dirty="0"/>
          </a:p>
          <a:p>
            <a:pPr algn="just"/>
            <a:r>
              <a:rPr lang="en-GB" sz="1050" dirty="0"/>
              <a:t>I’m obsessed with old movies, all types of Latino music and traveling. </a:t>
            </a:r>
            <a:endParaRPr lang="pt-PT" sz="1050" dirty="0"/>
          </a:p>
          <a:p>
            <a:endParaRPr lang="en-US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16068-6AD9-4E43-BD66-891265835B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8804" y="368079"/>
            <a:ext cx="1910080" cy="20980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5D6E8A-6A15-4805-84DE-117E3728E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7045" y1="42273" x2="37045" y2="42273"/>
                        <a14:foregroundMark x1="43750" y1="20795" x2="43750" y2="207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074772"/>
            <a:ext cx="359997" cy="35999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9D3DD9F-5768-4EEE-A2B3-255245783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8325" y="6319607"/>
            <a:ext cx="172094" cy="17209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DCB5E03-6C2D-491E-8F94-D83136BE35A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606" y="6545950"/>
            <a:ext cx="171547" cy="17154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5309644-0148-4308-803A-802031F535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8292" y="6781532"/>
            <a:ext cx="184541" cy="18454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D9D6DF-E5E4-4CF1-84CC-4BE3736B74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1464" y="7250091"/>
            <a:ext cx="204418" cy="20441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4E0E56E-BD67-4D5F-83E6-E83A04E397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8325" y="7024040"/>
            <a:ext cx="164477" cy="16447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2334FAB-3473-4470-9D83-3DC166590D0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9509" y="7510568"/>
            <a:ext cx="200563" cy="200563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CD05371-C9B0-4A4E-8B17-A7298398DC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79509" y="7737868"/>
            <a:ext cx="168025" cy="16802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4135A763-47F4-4AAF-A8D8-76FA630C127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1674" y="7996417"/>
            <a:ext cx="183693" cy="18369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3DDF546-2A18-43F0-A11C-840399EEA2AF}"/>
              </a:ext>
            </a:extLst>
          </p:cNvPr>
          <p:cNvSpPr/>
          <p:nvPr/>
        </p:nvSpPr>
        <p:spPr>
          <a:xfrm>
            <a:off x="-139700" y="8449545"/>
            <a:ext cx="6802158" cy="311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About Me</a:t>
            </a:r>
          </a:p>
        </p:txBody>
      </p:sp>
      <p:pic>
        <p:nvPicPr>
          <p:cNvPr id="1040" name="Picture 16" descr="zoom icon">
            <a:extLst>
              <a:ext uri="{FF2B5EF4-FFF2-40B4-BE49-F238E27FC236}">
                <a16:creationId xmlns:a16="http://schemas.microsoft.com/office/drawing/2014/main" id="{2E746AB1-A657-4EB7-9489-CA96052FC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" y="8492249"/>
            <a:ext cx="259168" cy="25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4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107</Words>
  <Application>Microsoft Office PowerPoint</Application>
  <PresentationFormat>A4 Paper (210x297 mm)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Joana Tição</dc:creator>
  <cp:lastModifiedBy>Joaquim</cp:lastModifiedBy>
  <cp:revision>18</cp:revision>
  <cp:lastPrinted>2017-08-01T00:38:08Z</cp:lastPrinted>
  <dcterms:created xsi:type="dcterms:W3CDTF">2017-07-31T22:59:07Z</dcterms:created>
  <dcterms:modified xsi:type="dcterms:W3CDTF">2017-09-29T15:06:57Z</dcterms:modified>
</cp:coreProperties>
</file>