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554" y="-46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5F1F-E3CB-874F-98F9-DDA3CA681C7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51FA-C14F-AC4A-8C81-BB2F6D28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E51FA-C14F-AC4A-8C81-BB2F6D28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A70D-6EFA-0C4B-8AE2-D602863194E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24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11.svg"/><Relationship Id="rId23" Type="http://schemas.openxmlformats.org/officeDocument/2006/relationships/image" Target="../media/image19.sv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22260E3-EAE8-4D2A-8B59-75EB1A70237F}"/>
              </a:ext>
            </a:extLst>
          </p:cNvPr>
          <p:cNvSpPr txBox="1"/>
          <p:nvPr/>
        </p:nvSpPr>
        <p:spPr>
          <a:xfrm>
            <a:off x="0" y="7187528"/>
            <a:ext cx="6020643" cy="216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C </a:t>
            </a:r>
            <a:r>
              <a:rPr lang="pt-PT" sz="1050" b="1" dirty="0"/>
              <a:t>★</a:t>
            </a: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C++ </a:t>
            </a:r>
            <a:r>
              <a:rPr lang="pt-PT" sz="1050" b="1" dirty="0"/>
              <a:t>★</a:t>
            </a: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JAVA </a:t>
            </a:r>
            <a:r>
              <a:rPr lang="pt-PT" sz="1050" b="1" dirty="0"/>
              <a:t>★</a:t>
            </a: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SQL </a:t>
            </a:r>
            <a:r>
              <a:rPr lang="pt-PT" sz="1050" b="1" dirty="0"/>
              <a:t>★ ★ ★</a:t>
            </a: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PHP </a:t>
            </a:r>
            <a:r>
              <a:rPr lang="pt-PT" sz="1050" b="1" dirty="0"/>
              <a:t>★ ★ ★ ★</a:t>
            </a: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Python </a:t>
            </a:r>
            <a:r>
              <a:rPr lang="pt-PT" sz="1050" b="1" dirty="0"/>
              <a:t>★ ★ ★ ★ ★</a:t>
            </a: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HTML – CSS – SCSS </a:t>
            </a:r>
            <a:r>
              <a:rPr lang="pt-PT" sz="1050" b="1" dirty="0"/>
              <a:t>★ ★ ★ ★</a:t>
            </a:r>
            <a:r>
              <a:rPr lang="en-US" sz="105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JavaScript, Typescript, React &amp; </a:t>
            </a:r>
            <a:r>
              <a:rPr lang="en-US" sz="1050" dirty="0" err="1"/>
              <a:t>JQuery</a:t>
            </a:r>
            <a:r>
              <a:rPr lang="en-US" sz="1050" dirty="0"/>
              <a:t> </a:t>
            </a:r>
            <a:r>
              <a:rPr lang="pt-PT" sz="1050" b="1" dirty="0"/>
              <a:t>★ ★ ★ ★</a:t>
            </a:r>
            <a:r>
              <a:rPr lang="en-US" sz="1050" dirty="0"/>
              <a:t> 		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21349" y="6719529"/>
            <a:ext cx="7010400" cy="311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</a:t>
            </a:r>
            <a:endParaRPr lang="en-US" sz="105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2126029"/>
            <a:ext cx="4233536" cy="257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50800" y="164790"/>
            <a:ext cx="4233536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566" y="214592"/>
            <a:ext cx="4108265" cy="671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/>
              <a:t>      </a:t>
            </a:r>
            <a:r>
              <a:rPr lang="en-GB" sz="1050" b="1" dirty="0">
                <a:solidFill>
                  <a:schemeClr val="bg1"/>
                </a:solidFill>
              </a:rPr>
              <a:t>EDUCATION</a:t>
            </a:r>
            <a:endParaRPr lang="pt-PT" sz="1050" dirty="0">
              <a:solidFill>
                <a:schemeClr val="bg1"/>
              </a:solidFill>
            </a:endParaRPr>
          </a:p>
          <a:p>
            <a:pPr algn="just"/>
            <a:r>
              <a:rPr lang="en-GB" sz="1050" b="1" dirty="0"/>
              <a:t>	</a:t>
            </a:r>
            <a:endParaRPr lang="pt-PT" sz="1050" dirty="0"/>
          </a:p>
          <a:p>
            <a:pPr algn="just"/>
            <a:r>
              <a:rPr lang="en-US" sz="1050" b="1" dirty="0"/>
              <a:t>Bologna Degree in Information Systems and Computer Engineering </a:t>
            </a:r>
            <a:r>
              <a:rPr lang="en-GB" sz="1050" b="1" dirty="0"/>
              <a:t> 2012 – July 2017.</a:t>
            </a:r>
          </a:p>
          <a:p>
            <a:pPr algn="just"/>
            <a:r>
              <a:rPr lang="en-GB" sz="1050" dirty="0"/>
              <a:t>Bachelor of Science</a:t>
            </a:r>
            <a:endParaRPr lang="pt-PT" sz="1050" dirty="0"/>
          </a:p>
          <a:p>
            <a:pPr algn="just"/>
            <a:r>
              <a:rPr lang="pt-PT" sz="1050" dirty="0"/>
              <a:t>Instituto Superior Técnico Average grade of 13/20.</a:t>
            </a:r>
            <a:r>
              <a:rPr lang="pt-PT" sz="1050" b="1" dirty="0"/>
              <a:t> </a:t>
            </a:r>
            <a:endParaRPr lang="pt-PT" sz="1050" dirty="0"/>
          </a:p>
          <a:p>
            <a:pPr algn="just"/>
            <a:r>
              <a:rPr lang="en-GB" sz="1050" b="1" dirty="0"/>
              <a:t>A-levels</a:t>
            </a:r>
          </a:p>
          <a:p>
            <a:pPr algn="just"/>
            <a:r>
              <a:rPr lang="en-GB" sz="1050" b="1" dirty="0"/>
              <a:t>2010 – July 2012</a:t>
            </a:r>
            <a:endParaRPr lang="pt-PT" sz="1050" dirty="0"/>
          </a:p>
          <a:p>
            <a:pPr algn="just"/>
            <a:r>
              <a:rPr lang="en-GB" sz="1050" dirty="0"/>
              <a:t>City College Plymouth, UK</a:t>
            </a:r>
          </a:p>
          <a:p>
            <a:pPr algn="just"/>
            <a:r>
              <a:rPr lang="en-US" sz="1050" dirty="0"/>
              <a:t>Average Grade: B </a:t>
            </a:r>
          </a:p>
          <a:p>
            <a:pPr algn="just"/>
            <a:r>
              <a:rPr lang="en-US" sz="1050" dirty="0"/>
              <a:t>    Subjects: </a:t>
            </a:r>
            <a:r>
              <a:rPr lang="en-US" sz="1050" dirty="0" err="1"/>
              <a:t>Maths</a:t>
            </a:r>
            <a:r>
              <a:rPr lang="en-US" sz="1050" dirty="0"/>
              <a:t>, Physics and Film Studies. </a:t>
            </a:r>
            <a:r>
              <a:rPr lang="pt-PT" sz="1050" dirty="0"/>
              <a:t> </a:t>
            </a:r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</a:t>
            </a:r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  WORK EXPERIENCE</a:t>
            </a:r>
            <a:endParaRPr lang="pt-PT" sz="1050" b="1" dirty="0">
              <a:solidFill>
                <a:srgbClr val="FFFFFF"/>
              </a:solidFill>
            </a:endParaRPr>
          </a:p>
          <a:p>
            <a:pPr algn="just"/>
            <a:r>
              <a:rPr lang="en-GB" sz="1050" dirty="0"/>
              <a:t> </a:t>
            </a:r>
            <a:endParaRPr lang="en-GB" sz="1050" b="1" dirty="0"/>
          </a:p>
          <a:p>
            <a:pPr algn="just"/>
            <a:endParaRPr lang="pt-PT" sz="1050" b="1" dirty="0"/>
          </a:p>
          <a:p>
            <a:pPr algn="just"/>
            <a:r>
              <a:rPr lang="en-GB" sz="1050" b="1" dirty="0"/>
              <a:t>Summer Internee – JULY 2016 – AUGUST 2016</a:t>
            </a:r>
            <a:endParaRPr lang="pt-PT" sz="1050" b="1" dirty="0"/>
          </a:p>
          <a:p>
            <a:pPr algn="just"/>
            <a:r>
              <a:rPr lang="en-US" sz="1050" b="1" dirty="0"/>
              <a:t>Bridge Robotics 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bridgerobotics.com</a:t>
            </a:r>
            <a:endParaRPr lang="pt-PT" sz="1050" dirty="0"/>
          </a:p>
          <a:p>
            <a:pPr lvl="0" algn="just"/>
            <a:r>
              <a:rPr lang="en-US" sz="1050" dirty="0">
                <a:latin typeface="+mj-lt"/>
              </a:rPr>
              <a:t>    Worked in frontend development, object-oriented programming in     python and </a:t>
            </a:r>
            <a:r>
              <a:rPr lang="en-US" sz="1050" dirty="0" err="1">
                <a:latin typeface="+mj-lt"/>
              </a:rPr>
              <a:t>javascript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>
                <a:latin typeface="+mj-lt"/>
              </a:rPr>
              <a:t>websockets</a:t>
            </a:r>
            <a:r>
              <a:rPr lang="en-US" sz="1050" dirty="0">
                <a:latin typeface="+mj-lt"/>
              </a:rPr>
              <a:t> and messaging platforms like     </a:t>
            </a:r>
            <a:r>
              <a:rPr lang="en-US" sz="1050" dirty="0" err="1">
                <a:latin typeface="+mj-lt"/>
              </a:rPr>
              <a:t>RabbitMQ</a:t>
            </a:r>
            <a:r>
              <a:rPr lang="en-US" sz="1050" dirty="0">
                <a:latin typeface="+mj-lt"/>
              </a:rPr>
              <a:t> and crossbar.io to test and extend the Bridge Robotics     framework.</a:t>
            </a:r>
          </a:p>
          <a:p>
            <a:pPr lvl="0" algn="just"/>
            <a:r>
              <a:rPr lang="en-GB" sz="1050" b="1" u="sng" dirty="0">
                <a:solidFill>
                  <a:srgbClr val="FFFFFF"/>
                </a:solidFill>
              </a:rPr>
              <a:t>SKILL / INTERESTS</a:t>
            </a:r>
            <a:endParaRPr lang="pt-PT" sz="1050" dirty="0">
              <a:solidFill>
                <a:srgbClr val="FFFFFF"/>
              </a:solidFill>
            </a:endParaRPr>
          </a:p>
          <a:p>
            <a:pPr algn="just"/>
            <a:r>
              <a:rPr lang="en-GB" sz="1050" b="1" dirty="0"/>
              <a:t>Frontend Software Developer– September 2016 – September 2017</a:t>
            </a:r>
            <a:endParaRPr lang="pt-PT" sz="1050" b="1" dirty="0"/>
          </a:p>
          <a:p>
            <a:pPr algn="just"/>
            <a:r>
              <a:rPr lang="en-US" sz="1050" b="1" dirty="0" err="1"/>
              <a:t>opprDev</a:t>
            </a:r>
            <a:r>
              <a:rPr lang="en-US" sz="1050" b="1" dirty="0"/>
              <a:t>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oppr.io</a:t>
            </a:r>
          </a:p>
          <a:p>
            <a:pPr algn="just"/>
            <a:r>
              <a:rPr lang="en-US" sz="1050" dirty="0"/>
              <a:t>     </a:t>
            </a:r>
            <a:r>
              <a:rPr lang="en-US" sz="1050" dirty="0" err="1"/>
              <a:t>Oppr</a:t>
            </a:r>
            <a:r>
              <a:rPr lang="en-US" sz="1050" dirty="0"/>
              <a:t> is a student created organization whose goal is to find paid work and to share the workload with other like minded students.  With </a:t>
            </a:r>
            <a:r>
              <a:rPr lang="en-US" sz="1050" dirty="0" err="1"/>
              <a:t>opprDev</a:t>
            </a:r>
            <a:r>
              <a:rPr lang="en-US" sz="1050" dirty="0"/>
              <a:t> I further developed my frontend programming skills.</a:t>
            </a:r>
          </a:p>
          <a:p>
            <a:pPr algn="just"/>
            <a:endParaRPr lang="en-US" sz="1050" dirty="0"/>
          </a:p>
          <a:p>
            <a:pPr algn="just"/>
            <a:r>
              <a:rPr lang="en-GB" sz="1050" b="1" dirty="0"/>
              <a:t>Consultant on Computer Engineering – December 2017 – Present</a:t>
            </a:r>
            <a:endParaRPr lang="pt-PT" sz="1050" b="1" dirty="0"/>
          </a:p>
          <a:p>
            <a:pPr algn="just"/>
            <a:r>
              <a:rPr lang="en-US" sz="1050" b="1" dirty="0"/>
              <a:t>AKKA Technologies– Toulouse &amp; Lyon, </a:t>
            </a:r>
            <a:r>
              <a:rPr lang="en-GB" sz="1050" b="1" dirty="0"/>
              <a:t>France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akka-technologies.com</a:t>
            </a:r>
          </a:p>
          <a:p>
            <a:pPr algn="just"/>
            <a:r>
              <a:rPr lang="en-US" sz="1050" dirty="0"/>
              <a:t>     For the past two years I’ve had the pleasure to work as a consultant with</a:t>
            </a:r>
            <a:r>
              <a:rPr lang="en-US" sz="1050" i="1" dirty="0"/>
              <a:t> AKKA Technologies</a:t>
            </a:r>
            <a:r>
              <a:rPr lang="en-US" sz="1050" dirty="0"/>
              <a:t>. I’ve worked under a variety of projects for multiple clients, and have worked with a veritable buffet of different technologies.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dirty="0"/>
              <a:t>    By all means consult my personal website or get in contact to discuss the various </a:t>
            </a:r>
            <a:r>
              <a:rPr lang="en-US" sz="1050" dirty="0" err="1"/>
              <a:t>projets</a:t>
            </a:r>
            <a:r>
              <a:rPr lang="en-US" sz="1050" dirty="0"/>
              <a:t> and clients I’ve had the pleasure to work with.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5231" y="164791"/>
            <a:ext cx="2337227" cy="5537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00358" y="3287968"/>
            <a:ext cx="206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en-GB" sz="1200" dirty="0">
                <a:solidFill>
                  <a:srgbClr val="FFFFFF"/>
                </a:solidFill>
              </a:rPr>
              <a:t>14Bis, Chez Nestor, Rue </a:t>
            </a:r>
            <a:r>
              <a:rPr lang="en-GB" sz="1200" dirty="0" err="1">
                <a:solidFill>
                  <a:srgbClr val="FFFFFF"/>
                </a:solidFill>
              </a:rPr>
              <a:t>Nicolaï</a:t>
            </a:r>
            <a:r>
              <a:rPr lang="en-GB" sz="1200" dirty="0">
                <a:solidFill>
                  <a:srgbClr val="FFFFFF"/>
                </a:solidFill>
              </a:rPr>
              <a:t>, Lyon 69007</a:t>
            </a:r>
          </a:p>
          <a:p>
            <a:pPr algn="just"/>
            <a:r>
              <a:rPr lang="en-GB" sz="1200" b="1" dirty="0">
                <a:solidFill>
                  <a:srgbClr val="FFFFFF"/>
                </a:solidFill>
              </a:rPr>
              <a:t>France</a:t>
            </a:r>
            <a:endParaRPr lang="pt-PT" sz="1200" b="1" dirty="0">
              <a:solidFill>
                <a:srgbClr val="FFFFFF"/>
              </a:solidFill>
            </a:endParaRPr>
          </a:p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joaquimbve@hotmail.com</a:t>
            </a:r>
          </a:p>
          <a:p>
            <a:pPr algn="just"/>
            <a:r>
              <a:rPr lang="pt-PT" sz="1200" i="1" dirty="0">
                <a:solidFill>
                  <a:srgbClr val="FFFFFF"/>
                </a:solidFill>
              </a:rPr>
              <a:t> 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+351 91 399 30 37</a:t>
            </a:r>
          </a:p>
          <a:p>
            <a:pPr algn="just"/>
            <a:endParaRPr lang="en-GB" sz="1200" dirty="0">
              <a:solidFill>
                <a:srgbClr val="FFFFFF"/>
              </a:solidFill>
            </a:endParaRPr>
          </a:p>
          <a:p>
            <a:pPr algn="just"/>
            <a:r>
              <a:rPr lang="en-GB" sz="1200" b="1" dirty="0">
                <a:solidFill>
                  <a:srgbClr val="FFFFFF"/>
                </a:solidFill>
              </a:rPr>
              <a:t>Personal Website: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joaquimesteves.github.io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 </a:t>
            </a:r>
          </a:p>
          <a:p>
            <a:pPr algn="just"/>
            <a:r>
              <a:rPr lang="en-US" sz="1200" i="1" dirty="0">
                <a:solidFill>
                  <a:srgbClr val="FFFFFF"/>
                </a:solidFill>
              </a:rPr>
              <a:t>      </a:t>
            </a:r>
          </a:p>
          <a:p>
            <a:pPr algn="just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90"/>
            <a:ext cx="360000" cy="36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600" y1="36300" x2="40600" y2="36300"/>
                        <a14:foregroundMark x1="28900" y1="37700" x2="28900" y2="37700"/>
                        <a14:foregroundMark x1="37800" y1="47500" x2="37800" y2="47500"/>
                        <a14:foregroundMark x1="25100" y1="55100" x2="25100" y2="55100"/>
                        <a14:foregroundMark x1="36500" y1="61400" x2="36500" y2="61400"/>
                        <a14:foregroundMark x1="30200" y1="68700" x2="30200" y2="687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6597" y="6648138"/>
            <a:ext cx="482326" cy="467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361" y="3499917"/>
            <a:ext cx="251997" cy="2519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984" y="4403431"/>
            <a:ext cx="251996" cy="251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360" y="4738362"/>
            <a:ext cx="251998" cy="2519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98488" y="2552390"/>
            <a:ext cx="2112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>
                <a:solidFill>
                  <a:srgbClr val="FFFFFF"/>
                </a:solidFill>
              </a:rPr>
              <a:t>JOAQUIM ESTEVES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Date of Birth: 01/09/1993 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Nationality: Portuguese</a:t>
            </a:r>
            <a:endParaRPr lang="pt-PT" sz="1400" dirty="0">
              <a:solidFill>
                <a:srgbClr val="FFFFFF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069718" y="7468673"/>
            <a:ext cx="252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Languages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Portuguese– Native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English – Full Professional Experience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Spanish – Fluent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French – Basic Use</a:t>
            </a:r>
          </a:p>
          <a:p>
            <a:pPr marL="171450" indent="-171450">
              <a:buFont typeface="Arial"/>
              <a:buChar char="•"/>
            </a:pPr>
            <a:endParaRPr lang="en-US" sz="1050" dirty="0"/>
          </a:p>
          <a:p>
            <a:r>
              <a:rPr lang="en-GB" sz="1050" b="1" dirty="0"/>
              <a:t>Driving License</a:t>
            </a:r>
            <a:r>
              <a:rPr lang="en-GB" sz="1050" dirty="0"/>
              <a:t> B1, B </a:t>
            </a:r>
            <a:endParaRPr lang="pt-PT" sz="1050" dirty="0"/>
          </a:p>
          <a:p>
            <a:endParaRPr lang="en-US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16068-6AD9-4E43-BD66-891265835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804" y="368079"/>
            <a:ext cx="1910080" cy="20980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5D6E8A-6A15-4805-84DE-117E3728E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7045" y1="42273" x2="37045" y2="42273"/>
                        <a14:foregroundMark x1="43750" y1="20795" x2="43750" y2="20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74772"/>
            <a:ext cx="359997" cy="3599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9D3DD9F-5768-4EEE-A2B3-255245783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152" y="7474231"/>
            <a:ext cx="172094" cy="17209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DCB5E03-6C2D-491E-8F94-D83136BE35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5433" y="7700574"/>
            <a:ext cx="171547" cy="17154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5309644-0148-4308-803A-802031F535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1119" y="7936156"/>
            <a:ext cx="184541" cy="18454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9D6DF-E5E4-4CF1-84CC-4BE3736B74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4291" y="8404715"/>
            <a:ext cx="204418" cy="20441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4E0E56E-BD67-4D5F-83E6-E83A04E397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1152" y="8178664"/>
            <a:ext cx="164477" cy="16447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2334FAB-3473-4470-9D83-3DC166590D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2336" y="8665192"/>
            <a:ext cx="200563" cy="20056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CD05371-C9B0-4A4E-8B17-A7298398DC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2336" y="8892492"/>
            <a:ext cx="168025" cy="16802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135A763-47F4-4AAF-A8D8-76FA630C12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14501" y="9151041"/>
            <a:ext cx="183693" cy="183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96911-3EFF-402E-92C0-70BEE07AFD13}"/>
              </a:ext>
            </a:extLst>
          </p:cNvPr>
          <p:cNvSpPr txBox="1"/>
          <p:nvPr/>
        </p:nvSpPr>
        <p:spPr>
          <a:xfrm>
            <a:off x="428241" y="6735866"/>
            <a:ext cx="6020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rgbClr val="FFFFFF"/>
                </a:solidFill>
              </a:rPr>
              <a:t> HARD SKILLS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57384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56</Words>
  <Application>Microsoft Office PowerPoint</Application>
  <PresentationFormat>A4 Paper (210x297 mm)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Tição</dc:creator>
  <cp:lastModifiedBy>Joaquim Esteves</cp:lastModifiedBy>
  <cp:revision>30</cp:revision>
  <cp:lastPrinted>2017-08-01T00:38:08Z</cp:lastPrinted>
  <dcterms:created xsi:type="dcterms:W3CDTF">2017-07-31T22:59:07Z</dcterms:created>
  <dcterms:modified xsi:type="dcterms:W3CDTF">2019-10-03T16:40:22Z</dcterms:modified>
</cp:coreProperties>
</file>