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D49B3-CBB7-41B2-83A3-282DD2446CF8}" v="889" dt="2021-05-09T06:18:26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25721-AA2D-4F65-8F7D-3811346950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57D043-4D44-4614-807B-99E3120EB9C1}">
      <dgm:prSet phldrT="[Text]"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Application- </a:t>
          </a:r>
          <a:r>
            <a:rPr lang="en-US" b="0">
              <a:latin typeface="Gill Sans MT" panose="020B0502020104020203"/>
            </a:rPr>
            <a:t>Saath</a:t>
          </a:r>
          <a:endParaRPr lang="en-US" b="0"/>
        </a:p>
      </dgm:t>
    </dgm:pt>
    <dgm:pt modelId="{70186380-AE44-4E58-9D6C-350E2BBD5637}" type="parTrans" cxnId="{8C32F102-05A3-4769-84B4-AB1D168B8C42}">
      <dgm:prSet/>
      <dgm:spPr/>
      <dgm:t>
        <a:bodyPr/>
        <a:lstStyle/>
        <a:p>
          <a:endParaRPr lang="en-US"/>
        </a:p>
      </dgm:t>
    </dgm:pt>
    <dgm:pt modelId="{9D25E98E-2402-422D-89EF-6A7CAF996F17}" type="sibTrans" cxnId="{8C32F102-05A3-4769-84B4-AB1D168B8C42}">
      <dgm:prSet/>
      <dgm:spPr/>
      <dgm:t>
        <a:bodyPr/>
        <a:lstStyle/>
        <a:p>
          <a:endParaRPr lang="en-US"/>
        </a:p>
      </dgm:t>
    </dgm:pt>
    <dgm:pt modelId="{38A8268A-4030-4A19-87C1-53F5D0EF9B89}">
      <dgm:prSet phldr="0"/>
      <dgm:spPr/>
      <dgm:t>
        <a:bodyPr/>
        <a:lstStyle/>
        <a:p>
          <a:pPr algn="l" rtl="0"/>
          <a:r>
            <a:rPr lang="en-US"/>
            <a:t>FrontEnd- XML</a:t>
          </a:r>
        </a:p>
      </dgm:t>
    </dgm:pt>
    <dgm:pt modelId="{78C2FC53-EE01-442C-AE58-EF379EAB4974}" type="parTrans" cxnId="{BD4E63B7-10C3-4E0E-932D-B53A073B1AA0}">
      <dgm:prSet/>
      <dgm:spPr/>
    </dgm:pt>
    <dgm:pt modelId="{92143DA4-ADF8-4369-B980-18FB15817BD6}" type="sibTrans" cxnId="{BD4E63B7-10C3-4E0E-932D-B53A073B1AA0}">
      <dgm:prSet/>
      <dgm:spPr/>
    </dgm:pt>
    <dgm:pt modelId="{74F8479D-21D6-4D7E-9AE8-352F26E1CFE8}">
      <dgm:prSet phldr="0"/>
      <dgm:spPr/>
      <dgm:t>
        <a:bodyPr/>
        <a:lstStyle/>
        <a:p>
          <a:pPr algn="l"/>
          <a:r>
            <a:rPr lang="en-US"/>
            <a:t>BackEnd-  Java, SQLite</a:t>
          </a:r>
        </a:p>
      </dgm:t>
    </dgm:pt>
    <dgm:pt modelId="{08FAA343-852B-4D92-9380-046F31937BA9}" type="parTrans" cxnId="{964EB4B2-0819-4751-8032-3DB3EA8218CB}">
      <dgm:prSet/>
      <dgm:spPr/>
    </dgm:pt>
    <dgm:pt modelId="{79FEA0A5-436E-4CFD-94A6-2CE096348F93}" type="sibTrans" cxnId="{964EB4B2-0819-4751-8032-3DB3EA8218CB}">
      <dgm:prSet/>
      <dgm:spPr/>
    </dgm:pt>
    <dgm:pt modelId="{8CE10CFF-D07D-4276-A8D8-759ED1427A17}">
      <dgm:prSet phldr="0"/>
      <dgm:spPr/>
      <dgm:t>
        <a:bodyPr/>
        <a:lstStyle/>
        <a:p>
          <a:pPr algn="l"/>
          <a:r>
            <a:rPr lang="en-US"/>
            <a:t>Platform- Android Studio</a:t>
          </a:r>
        </a:p>
      </dgm:t>
    </dgm:pt>
    <dgm:pt modelId="{27835468-0F67-4D26-B8B7-AB8B42076F79}" type="parTrans" cxnId="{87F48262-D259-4878-9F57-94030BD3DA74}">
      <dgm:prSet/>
      <dgm:spPr/>
    </dgm:pt>
    <dgm:pt modelId="{2AEEDF3F-2EF7-4E43-B9E6-535E30001E1C}" type="sibTrans" cxnId="{87F48262-D259-4878-9F57-94030BD3DA74}">
      <dgm:prSet/>
      <dgm:spPr/>
    </dgm:pt>
    <dgm:pt modelId="{647E3AAE-F9CB-4ADF-AE14-7925D1209152}" type="pres">
      <dgm:prSet presAssocID="{BFE25721-AA2D-4F65-8F7D-3811346950C5}" presName="linear" presStyleCnt="0">
        <dgm:presLayoutVars>
          <dgm:animLvl val="lvl"/>
          <dgm:resizeHandles val="exact"/>
        </dgm:presLayoutVars>
      </dgm:prSet>
      <dgm:spPr/>
    </dgm:pt>
    <dgm:pt modelId="{202FE1FB-A00D-4B0A-9B8C-E0F8C3170F38}" type="pres">
      <dgm:prSet presAssocID="{5257D043-4D44-4614-807B-99E3120EB9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862757-D9E9-4D2C-9957-36F9233B4FD8}" type="pres">
      <dgm:prSet presAssocID="{9D25E98E-2402-422D-89EF-6A7CAF996F17}" presName="spacer" presStyleCnt="0"/>
      <dgm:spPr/>
    </dgm:pt>
    <dgm:pt modelId="{62987AD1-09A0-4841-9EF5-F47566480E1B}" type="pres">
      <dgm:prSet presAssocID="{38A8268A-4030-4A19-87C1-53F5D0EF9B8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3BCE17-9887-4590-B87F-6C0F90C91426}" type="pres">
      <dgm:prSet presAssocID="{92143DA4-ADF8-4369-B980-18FB15817BD6}" presName="spacer" presStyleCnt="0"/>
      <dgm:spPr/>
    </dgm:pt>
    <dgm:pt modelId="{516EA72D-FA8F-4A35-B763-AB349D002533}" type="pres">
      <dgm:prSet presAssocID="{74F8479D-21D6-4D7E-9AE8-352F26E1CF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B69169-65F1-4768-8DC4-2CE7C14BD98E}" type="pres">
      <dgm:prSet presAssocID="{79FEA0A5-436E-4CFD-94A6-2CE096348F93}" presName="spacer" presStyleCnt="0"/>
      <dgm:spPr/>
    </dgm:pt>
    <dgm:pt modelId="{590473E2-3CAB-409C-9C76-86F183C734A8}" type="pres">
      <dgm:prSet presAssocID="{8CE10CFF-D07D-4276-A8D8-759ED1427A1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C32F102-05A3-4769-84B4-AB1D168B8C42}" srcId="{BFE25721-AA2D-4F65-8F7D-3811346950C5}" destId="{5257D043-4D44-4614-807B-99E3120EB9C1}" srcOrd="0" destOrd="0" parTransId="{70186380-AE44-4E58-9D6C-350E2BBD5637}" sibTransId="{9D25E98E-2402-422D-89EF-6A7CAF996F17}"/>
    <dgm:cxn modelId="{CD154720-03E6-4413-8E59-E7067DDF1F09}" type="presOf" srcId="{38A8268A-4030-4A19-87C1-53F5D0EF9B89}" destId="{62987AD1-09A0-4841-9EF5-F47566480E1B}" srcOrd="0" destOrd="0" presId="urn:microsoft.com/office/officeart/2005/8/layout/vList2"/>
    <dgm:cxn modelId="{87F48262-D259-4878-9F57-94030BD3DA74}" srcId="{BFE25721-AA2D-4F65-8F7D-3811346950C5}" destId="{8CE10CFF-D07D-4276-A8D8-759ED1427A17}" srcOrd="3" destOrd="0" parTransId="{27835468-0F67-4D26-B8B7-AB8B42076F79}" sibTransId="{2AEEDF3F-2EF7-4E43-B9E6-535E30001E1C}"/>
    <dgm:cxn modelId="{86D90D63-F761-4D3C-8895-CAED00562D2B}" type="presOf" srcId="{74F8479D-21D6-4D7E-9AE8-352F26E1CFE8}" destId="{516EA72D-FA8F-4A35-B763-AB349D002533}" srcOrd="0" destOrd="0" presId="urn:microsoft.com/office/officeart/2005/8/layout/vList2"/>
    <dgm:cxn modelId="{D83C0567-4EB4-4D98-969F-CC2D0AD0768B}" type="presOf" srcId="{5257D043-4D44-4614-807B-99E3120EB9C1}" destId="{202FE1FB-A00D-4B0A-9B8C-E0F8C3170F38}" srcOrd="0" destOrd="0" presId="urn:microsoft.com/office/officeart/2005/8/layout/vList2"/>
    <dgm:cxn modelId="{A0DCE882-97C6-4497-BA32-0E7BCDE06AF6}" type="presOf" srcId="{BFE25721-AA2D-4F65-8F7D-3811346950C5}" destId="{647E3AAE-F9CB-4ADF-AE14-7925D1209152}" srcOrd="0" destOrd="0" presId="urn:microsoft.com/office/officeart/2005/8/layout/vList2"/>
    <dgm:cxn modelId="{2136D8AA-B67D-4A20-BBB8-45538D7FE217}" type="presOf" srcId="{8CE10CFF-D07D-4276-A8D8-759ED1427A17}" destId="{590473E2-3CAB-409C-9C76-86F183C734A8}" srcOrd="0" destOrd="0" presId="urn:microsoft.com/office/officeart/2005/8/layout/vList2"/>
    <dgm:cxn modelId="{964EB4B2-0819-4751-8032-3DB3EA8218CB}" srcId="{BFE25721-AA2D-4F65-8F7D-3811346950C5}" destId="{74F8479D-21D6-4D7E-9AE8-352F26E1CFE8}" srcOrd="2" destOrd="0" parTransId="{08FAA343-852B-4D92-9380-046F31937BA9}" sibTransId="{79FEA0A5-436E-4CFD-94A6-2CE096348F93}"/>
    <dgm:cxn modelId="{BD4E63B7-10C3-4E0E-932D-B53A073B1AA0}" srcId="{BFE25721-AA2D-4F65-8F7D-3811346950C5}" destId="{38A8268A-4030-4A19-87C1-53F5D0EF9B89}" srcOrd="1" destOrd="0" parTransId="{78C2FC53-EE01-442C-AE58-EF379EAB4974}" sibTransId="{92143DA4-ADF8-4369-B980-18FB15817BD6}"/>
    <dgm:cxn modelId="{736A71C5-CA92-4A00-9D45-7022589BEEC7}" type="presParOf" srcId="{647E3AAE-F9CB-4ADF-AE14-7925D1209152}" destId="{202FE1FB-A00D-4B0A-9B8C-E0F8C3170F38}" srcOrd="0" destOrd="0" presId="urn:microsoft.com/office/officeart/2005/8/layout/vList2"/>
    <dgm:cxn modelId="{69C436DD-27A8-4BF8-9097-672A4FCD2084}" type="presParOf" srcId="{647E3AAE-F9CB-4ADF-AE14-7925D1209152}" destId="{92862757-D9E9-4D2C-9957-36F9233B4FD8}" srcOrd="1" destOrd="0" presId="urn:microsoft.com/office/officeart/2005/8/layout/vList2"/>
    <dgm:cxn modelId="{2F918F5E-830E-4AF6-B5EC-DADF63CC0840}" type="presParOf" srcId="{647E3AAE-F9CB-4ADF-AE14-7925D1209152}" destId="{62987AD1-09A0-4841-9EF5-F47566480E1B}" srcOrd="2" destOrd="0" presId="urn:microsoft.com/office/officeart/2005/8/layout/vList2"/>
    <dgm:cxn modelId="{1C00456B-4439-4491-9497-EAECFC9C02A7}" type="presParOf" srcId="{647E3AAE-F9CB-4ADF-AE14-7925D1209152}" destId="{9C3BCE17-9887-4590-B87F-6C0F90C91426}" srcOrd="3" destOrd="0" presId="urn:microsoft.com/office/officeart/2005/8/layout/vList2"/>
    <dgm:cxn modelId="{5C0D71E7-2A8C-41D8-ACCB-D2D16BF23D19}" type="presParOf" srcId="{647E3AAE-F9CB-4ADF-AE14-7925D1209152}" destId="{516EA72D-FA8F-4A35-B763-AB349D002533}" srcOrd="4" destOrd="0" presId="urn:microsoft.com/office/officeart/2005/8/layout/vList2"/>
    <dgm:cxn modelId="{8A78D36B-9FE1-4285-AF27-C38A74535EA5}" type="presParOf" srcId="{647E3AAE-F9CB-4ADF-AE14-7925D1209152}" destId="{51B69169-65F1-4768-8DC4-2CE7C14BD98E}" srcOrd="5" destOrd="0" presId="urn:microsoft.com/office/officeart/2005/8/layout/vList2"/>
    <dgm:cxn modelId="{82459DC2-3118-4E53-A0C5-37531F21D581}" type="presParOf" srcId="{647E3AAE-F9CB-4ADF-AE14-7925D1209152}" destId="{590473E2-3CAB-409C-9C76-86F183C734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2C307-CCA7-4955-AA9C-3DBAAFE19979}" type="doc">
      <dgm:prSet loTypeId="urn:microsoft.com/office/officeart/2005/8/layout/cycle6" loCatId="cycle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576C034-2419-4323-AD73-1C7A7F98C09C}">
      <dgm:prSet phldrT="[Text]"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Main Activity</a:t>
          </a:r>
          <a:endParaRPr lang="en-US"/>
        </a:p>
      </dgm:t>
    </dgm:pt>
    <dgm:pt modelId="{642C8DD1-AE9C-4E9D-B5B4-6CE5D90372DF}" type="parTrans" cxnId="{64208BA2-E91B-4A4D-88F5-8081150D0144}">
      <dgm:prSet/>
      <dgm:spPr/>
      <dgm:t>
        <a:bodyPr/>
        <a:lstStyle/>
        <a:p>
          <a:endParaRPr lang="en-US"/>
        </a:p>
      </dgm:t>
    </dgm:pt>
    <dgm:pt modelId="{9A77C83A-2CF6-46F5-B6B0-130E2FD39D83}" type="sibTrans" cxnId="{64208BA2-E91B-4A4D-88F5-8081150D0144}">
      <dgm:prSet/>
      <dgm:spPr/>
      <dgm:t>
        <a:bodyPr/>
        <a:lstStyle/>
        <a:p>
          <a:endParaRPr lang="en-US"/>
        </a:p>
      </dgm:t>
    </dgm:pt>
    <dgm:pt modelId="{DC41A48D-83B2-498E-AA6D-805BE30990BC}">
      <dgm:prSet phldrT="[Text]"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Login Activities</a:t>
          </a:r>
          <a:endParaRPr lang="en-US"/>
        </a:p>
      </dgm:t>
    </dgm:pt>
    <dgm:pt modelId="{8AAEEDE5-B03D-4157-9D58-6C4FDB9D8244}" type="parTrans" cxnId="{E8280BA4-CEA7-4170-81AF-73EA48EF83E7}">
      <dgm:prSet/>
      <dgm:spPr/>
      <dgm:t>
        <a:bodyPr/>
        <a:lstStyle/>
        <a:p>
          <a:endParaRPr lang="en-US"/>
        </a:p>
      </dgm:t>
    </dgm:pt>
    <dgm:pt modelId="{B5850CAD-536C-4F49-8F08-9DCC7EE60C33}" type="sibTrans" cxnId="{E8280BA4-CEA7-4170-81AF-73EA48EF83E7}">
      <dgm:prSet/>
      <dgm:spPr/>
      <dgm:t>
        <a:bodyPr/>
        <a:lstStyle/>
        <a:p>
          <a:endParaRPr lang="en-US"/>
        </a:p>
      </dgm:t>
    </dgm:pt>
    <dgm:pt modelId="{289A14B9-8C6D-47A9-BB46-CC497A2738DE}">
      <dgm:prSet phldrT="[Text]"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Home Page</a:t>
          </a:r>
          <a:endParaRPr lang="en-US"/>
        </a:p>
      </dgm:t>
    </dgm:pt>
    <dgm:pt modelId="{930FC4CE-2B1A-4315-A53C-EBA055F37D62}" type="parTrans" cxnId="{9609A061-3DC8-426C-A4D3-0196F684D35C}">
      <dgm:prSet/>
      <dgm:spPr/>
      <dgm:t>
        <a:bodyPr/>
        <a:lstStyle/>
        <a:p>
          <a:endParaRPr lang="en-US"/>
        </a:p>
      </dgm:t>
    </dgm:pt>
    <dgm:pt modelId="{DDA64AFF-C766-474C-B8CE-4F3FE667898B}" type="sibTrans" cxnId="{9609A061-3DC8-426C-A4D3-0196F684D35C}">
      <dgm:prSet/>
      <dgm:spPr/>
      <dgm:t>
        <a:bodyPr/>
        <a:lstStyle/>
        <a:p>
          <a:endParaRPr lang="en-US"/>
        </a:p>
      </dgm:t>
    </dgm:pt>
    <dgm:pt modelId="{EE084CBF-1F2F-4C56-8EC7-287266B282FA}">
      <dgm:prSet phldrT="[Text]"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New Complain</a:t>
          </a:r>
          <a:endParaRPr lang="en-US"/>
        </a:p>
      </dgm:t>
    </dgm:pt>
    <dgm:pt modelId="{B2590856-5DAE-4AF7-B728-059FB3549AAC}" type="parTrans" cxnId="{22F468A4-D214-4AB0-BE5E-C01573D246C4}">
      <dgm:prSet/>
      <dgm:spPr/>
      <dgm:t>
        <a:bodyPr/>
        <a:lstStyle/>
        <a:p>
          <a:endParaRPr lang="en-US"/>
        </a:p>
      </dgm:t>
    </dgm:pt>
    <dgm:pt modelId="{A932AA88-33DA-42B8-8B81-ECF4D6D33980}" type="sibTrans" cxnId="{22F468A4-D214-4AB0-BE5E-C01573D246C4}">
      <dgm:prSet/>
      <dgm:spPr/>
      <dgm:t>
        <a:bodyPr/>
        <a:lstStyle/>
        <a:p>
          <a:endParaRPr lang="en-US"/>
        </a:p>
      </dgm:t>
    </dgm:pt>
    <dgm:pt modelId="{075F7F52-8A16-4470-AB94-240874DD898E}">
      <dgm:prSet phldrT="[Text]"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My Complains</a:t>
          </a:r>
          <a:endParaRPr lang="en-US"/>
        </a:p>
      </dgm:t>
    </dgm:pt>
    <dgm:pt modelId="{19DDAB6C-DEAE-406B-B624-658C60606EA0}" type="parTrans" cxnId="{30AE4903-E681-4509-936E-567E0B672DB4}">
      <dgm:prSet/>
      <dgm:spPr/>
      <dgm:t>
        <a:bodyPr/>
        <a:lstStyle/>
        <a:p>
          <a:endParaRPr lang="en-US"/>
        </a:p>
      </dgm:t>
    </dgm:pt>
    <dgm:pt modelId="{41E33829-D927-4354-A3E4-D82162E516BF}" type="sibTrans" cxnId="{30AE4903-E681-4509-936E-567E0B672DB4}">
      <dgm:prSet/>
      <dgm:spPr/>
      <dgm:t>
        <a:bodyPr/>
        <a:lstStyle/>
        <a:p>
          <a:endParaRPr lang="en-US"/>
        </a:p>
      </dgm:t>
    </dgm:pt>
    <dgm:pt modelId="{A3A19934-D6CA-4E78-8986-5E3806BAD72B}">
      <dgm:prSet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Track Complain</a:t>
          </a:r>
        </a:p>
      </dgm:t>
    </dgm:pt>
    <dgm:pt modelId="{2F82AB67-E2EB-494C-AA3D-FD97C8A5422B}" type="parTrans" cxnId="{D8698B4A-B4B2-411B-AA45-31B845849F89}">
      <dgm:prSet/>
      <dgm:spPr/>
    </dgm:pt>
    <dgm:pt modelId="{F4D16CFB-1D91-4A56-B4B4-18AF0DE7D394}" type="sibTrans" cxnId="{D8698B4A-B4B2-411B-AA45-31B845849F89}">
      <dgm:prSet/>
      <dgm:spPr/>
    </dgm:pt>
    <dgm:pt modelId="{E4CE44D0-64B9-4A87-BBE9-23FC659BF892}">
      <dgm:prSet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Anti Ragging Cell</a:t>
          </a:r>
        </a:p>
      </dgm:t>
    </dgm:pt>
    <dgm:pt modelId="{76165BD3-A316-410A-9A25-262AC7760608}" type="parTrans" cxnId="{5A4B35C6-9C95-4562-9375-4788CF42669F}">
      <dgm:prSet/>
      <dgm:spPr/>
    </dgm:pt>
    <dgm:pt modelId="{8A5984A0-EBA9-4202-AB0D-443579A36AF0}" type="sibTrans" cxnId="{5A4B35C6-9C95-4562-9375-4788CF42669F}">
      <dgm:prSet/>
      <dgm:spPr/>
    </dgm:pt>
    <dgm:pt modelId="{9A5F737F-8A2E-4BEC-AC81-6FC30B199DFA}">
      <dgm:prSet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Consult  a Psychiatrist</a:t>
          </a:r>
          <a:endParaRPr lang="en-US" dirty="0"/>
        </a:p>
      </dgm:t>
    </dgm:pt>
    <dgm:pt modelId="{05A6A738-B1F0-4898-8FA5-D78E3788CC6D}" type="parTrans" cxnId="{C370FD67-0CEC-4BFF-82A9-EA9C80E88AAB}">
      <dgm:prSet/>
      <dgm:spPr/>
    </dgm:pt>
    <dgm:pt modelId="{3E5021EA-AD6D-402C-B685-A64A8211B8C1}" type="sibTrans" cxnId="{C370FD67-0CEC-4BFF-82A9-EA9C80E88AAB}">
      <dgm:prSet/>
      <dgm:spPr/>
    </dgm:pt>
    <dgm:pt modelId="{99459B02-34E9-438A-8109-607A16181C13}" type="pres">
      <dgm:prSet presAssocID="{68C2C307-CCA7-4955-AA9C-3DBAAFE19979}" presName="cycle" presStyleCnt="0">
        <dgm:presLayoutVars>
          <dgm:dir/>
          <dgm:resizeHandles val="exact"/>
        </dgm:presLayoutVars>
      </dgm:prSet>
      <dgm:spPr/>
    </dgm:pt>
    <dgm:pt modelId="{948DEC6F-C172-4416-ACB1-65C93E73F169}" type="pres">
      <dgm:prSet presAssocID="{3576C034-2419-4323-AD73-1C7A7F98C09C}" presName="node" presStyleLbl="node1" presStyleIdx="0" presStyleCnt="8">
        <dgm:presLayoutVars>
          <dgm:bulletEnabled val="1"/>
        </dgm:presLayoutVars>
      </dgm:prSet>
      <dgm:spPr/>
    </dgm:pt>
    <dgm:pt modelId="{45228ACD-688E-478A-B829-42A839F516F5}" type="pres">
      <dgm:prSet presAssocID="{3576C034-2419-4323-AD73-1C7A7F98C09C}" presName="spNode" presStyleCnt="0"/>
      <dgm:spPr/>
    </dgm:pt>
    <dgm:pt modelId="{09B90490-4A4E-4151-9DE1-64290358CA90}" type="pres">
      <dgm:prSet presAssocID="{9A77C83A-2CF6-46F5-B6B0-130E2FD39D83}" presName="sibTrans" presStyleLbl="sibTrans1D1" presStyleIdx="0" presStyleCnt="8"/>
      <dgm:spPr/>
    </dgm:pt>
    <dgm:pt modelId="{6305890B-E10A-4A60-A376-F141A37F512C}" type="pres">
      <dgm:prSet presAssocID="{DC41A48D-83B2-498E-AA6D-805BE30990BC}" presName="node" presStyleLbl="node1" presStyleIdx="1" presStyleCnt="8">
        <dgm:presLayoutVars>
          <dgm:bulletEnabled val="1"/>
        </dgm:presLayoutVars>
      </dgm:prSet>
      <dgm:spPr/>
    </dgm:pt>
    <dgm:pt modelId="{74245DFC-0098-42ED-8974-8159C06CEB29}" type="pres">
      <dgm:prSet presAssocID="{DC41A48D-83B2-498E-AA6D-805BE30990BC}" presName="spNode" presStyleCnt="0"/>
      <dgm:spPr/>
    </dgm:pt>
    <dgm:pt modelId="{8E80D2AB-1A9F-4AA1-A393-6CC457404A55}" type="pres">
      <dgm:prSet presAssocID="{B5850CAD-536C-4F49-8F08-9DCC7EE60C33}" presName="sibTrans" presStyleLbl="sibTrans1D1" presStyleIdx="1" presStyleCnt="8"/>
      <dgm:spPr/>
    </dgm:pt>
    <dgm:pt modelId="{B593EA59-5807-4C20-8842-3D717B3612AF}" type="pres">
      <dgm:prSet presAssocID="{289A14B9-8C6D-47A9-BB46-CC497A2738DE}" presName="node" presStyleLbl="node1" presStyleIdx="2" presStyleCnt="8">
        <dgm:presLayoutVars>
          <dgm:bulletEnabled val="1"/>
        </dgm:presLayoutVars>
      </dgm:prSet>
      <dgm:spPr/>
    </dgm:pt>
    <dgm:pt modelId="{F01D2534-29B6-4642-8153-F99CE531D1D5}" type="pres">
      <dgm:prSet presAssocID="{289A14B9-8C6D-47A9-BB46-CC497A2738DE}" presName="spNode" presStyleCnt="0"/>
      <dgm:spPr/>
    </dgm:pt>
    <dgm:pt modelId="{0AF0D7D0-080B-4E7D-AD93-E5526C007701}" type="pres">
      <dgm:prSet presAssocID="{DDA64AFF-C766-474C-B8CE-4F3FE667898B}" presName="sibTrans" presStyleLbl="sibTrans1D1" presStyleIdx="2" presStyleCnt="8"/>
      <dgm:spPr/>
    </dgm:pt>
    <dgm:pt modelId="{36D76090-8A45-43B3-84DB-7C25A7B5C0C9}" type="pres">
      <dgm:prSet presAssocID="{EE084CBF-1F2F-4C56-8EC7-287266B282FA}" presName="node" presStyleLbl="node1" presStyleIdx="3" presStyleCnt="8">
        <dgm:presLayoutVars>
          <dgm:bulletEnabled val="1"/>
        </dgm:presLayoutVars>
      </dgm:prSet>
      <dgm:spPr/>
    </dgm:pt>
    <dgm:pt modelId="{593D9A5E-EC92-475E-8A94-309AD4C0F689}" type="pres">
      <dgm:prSet presAssocID="{EE084CBF-1F2F-4C56-8EC7-287266B282FA}" presName="spNode" presStyleCnt="0"/>
      <dgm:spPr/>
    </dgm:pt>
    <dgm:pt modelId="{5E8E4B6B-4B80-4F60-8AE2-1216FF45AE10}" type="pres">
      <dgm:prSet presAssocID="{A932AA88-33DA-42B8-8B81-ECF4D6D33980}" presName="sibTrans" presStyleLbl="sibTrans1D1" presStyleIdx="3" presStyleCnt="8"/>
      <dgm:spPr/>
    </dgm:pt>
    <dgm:pt modelId="{5DF13DE5-D045-44E9-A5C2-DFB224D0F8F4}" type="pres">
      <dgm:prSet presAssocID="{075F7F52-8A16-4470-AB94-240874DD898E}" presName="node" presStyleLbl="node1" presStyleIdx="4" presStyleCnt="8">
        <dgm:presLayoutVars>
          <dgm:bulletEnabled val="1"/>
        </dgm:presLayoutVars>
      </dgm:prSet>
      <dgm:spPr/>
    </dgm:pt>
    <dgm:pt modelId="{0E38578C-1717-47BB-908F-7227DA961AFD}" type="pres">
      <dgm:prSet presAssocID="{075F7F52-8A16-4470-AB94-240874DD898E}" presName="spNode" presStyleCnt="0"/>
      <dgm:spPr/>
    </dgm:pt>
    <dgm:pt modelId="{C2478C27-D0FB-4890-81F7-0B4A6B4DA9D5}" type="pres">
      <dgm:prSet presAssocID="{41E33829-D927-4354-A3E4-D82162E516BF}" presName="sibTrans" presStyleLbl="sibTrans1D1" presStyleIdx="4" presStyleCnt="8"/>
      <dgm:spPr/>
    </dgm:pt>
    <dgm:pt modelId="{7E598BBD-BB0E-4D5E-94ED-F0C0C3A2E09A}" type="pres">
      <dgm:prSet presAssocID="{A3A19934-D6CA-4E78-8986-5E3806BAD72B}" presName="node" presStyleLbl="node1" presStyleIdx="5" presStyleCnt="8">
        <dgm:presLayoutVars>
          <dgm:bulletEnabled val="1"/>
        </dgm:presLayoutVars>
      </dgm:prSet>
      <dgm:spPr/>
    </dgm:pt>
    <dgm:pt modelId="{AE1490A3-9100-49E4-8329-7B5469BF49CB}" type="pres">
      <dgm:prSet presAssocID="{A3A19934-D6CA-4E78-8986-5E3806BAD72B}" presName="spNode" presStyleCnt="0"/>
      <dgm:spPr/>
    </dgm:pt>
    <dgm:pt modelId="{C4F15C87-DD56-48F0-8E56-66200F15536E}" type="pres">
      <dgm:prSet presAssocID="{F4D16CFB-1D91-4A56-B4B4-18AF0DE7D394}" presName="sibTrans" presStyleLbl="sibTrans1D1" presStyleIdx="5" presStyleCnt="8"/>
      <dgm:spPr/>
    </dgm:pt>
    <dgm:pt modelId="{C60679F1-6CB9-4526-A990-F4FD91E68B50}" type="pres">
      <dgm:prSet presAssocID="{E4CE44D0-64B9-4A87-BBE9-23FC659BF892}" presName="node" presStyleLbl="node1" presStyleIdx="6" presStyleCnt="8">
        <dgm:presLayoutVars>
          <dgm:bulletEnabled val="1"/>
        </dgm:presLayoutVars>
      </dgm:prSet>
      <dgm:spPr/>
    </dgm:pt>
    <dgm:pt modelId="{E4130527-3F97-43BF-B3F0-894BB69A57B9}" type="pres">
      <dgm:prSet presAssocID="{E4CE44D0-64B9-4A87-BBE9-23FC659BF892}" presName="spNode" presStyleCnt="0"/>
      <dgm:spPr/>
    </dgm:pt>
    <dgm:pt modelId="{CAA9EECF-5FA3-400F-81FB-A77496F8D935}" type="pres">
      <dgm:prSet presAssocID="{8A5984A0-EBA9-4202-AB0D-443579A36AF0}" presName="sibTrans" presStyleLbl="sibTrans1D1" presStyleIdx="6" presStyleCnt="8"/>
      <dgm:spPr/>
    </dgm:pt>
    <dgm:pt modelId="{23CCE62E-EDC0-472B-AD18-E1E45C567BC0}" type="pres">
      <dgm:prSet presAssocID="{9A5F737F-8A2E-4BEC-AC81-6FC30B199DFA}" presName="node" presStyleLbl="node1" presStyleIdx="7" presStyleCnt="8">
        <dgm:presLayoutVars>
          <dgm:bulletEnabled val="1"/>
        </dgm:presLayoutVars>
      </dgm:prSet>
      <dgm:spPr/>
    </dgm:pt>
    <dgm:pt modelId="{2DDADD82-C33D-42A5-8A35-139D3E4B3DB9}" type="pres">
      <dgm:prSet presAssocID="{9A5F737F-8A2E-4BEC-AC81-6FC30B199DFA}" presName="spNode" presStyleCnt="0"/>
      <dgm:spPr/>
    </dgm:pt>
    <dgm:pt modelId="{F67F9F33-A1DB-4DF9-B6F1-4A7E273C8478}" type="pres">
      <dgm:prSet presAssocID="{3E5021EA-AD6D-402C-B685-A64A8211B8C1}" presName="sibTrans" presStyleLbl="sibTrans1D1" presStyleIdx="7" presStyleCnt="8"/>
      <dgm:spPr/>
    </dgm:pt>
  </dgm:ptLst>
  <dgm:cxnLst>
    <dgm:cxn modelId="{30AE4903-E681-4509-936E-567E0B672DB4}" srcId="{68C2C307-CCA7-4955-AA9C-3DBAAFE19979}" destId="{075F7F52-8A16-4470-AB94-240874DD898E}" srcOrd="4" destOrd="0" parTransId="{19DDAB6C-DEAE-406B-B624-658C60606EA0}" sibTransId="{41E33829-D927-4354-A3E4-D82162E516BF}"/>
    <dgm:cxn modelId="{D986CB04-C146-4BE9-936E-4C7B01B06D38}" type="presOf" srcId="{DC41A48D-83B2-498E-AA6D-805BE30990BC}" destId="{6305890B-E10A-4A60-A376-F141A37F512C}" srcOrd="0" destOrd="0" presId="urn:microsoft.com/office/officeart/2005/8/layout/cycle6"/>
    <dgm:cxn modelId="{26C20D0E-4BC1-4BAC-8714-712EC068875E}" type="presOf" srcId="{289A14B9-8C6D-47A9-BB46-CC497A2738DE}" destId="{B593EA59-5807-4C20-8842-3D717B3612AF}" srcOrd="0" destOrd="0" presId="urn:microsoft.com/office/officeart/2005/8/layout/cycle6"/>
    <dgm:cxn modelId="{7505A50E-60F3-4D97-BBF1-C906E9DB7667}" type="presOf" srcId="{EE084CBF-1F2F-4C56-8EC7-287266B282FA}" destId="{36D76090-8A45-43B3-84DB-7C25A7B5C0C9}" srcOrd="0" destOrd="0" presId="urn:microsoft.com/office/officeart/2005/8/layout/cycle6"/>
    <dgm:cxn modelId="{F762B40E-D1D1-419A-A7DF-96957A4DA529}" type="presOf" srcId="{A3A19934-D6CA-4E78-8986-5E3806BAD72B}" destId="{7E598BBD-BB0E-4D5E-94ED-F0C0C3A2E09A}" srcOrd="0" destOrd="0" presId="urn:microsoft.com/office/officeart/2005/8/layout/cycle6"/>
    <dgm:cxn modelId="{9097612D-BB3A-4917-BAA7-C20E44157F05}" type="presOf" srcId="{E4CE44D0-64B9-4A87-BBE9-23FC659BF892}" destId="{C60679F1-6CB9-4526-A990-F4FD91E68B50}" srcOrd="0" destOrd="0" presId="urn:microsoft.com/office/officeart/2005/8/layout/cycle6"/>
    <dgm:cxn modelId="{A69C1E40-293A-4E4D-A31C-A3F755D207B8}" type="presOf" srcId="{9A77C83A-2CF6-46F5-B6B0-130E2FD39D83}" destId="{09B90490-4A4E-4151-9DE1-64290358CA90}" srcOrd="0" destOrd="0" presId="urn:microsoft.com/office/officeart/2005/8/layout/cycle6"/>
    <dgm:cxn modelId="{E9333C60-AA82-404E-B263-71FC66CC07A5}" type="presOf" srcId="{3576C034-2419-4323-AD73-1C7A7F98C09C}" destId="{948DEC6F-C172-4416-ACB1-65C93E73F169}" srcOrd="0" destOrd="0" presId="urn:microsoft.com/office/officeart/2005/8/layout/cycle6"/>
    <dgm:cxn modelId="{9609A061-3DC8-426C-A4D3-0196F684D35C}" srcId="{68C2C307-CCA7-4955-AA9C-3DBAAFE19979}" destId="{289A14B9-8C6D-47A9-BB46-CC497A2738DE}" srcOrd="2" destOrd="0" parTransId="{930FC4CE-2B1A-4315-A53C-EBA055F37D62}" sibTransId="{DDA64AFF-C766-474C-B8CE-4F3FE667898B}"/>
    <dgm:cxn modelId="{C370FD67-0CEC-4BFF-82A9-EA9C80E88AAB}" srcId="{68C2C307-CCA7-4955-AA9C-3DBAAFE19979}" destId="{9A5F737F-8A2E-4BEC-AC81-6FC30B199DFA}" srcOrd="7" destOrd="0" parTransId="{05A6A738-B1F0-4898-8FA5-D78E3788CC6D}" sibTransId="{3E5021EA-AD6D-402C-B685-A64A8211B8C1}"/>
    <dgm:cxn modelId="{D8698B4A-B4B2-411B-AA45-31B845849F89}" srcId="{68C2C307-CCA7-4955-AA9C-3DBAAFE19979}" destId="{A3A19934-D6CA-4E78-8986-5E3806BAD72B}" srcOrd="5" destOrd="0" parTransId="{2F82AB67-E2EB-494C-AA3D-FD97C8A5422B}" sibTransId="{F4D16CFB-1D91-4A56-B4B4-18AF0DE7D394}"/>
    <dgm:cxn modelId="{F241A96A-8CE3-4479-92CF-933E3BDC28EB}" type="presOf" srcId="{F4D16CFB-1D91-4A56-B4B4-18AF0DE7D394}" destId="{C4F15C87-DD56-48F0-8E56-66200F15536E}" srcOrd="0" destOrd="0" presId="urn:microsoft.com/office/officeart/2005/8/layout/cycle6"/>
    <dgm:cxn modelId="{74FC0F75-E136-4FBD-A35A-96274DACCBB6}" type="presOf" srcId="{B5850CAD-536C-4F49-8F08-9DCC7EE60C33}" destId="{8E80D2AB-1A9F-4AA1-A393-6CC457404A55}" srcOrd="0" destOrd="0" presId="urn:microsoft.com/office/officeart/2005/8/layout/cycle6"/>
    <dgm:cxn modelId="{B272199F-4ADF-4F83-9C2D-6777A6CD5069}" type="presOf" srcId="{A932AA88-33DA-42B8-8B81-ECF4D6D33980}" destId="{5E8E4B6B-4B80-4F60-8AE2-1216FF45AE10}" srcOrd="0" destOrd="0" presId="urn:microsoft.com/office/officeart/2005/8/layout/cycle6"/>
    <dgm:cxn modelId="{98E2B3A0-BD93-4E0B-B334-FF607561ABAB}" type="presOf" srcId="{8A5984A0-EBA9-4202-AB0D-443579A36AF0}" destId="{CAA9EECF-5FA3-400F-81FB-A77496F8D935}" srcOrd="0" destOrd="0" presId="urn:microsoft.com/office/officeart/2005/8/layout/cycle6"/>
    <dgm:cxn modelId="{64208BA2-E91B-4A4D-88F5-8081150D0144}" srcId="{68C2C307-CCA7-4955-AA9C-3DBAAFE19979}" destId="{3576C034-2419-4323-AD73-1C7A7F98C09C}" srcOrd="0" destOrd="0" parTransId="{642C8DD1-AE9C-4E9D-B5B4-6CE5D90372DF}" sibTransId="{9A77C83A-2CF6-46F5-B6B0-130E2FD39D83}"/>
    <dgm:cxn modelId="{E8280BA4-CEA7-4170-81AF-73EA48EF83E7}" srcId="{68C2C307-CCA7-4955-AA9C-3DBAAFE19979}" destId="{DC41A48D-83B2-498E-AA6D-805BE30990BC}" srcOrd="1" destOrd="0" parTransId="{8AAEEDE5-B03D-4157-9D58-6C4FDB9D8244}" sibTransId="{B5850CAD-536C-4F49-8F08-9DCC7EE60C33}"/>
    <dgm:cxn modelId="{22F468A4-D214-4AB0-BE5E-C01573D246C4}" srcId="{68C2C307-CCA7-4955-AA9C-3DBAAFE19979}" destId="{EE084CBF-1F2F-4C56-8EC7-287266B282FA}" srcOrd="3" destOrd="0" parTransId="{B2590856-5DAE-4AF7-B728-059FB3549AAC}" sibTransId="{A932AA88-33DA-42B8-8B81-ECF4D6D33980}"/>
    <dgm:cxn modelId="{E04EB0A4-F213-46E0-83D5-BBBB21ED993F}" type="presOf" srcId="{DDA64AFF-C766-474C-B8CE-4F3FE667898B}" destId="{0AF0D7D0-080B-4E7D-AD93-E5526C007701}" srcOrd="0" destOrd="0" presId="urn:microsoft.com/office/officeart/2005/8/layout/cycle6"/>
    <dgm:cxn modelId="{F2BBC6B2-D583-42CC-96B2-6B4A55B833B3}" type="presOf" srcId="{3E5021EA-AD6D-402C-B685-A64A8211B8C1}" destId="{F67F9F33-A1DB-4DF9-B6F1-4A7E273C8478}" srcOrd="0" destOrd="0" presId="urn:microsoft.com/office/officeart/2005/8/layout/cycle6"/>
    <dgm:cxn modelId="{5A4B35C6-9C95-4562-9375-4788CF42669F}" srcId="{68C2C307-CCA7-4955-AA9C-3DBAAFE19979}" destId="{E4CE44D0-64B9-4A87-BBE9-23FC659BF892}" srcOrd="6" destOrd="0" parTransId="{76165BD3-A316-410A-9A25-262AC7760608}" sibTransId="{8A5984A0-EBA9-4202-AB0D-443579A36AF0}"/>
    <dgm:cxn modelId="{A4BDE5E4-1C09-4BDE-81EC-F0E8A6F036DB}" type="presOf" srcId="{68C2C307-CCA7-4955-AA9C-3DBAAFE19979}" destId="{99459B02-34E9-438A-8109-607A16181C13}" srcOrd="0" destOrd="0" presId="urn:microsoft.com/office/officeart/2005/8/layout/cycle6"/>
    <dgm:cxn modelId="{11E38AE8-3D57-41E4-A28C-37FC9256F85E}" type="presOf" srcId="{9A5F737F-8A2E-4BEC-AC81-6FC30B199DFA}" destId="{23CCE62E-EDC0-472B-AD18-E1E45C567BC0}" srcOrd="0" destOrd="0" presId="urn:microsoft.com/office/officeart/2005/8/layout/cycle6"/>
    <dgm:cxn modelId="{04EDE5F1-7077-409F-863B-BE308AE2D6ED}" type="presOf" srcId="{41E33829-D927-4354-A3E4-D82162E516BF}" destId="{C2478C27-D0FB-4890-81F7-0B4A6B4DA9D5}" srcOrd="0" destOrd="0" presId="urn:microsoft.com/office/officeart/2005/8/layout/cycle6"/>
    <dgm:cxn modelId="{5FB93CFE-6038-40E7-999A-6B80EC39D227}" type="presOf" srcId="{075F7F52-8A16-4470-AB94-240874DD898E}" destId="{5DF13DE5-D045-44E9-A5C2-DFB224D0F8F4}" srcOrd="0" destOrd="0" presId="urn:microsoft.com/office/officeart/2005/8/layout/cycle6"/>
    <dgm:cxn modelId="{FA662D97-9556-4F99-8D62-B1354266BD4D}" type="presParOf" srcId="{99459B02-34E9-438A-8109-607A16181C13}" destId="{948DEC6F-C172-4416-ACB1-65C93E73F169}" srcOrd="0" destOrd="0" presId="urn:microsoft.com/office/officeart/2005/8/layout/cycle6"/>
    <dgm:cxn modelId="{7654D166-6E48-42C3-B3F2-974581ADA227}" type="presParOf" srcId="{99459B02-34E9-438A-8109-607A16181C13}" destId="{45228ACD-688E-478A-B829-42A839F516F5}" srcOrd="1" destOrd="0" presId="urn:microsoft.com/office/officeart/2005/8/layout/cycle6"/>
    <dgm:cxn modelId="{EA580367-3A0F-4C73-9A92-846475E79C71}" type="presParOf" srcId="{99459B02-34E9-438A-8109-607A16181C13}" destId="{09B90490-4A4E-4151-9DE1-64290358CA90}" srcOrd="2" destOrd="0" presId="urn:microsoft.com/office/officeart/2005/8/layout/cycle6"/>
    <dgm:cxn modelId="{B8DFD872-FADE-4623-93DB-D95EC6AD91D0}" type="presParOf" srcId="{99459B02-34E9-438A-8109-607A16181C13}" destId="{6305890B-E10A-4A60-A376-F141A37F512C}" srcOrd="3" destOrd="0" presId="urn:microsoft.com/office/officeart/2005/8/layout/cycle6"/>
    <dgm:cxn modelId="{E3F1EB20-14BA-44ED-A636-4B4FE97B443F}" type="presParOf" srcId="{99459B02-34E9-438A-8109-607A16181C13}" destId="{74245DFC-0098-42ED-8974-8159C06CEB29}" srcOrd="4" destOrd="0" presId="urn:microsoft.com/office/officeart/2005/8/layout/cycle6"/>
    <dgm:cxn modelId="{E364FB50-7EBA-4B3C-86C8-A37506B2F539}" type="presParOf" srcId="{99459B02-34E9-438A-8109-607A16181C13}" destId="{8E80D2AB-1A9F-4AA1-A393-6CC457404A55}" srcOrd="5" destOrd="0" presId="urn:microsoft.com/office/officeart/2005/8/layout/cycle6"/>
    <dgm:cxn modelId="{3AFF4402-9FDA-467C-9039-A8DBE200BA85}" type="presParOf" srcId="{99459B02-34E9-438A-8109-607A16181C13}" destId="{B593EA59-5807-4C20-8842-3D717B3612AF}" srcOrd="6" destOrd="0" presId="urn:microsoft.com/office/officeart/2005/8/layout/cycle6"/>
    <dgm:cxn modelId="{5FD63ED0-854E-4B6E-B1A9-7895B8FA9069}" type="presParOf" srcId="{99459B02-34E9-438A-8109-607A16181C13}" destId="{F01D2534-29B6-4642-8153-F99CE531D1D5}" srcOrd="7" destOrd="0" presId="urn:microsoft.com/office/officeart/2005/8/layout/cycle6"/>
    <dgm:cxn modelId="{76B4C2FE-66C8-402D-94F9-5F1FE07A440F}" type="presParOf" srcId="{99459B02-34E9-438A-8109-607A16181C13}" destId="{0AF0D7D0-080B-4E7D-AD93-E5526C007701}" srcOrd="8" destOrd="0" presId="urn:microsoft.com/office/officeart/2005/8/layout/cycle6"/>
    <dgm:cxn modelId="{24515C9C-B518-43F1-BDA6-6141B73B3C1A}" type="presParOf" srcId="{99459B02-34E9-438A-8109-607A16181C13}" destId="{36D76090-8A45-43B3-84DB-7C25A7B5C0C9}" srcOrd="9" destOrd="0" presId="urn:microsoft.com/office/officeart/2005/8/layout/cycle6"/>
    <dgm:cxn modelId="{73A74104-3483-4023-8250-502FA266C9B0}" type="presParOf" srcId="{99459B02-34E9-438A-8109-607A16181C13}" destId="{593D9A5E-EC92-475E-8A94-309AD4C0F689}" srcOrd="10" destOrd="0" presId="urn:microsoft.com/office/officeart/2005/8/layout/cycle6"/>
    <dgm:cxn modelId="{B62D3391-C66A-483A-918A-AE7CF2A26CD3}" type="presParOf" srcId="{99459B02-34E9-438A-8109-607A16181C13}" destId="{5E8E4B6B-4B80-4F60-8AE2-1216FF45AE10}" srcOrd="11" destOrd="0" presId="urn:microsoft.com/office/officeart/2005/8/layout/cycle6"/>
    <dgm:cxn modelId="{1169796A-9219-4EB7-A12C-F47D9B77AE95}" type="presParOf" srcId="{99459B02-34E9-438A-8109-607A16181C13}" destId="{5DF13DE5-D045-44E9-A5C2-DFB224D0F8F4}" srcOrd="12" destOrd="0" presId="urn:microsoft.com/office/officeart/2005/8/layout/cycle6"/>
    <dgm:cxn modelId="{BA9D3525-428B-4B35-AEE0-ECF319E38B6D}" type="presParOf" srcId="{99459B02-34E9-438A-8109-607A16181C13}" destId="{0E38578C-1717-47BB-908F-7227DA961AFD}" srcOrd="13" destOrd="0" presId="urn:microsoft.com/office/officeart/2005/8/layout/cycle6"/>
    <dgm:cxn modelId="{1D221A3F-956C-45E7-995F-1771C0C7F6EB}" type="presParOf" srcId="{99459B02-34E9-438A-8109-607A16181C13}" destId="{C2478C27-D0FB-4890-81F7-0B4A6B4DA9D5}" srcOrd="14" destOrd="0" presId="urn:microsoft.com/office/officeart/2005/8/layout/cycle6"/>
    <dgm:cxn modelId="{8BC5177B-BC88-4B1C-A052-F68D3A893C96}" type="presParOf" srcId="{99459B02-34E9-438A-8109-607A16181C13}" destId="{7E598BBD-BB0E-4D5E-94ED-F0C0C3A2E09A}" srcOrd="15" destOrd="0" presId="urn:microsoft.com/office/officeart/2005/8/layout/cycle6"/>
    <dgm:cxn modelId="{3174F89D-0932-4AC9-AAD4-B1093BBB9F24}" type="presParOf" srcId="{99459B02-34E9-438A-8109-607A16181C13}" destId="{AE1490A3-9100-49E4-8329-7B5469BF49CB}" srcOrd="16" destOrd="0" presId="urn:microsoft.com/office/officeart/2005/8/layout/cycle6"/>
    <dgm:cxn modelId="{84D8298B-C307-4BED-B2AB-F40C29B94B8D}" type="presParOf" srcId="{99459B02-34E9-438A-8109-607A16181C13}" destId="{C4F15C87-DD56-48F0-8E56-66200F15536E}" srcOrd="17" destOrd="0" presId="urn:microsoft.com/office/officeart/2005/8/layout/cycle6"/>
    <dgm:cxn modelId="{A880A99B-DADA-4671-97D2-FD7654661620}" type="presParOf" srcId="{99459B02-34E9-438A-8109-607A16181C13}" destId="{C60679F1-6CB9-4526-A990-F4FD91E68B50}" srcOrd="18" destOrd="0" presId="urn:microsoft.com/office/officeart/2005/8/layout/cycle6"/>
    <dgm:cxn modelId="{AF29DA89-A240-44B9-A5DB-2D26DF008882}" type="presParOf" srcId="{99459B02-34E9-438A-8109-607A16181C13}" destId="{E4130527-3F97-43BF-B3F0-894BB69A57B9}" srcOrd="19" destOrd="0" presId="urn:microsoft.com/office/officeart/2005/8/layout/cycle6"/>
    <dgm:cxn modelId="{8250B770-7D48-412A-9097-02FD5A8BC07E}" type="presParOf" srcId="{99459B02-34E9-438A-8109-607A16181C13}" destId="{CAA9EECF-5FA3-400F-81FB-A77496F8D935}" srcOrd="20" destOrd="0" presId="urn:microsoft.com/office/officeart/2005/8/layout/cycle6"/>
    <dgm:cxn modelId="{3EE4C6B7-3C11-4DEF-B4A3-F5644CFE3AD9}" type="presParOf" srcId="{99459B02-34E9-438A-8109-607A16181C13}" destId="{23CCE62E-EDC0-472B-AD18-E1E45C567BC0}" srcOrd="21" destOrd="0" presId="urn:microsoft.com/office/officeart/2005/8/layout/cycle6"/>
    <dgm:cxn modelId="{D4866051-3F42-4BB8-9BE7-33AC42F6DE44}" type="presParOf" srcId="{99459B02-34E9-438A-8109-607A16181C13}" destId="{2DDADD82-C33D-42A5-8A35-139D3E4B3DB9}" srcOrd="22" destOrd="0" presId="urn:microsoft.com/office/officeart/2005/8/layout/cycle6"/>
    <dgm:cxn modelId="{829BEE6D-97FA-4A0B-81B5-BF81FC4597F6}" type="presParOf" srcId="{99459B02-34E9-438A-8109-607A16181C13}" destId="{F67F9F33-A1DB-4DF9-B6F1-4A7E273C8478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FE1FB-A00D-4B0A-9B8C-E0F8C3170F38}">
      <dsp:nvSpPr>
        <dsp:cNvPr id="0" name=""/>
        <dsp:cNvSpPr/>
      </dsp:nvSpPr>
      <dsp:spPr>
        <a:xfrm>
          <a:off x="0" y="141839"/>
          <a:ext cx="45720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Gill Sans MT" panose="020B0502020104020203"/>
            </a:rPr>
            <a:t>Application- </a:t>
          </a:r>
          <a:r>
            <a:rPr lang="en-US" sz="3300" b="0" kern="1200">
              <a:latin typeface="Gill Sans MT" panose="020B0502020104020203"/>
            </a:rPr>
            <a:t>Saath</a:t>
          </a:r>
          <a:endParaRPr lang="en-US" sz="3300" b="0" kern="1200"/>
        </a:p>
      </dsp:txBody>
      <dsp:txXfrm>
        <a:off x="37696" y="179535"/>
        <a:ext cx="4496608" cy="696808"/>
      </dsp:txXfrm>
    </dsp:sp>
    <dsp:sp modelId="{62987AD1-09A0-4841-9EF5-F47566480E1B}">
      <dsp:nvSpPr>
        <dsp:cNvPr id="0" name=""/>
        <dsp:cNvSpPr/>
      </dsp:nvSpPr>
      <dsp:spPr>
        <a:xfrm>
          <a:off x="0" y="1009079"/>
          <a:ext cx="45720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FrontEnd- XML</a:t>
          </a:r>
        </a:p>
      </dsp:txBody>
      <dsp:txXfrm>
        <a:off x="37696" y="1046775"/>
        <a:ext cx="4496608" cy="696808"/>
      </dsp:txXfrm>
    </dsp:sp>
    <dsp:sp modelId="{516EA72D-FA8F-4A35-B763-AB349D002533}">
      <dsp:nvSpPr>
        <dsp:cNvPr id="0" name=""/>
        <dsp:cNvSpPr/>
      </dsp:nvSpPr>
      <dsp:spPr>
        <a:xfrm>
          <a:off x="0" y="1876320"/>
          <a:ext cx="45720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BackEnd-  Java, SQLite</a:t>
          </a:r>
        </a:p>
      </dsp:txBody>
      <dsp:txXfrm>
        <a:off x="37696" y="1914016"/>
        <a:ext cx="4496608" cy="696808"/>
      </dsp:txXfrm>
    </dsp:sp>
    <dsp:sp modelId="{590473E2-3CAB-409C-9C76-86F183C734A8}">
      <dsp:nvSpPr>
        <dsp:cNvPr id="0" name=""/>
        <dsp:cNvSpPr/>
      </dsp:nvSpPr>
      <dsp:spPr>
        <a:xfrm>
          <a:off x="0" y="2743560"/>
          <a:ext cx="45720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Platform- Android Studio</a:t>
          </a:r>
        </a:p>
      </dsp:txBody>
      <dsp:txXfrm>
        <a:off x="37696" y="2781256"/>
        <a:ext cx="4496608" cy="696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DEC6F-C172-4416-ACB1-65C93E73F169}">
      <dsp:nvSpPr>
        <dsp:cNvPr id="0" name=""/>
        <dsp:cNvSpPr/>
      </dsp:nvSpPr>
      <dsp:spPr>
        <a:xfrm>
          <a:off x="4278870" y="4778"/>
          <a:ext cx="1047001" cy="680550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ill Sans MT" panose="020B0502020104020203"/>
            </a:rPr>
            <a:t>Main Activity</a:t>
          </a:r>
          <a:endParaRPr lang="en-US" sz="1300" kern="1200"/>
        </a:p>
      </dsp:txBody>
      <dsp:txXfrm>
        <a:off x="4312092" y="38000"/>
        <a:ext cx="980557" cy="614106"/>
      </dsp:txXfrm>
    </dsp:sp>
    <dsp:sp modelId="{09B90490-4A4E-4151-9DE1-64290358CA90}">
      <dsp:nvSpPr>
        <dsp:cNvPr id="0" name=""/>
        <dsp:cNvSpPr/>
      </dsp:nvSpPr>
      <dsp:spPr>
        <a:xfrm>
          <a:off x="2441440" y="345054"/>
          <a:ext cx="4721862" cy="4721862"/>
        </a:xfrm>
        <a:custGeom>
          <a:avLst/>
          <a:gdLst/>
          <a:ahLst/>
          <a:cxnLst/>
          <a:rect l="0" t="0" r="0" b="0"/>
          <a:pathLst>
            <a:path>
              <a:moveTo>
                <a:pt x="2891965" y="60496"/>
              </a:moveTo>
              <a:arcTo wR="2360931" hR="2360931" stAng="16979912" swAng="1108062"/>
            </a:path>
          </a:pathLst>
        </a:custGeom>
        <a:noFill/>
        <a:ln w="9525" cap="flat" cmpd="sng" algn="ctr">
          <a:solidFill>
            <a:schemeClr val="accent6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5890B-E10A-4A60-A376-F141A37F512C}">
      <dsp:nvSpPr>
        <dsp:cNvPr id="0" name=""/>
        <dsp:cNvSpPr/>
      </dsp:nvSpPr>
      <dsp:spPr>
        <a:xfrm>
          <a:off x="5948301" y="696279"/>
          <a:ext cx="1047001" cy="680550"/>
        </a:xfrm>
        <a:prstGeom prst="roundRect">
          <a:avLst/>
        </a:prstGeom>
        <a:solidFill>
          <a:schemeClr val="accent6">
            <a:shade val="80000"/>
            <a:hueOff val="16394"/>
            <a:satOff val="-514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ill Sans MT" panose="020B0502020104020203"/>
            </a:rPr>
            <a:t>Login Activities</a:t>
          </a:r>
          <a:endParaRPr lang="en-US" sz="1300" kern="1200"/>
        </a:p>
      </dsp:txBody>
      <dsp:txXfrm>
        <a:off x="5981523" y="729501"/>
        <a:ext cx="980557" cy="614106"/>
      </dsp:txXfrm>
    </dsp:sp>
    <dsp:sp modelId="{8E80D2AB-1A9F-4AA1-A393-6CC457404A55}">
      <dsp:nvSpPr>
        <dsp:cNvPr id="0" name=""/>
        <dsp:cNvSpPr/>
      </dsp:nvSpPr>
      <dsp:spPr>
        <a:xfrm>
          <a:off x="2441440" y="345054"/>
          <a:ext cx="4721862" cy="4721862"/>
        </a:xfrm>
        <a:custGeom>
          <a:avLst/>
          <a:gdLst/>
          <a:ahLst/>
          <a:cxnLst/>
          <a:rect l="0" t="0" r="0" b="0"/>
          <a:pathLst>
            <a:path>
              <a:moveTo>
                <a:pt x="4318126" y="1040560"/>
              </a:moveTo>
              <a:arcTo wR="2360931" hR="2360931" stAng="19559728" swAng="1527614"/>
            </a:path>
          </a:pathLst>
        </a:custGeom>
        <a:noFill/>
        <a:ln w="9525" cap="flat" cmpd="sng" algn="ctr">
          <a:solidFill>
            <a:schemeClr val="accent6">
              <a:shade val="90000"/>
              <a:hueOff val="16390"/>
              <a:satOff val="-497"/>
              <a:lumOff val="31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3EA59-5807-4C20-8842-3D717B3612AF}">
      <dsp:nvSpPr>
        <dsp:cNvPr id="0" name=""/>
        <dsp:cNvSpPr/>
      </dsp:nvSpPr>
      <dsp:spPr>
        <a:xfrm>
          <a:off x="6639801" y="2365710"/>
          <a:ext cx="1047001" cy="680550"/>
        </a:xfrm>
        <a:prstGeom prst="roundRect">
          <a:avLst/>
        </a:prstGeom>
        <a:solidFill>
          <a:schemeClr val="accent6">
            <a:shade val="80000"/>
            <a:hueOff val="32787"/>
            <a:satOff val="-1028"/>
            <a:lumOff val="70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ill Sans MT" panose="020B0502020104020203"/>
            </a:rPr>
            <a:t>Home Page</a:t>
          </a:r>
          <a:endParaRPr lang="en-US" sz="1300" kern="1200"/>
        </a:p>
      </dsp:txBody>
      <dsp:txXfrm>
        <a:off x="6673023" y="2398932"/>
        <a:ext cx="980557" cy="614106"/>
      </dsp:txXfrm>
    </dsp:sp>
    <dsp:sp modelId="{0AF0D7D0-080B-4E7D-AD93-E5526C007701}">
      <dsp:nvSpPr>
        <dsp:cNvPr id="0" name=""/>
        <dsp:cNvSpPr/>
      </dsp:nvSpPr>
      <dsp:spPr>
        <a:xfrm>
          <a:off x="2441440" y="345054"/>
          <a:ext cx="4721862" cy="4721862"/>
        </a:xfrm>
        <a:custGeom>
          <a:avLst/>
          <a:gdLst/>
          <a:ahLst/>
          <a:cxnLst/>
          <a:rect l="0" t="0" r="0" b="0"/>
          <a:pathLst>
            <a:path>
              <a:moveTo>
                <a:pt x="4695658" y="2711704"/>
              </a:moveTo>
              <a:arcTo wR="2360931" hR="2360931" stAng="512658" swAng="1527614"/>
            </a:path>
          </a:pathLst>
        </a:custGeom>
        <a:noFill/>
        <a:ln w="9525" cap="flat" cmpd="sng" algn="ctr">
          <a:solidFill>
            <a:schemeClr val="accent6">
              <a:shade val="90000"/>
              <a:hueOff val="32779"/>
              <a:satOff val="-993"/>
              <a:lumOff val="63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76090-8A45-43B3-84DB-7C25A7B5C0C9}">
      <dsp:nvSpPr>
        <dsp:cNvPr id="0" name=""/>
        <dsp:cNvSpPr/>
      </dsp:nvSpPr>
      <dsp:spPr>
        <a:xfrm>
          <a:off x="5948301" y="4035140"/>
          <a:ext cx="1047001" cy="680550"/>
        </a:xfrm>
        <a:prstGeom prst="roundRect">
          <a:avLst/>
        </a:prstGeom>
        <a:solidFill>
          <a:schemeClr val="accent6">
            <a:shade val="80000"/>
            <a:hueOff val="49181"/>
            <a:satOff val="-1542"/>
            <a:lumOff val="105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ill Sans MT" panose="020B0502020104020203"/>
            </a:rPr>
            <a:t>New Complain</a:t>
          </a:r>
          <a:endParaRPr lang="en-US" sz="1300" kern="1200"/>
        </a:p>
      </dsp:txBody>
      <dsp:txXfrm>
        <a:off x="5981523" y="4068362"/>
        <a:ext cx="980557" cy="614106"/>
      </dsp:txXfrm>
    </dsp:sp>
    <dsp:sp modelId="{5E8E4B6B-4B80-4F60-8AE2-1216FF45AE10}">
      <dsp:nvSpPr>
        <dsp:cNvPr id="0" name=""/>
        <dsp:cNvSpPr/>
      </dsp:nvSpPr>
      <dsp:spPr>
        <a:xfrm>
          <a:off x="2441440" y="345054"/>
          <a:ext cx="4721862" cy="4721862"/>
        </a:xfrm>
        <a:custGeom>
          <a:avLst/>
          <a:gdLst/>
          <a:ahLst/>
          <a:cxnLst/>
          <a:rect l="0" t="0" r="0" b="0"/>
          <a:pathLst>
            <a:path>
              <a:moveTo>
                <a:pt x="3593327" y="4374682"/>
              </a:moveTo>
              <a:arcTo wR="2360931" hR="2360931" stAng="3512026" swAng="1108062"/>
            </a:path>
          </a:pathLst>
        </a:custGeom>
        <a:noFill/>
        <a:ln w="9525" cap="flat" cmpd="sng" algn="ctr">
          <a:solidFill>
            <a:schemeClr val="accent6">
              <a:shade val="90000"/>
              <a:hueOff val="49169"/>
              <a:satOff val="-1490"/>
              <a:lumOff val="94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13DE5-D045-44E9-A5C2-DFB224D0F8F4}">
      <dsp:nvSpPr>
        <dsp:cNvPr id="0" name=""/>
        <dsp:cNvSpPr/>
      </dsp:nvSpPr>
      <dsp:spPr>
        <a:xfrm>
          <a:off x="4278870" y="4726641"/>
          <a:ext cx="1047001" cy="680550"/>
        </a:xfrm>
        <a:prstGeom prst="roundRect">
          <a:avLst/>
        </a:prstGeom>
        <a:solidFill>
          <a:schemeClr val="accent6">
            <a:shade val="80000"/>
            <a:hueOff val="65574"/>
            <a:satOff val="-2056"/>
            <a:lumOff val="141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ill Sans MT" panose="020B0502020104020203"/>
            </a:rPr>
            <a:t>My Complains</a:t>
          </a:r>
          <a:endParaRPr lang="en-US" sz="1300" kern="1200"/>
        </a:p>
      </dsp:txBody>
      <dsp:txXfrm>
        <a:off x="4312092" y="4759863"/>
        <a:ext cx="980557" cy="614106"/>
      </dsp:txXfrm>
    </dsp:sp>
    <dsp:sp modelId="{C2478C27-D0FB-4890-81F7-0B4A6B4DA9D5}">
      <dsp:nvSpPr>
        <dsp:cNvPr id="0" name=""/>
        <dsp:cNvSpPr/>
      </dsp:nvSpPr>
      <dsp:spPr>
        <a:xfrm>
          <a:off x="2441440" y="345054"/>
          <a:ext cx="4721862" cy="4721862"/>
        </a:xfrm>
        <a:custGeom>
          <a:avLst/>
          <a:gdLst/>
          <a:ahLst/>
          <a:cxnLst/>
          <a:rect l="0" t="0" r="0" b="0"/>
          <a:pathLst>
            <a:path>
              <a:moveTo>
                <a:pt x="1829896" y="4661365"/>
              </a:moveTo>
              <a:arcTo wR="2360931" hR="2360931" stAng="6179912" swAng="1108062"/>
            </a:path>
          </a:pathLst>
        </a:custGeom>
        <a:noFill/>
        <a:ln w="9525" cap="flat" cmpd="sng" algn="ctr">
          <a:solidFill>
            <a:schemeClr val="accent6">
              <a:shade val="90000"/>
              <a:hueOff val="65559"/>
              <a:satOff val="-1987"/>
              <a:lumOff val="126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98BBD-BB0E-4D5E-94ED-F0C0C3A2E09A}">
      <dsp:nvSpPr>
        <dsp:cNvPr id="0" name=""/>
        <dsp:cNvSpPr/>
      </dsp:nvSpPr>
      <dsp:spPr>
        <a:xfrm>
          <a:off x="2609440" y="4035140"/>
          <a:ext cx="1047001" cy="680550"/>
        </a:xfrm>
        <a:prstGeom prst="roundRect">
          <a:avLst/>
        </a:prstGeom>
        <a:solidFill>
          <a:schemeClr val="accent6">
            <a:shade val="80000"/>
            <a:hueOff val="81968"/>
            <a:satOff val="-2570"/>
            <a:lumOff val="176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ill Sans MT" panose="020B0502020104020203"/>
            </a:rPr>
            <a:t>Track Complain</a:t>
          </a:r>
        </a:p>
      </dsp:txBody>
      <dsp:txXfrm>
        <a:off x="2642662" y="4068362"/>
        <a:ext cx="980557" cy="614106"/>
      </dsp:txXfrm>
    </dsp:sp>
    <dsp:sp modelId="{C4F15C87-DD56-48F0-8E56-66200F15536E}">
      <dsp:nvSpPr>
        <dsp:cNvPr id="0" name=""/>
        <dsp:cNvSpPr/>
      </dsp:nvSpPr>
      <dsp:spPr>
        <a:xfrm>
          <a:off x="2441440" y="345054"/>
          <a:ext cx="4721862" cy="4721862"/>
        </a:xfrm>
        <a:custGeom>
          <a:avLst/>
          <a:gdLst/>
          <a:ahLst/>
          <a:cxnLst/>
          <a:rect l="0" t="0" r="0" b="0"/>
          <a:pathLst>
            <a:path>
              <a:moveTo>
                <a:pt x="403735" y="3681302"/>
              </a:moveTo>
              <a:arcTo wR="2360931" hR="2360931" stAng="8759728" swAng="1527614"/>
            </a:path>
          </a:pathLst>
        </a:custGeom>
        <a:noFill/>
        <a:ln w="9525" cap="flat" cmpd="sng" algn="ctr">
          <a:solidFill>
            <a:schemeClr val="accent6">
              <a:shade val="90000"/>
              <a:hueOff val="81948"/>
              <a:satOff val="-2484"/>
              <a:lumOff val="157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679F1-6CB9-4526-A990-F4FD91E68B50}">
      <dsp:nvSpPr>
        <dsp:cNvPr id="0" name=""/>
        <dsp:cNvSpPr/>
      </dsp:nvSpPr>
      <dsp:spPr>
        <a:xfrm>
          <a:off x="1917939" y="2365710"/>
          <a:ext cx="1047001" cy="680550"/>
        </a:xfrm>
        <a:prstGeom prst="roundRect">
          <a:avLst/>
        </a:prstGeom>
        <a:solidFill>
          <a:schemeClr val="accent6">
            <a:shade val="80000"/>
            <a:hueOff val="98361"/>
            <a:satOff val="-3084"/>
            <a:lumOff val="211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ill Sans MT" panose="020B0502020104020203"/>
            </a:rPr>
            <a:t>Anti Ragging Cell</a:t>
          </a:r>
        </a:p>
      </dsp:txBody>
      <dsp:txXfrm>
        <a:off x="1951161" y="2398932"/>
        <a:ext cx="980557" cy="614106"/>
      </dsp:txXfrm>
    </dsp:sp>
    <dsp:sp modelId="{CAA9EECF-5FA3-400F-81FB-A77496F8D935}">
      <dsp:nvSpPr>
        <dsp:cNvPr id="0" name=""/>
        <dsp:cNvSpPr/>
      </dsp:nvSpPr>
      <dsp:spPr>
        <a:xfrm>
          <a:off x="2441440" y="345054"/>
          <a:ext cx="4721862" cy="4721862"/>
        </a:xfrm>
        <a:custGeom>
          <a:avLst/>
          <a:gdLst/>
          <a:ahLst/>
          <a:cxnLst/>
          <a:rect l="0" t="0" r="0" b="0"/>
          <a:pathLst>
            <a:path>
              <a:moveTo>
                <a:pt x="26203" y="2010157"/>
              </a:moveTo>
              <a:arcTo wR="2360931" hR="2360931" stAng="11312658" swAng="1527614"/>
            </a:path>
          </a:pathLst>
        </a:custGeom>
        <a:noFill/>
        <a:ln w="9525" cap="flat" cmpd="sng" algn="ctr">
          <a:solidFill>
            <a:schemeClr val="accent6">
              <a:shade val="90000"/>
              <a:hueOff val="98338"/>
              <a:satOff val="-2980"/>
              <a:lumOff val="189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CE62E-EDC0-472B-AD18-E1E45C567BC0}">
      <dsp:nvSpPr>
        <dsp:cNvPr id="0" name=""/>
        <dsp:cNvSpPr/>
      </dsp:nvSpPr>
      <dsp:spPr>
        <a:xfrm>
          <a:off x="2609440" y="696279"/>
          <a:ext cx="1047001" cy="680550"/>
        </a:xfrm>
        <a:prstGeom prst="roundRect">
          <a:avLst/>
        </a:prstGeom>
        <a:solidFill>
          <a:schemeClr val="accent6">
            <a:shade val="80000"/>
            <a:hueOff val="114755"/>
            <a:satOff val="-3598"/>
            <a:lumOff val="247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ill Sans MT" panose="020B0502020104020203"/>
            </a:rPr>
            <a:t>Consult  a Psychiatrist</a:t>
          </a:r>
          <a:endParaRPr lang="en-US" sz="1300" kern="1200" dirty="0"/>
        </a:p>
      </dsp:txBody>
      <dsp:txXfrm>
        <a:off x="2642662" y="729501"/>
        <a:ext cx="980557" cy="614106"/>
      </dsp:txXfrm>
    </dsp:sp>
    <dsp:sp modelId="{F67F9F33-A1DB-4DF9-B6F1-4A7E273C8478}">
      <dsp:nvSpPr>
        <dsp:cNvPr id="0" name=""/>
        <dsp:cNvSpPr/>
      </dsp:nvSpPr>
      <dsp:spPr>
        <a:xfrm>
          <a:off x="2441440" y="345054"/>
          <a:ext cx="4721862" cy="4721862"/>
        </a:xfrm>
        <a:custGeom>
          <a:avLst/>
          <a:gdLst/>
          <a:ahLst/>
          <a:cxnLst/>
          <a:rect l="0" t="0" r="0" b="0"/>
          <a:pathLst>
            <a:path>
              <a:moveTo>
                <a:pt x="1128534" y="347179"/>
              </a:moveTo>
              <a:arcTo wR="2360931" hR="2360931" stAng="14312026" swAng="1108062"/>
            </a:path>
          </a:pathLst>
        </a:custGeom>
        <a:noFill/>
        <a:ln w="9525" cap="flat" cmpd="sng" algn="ctr">
          <a:solidFill>
            <a:schemeClr val="accent6">
              <a:shade val="90000"/>
              <a:hueOff val="114727"/>
              <a:satOff val="-3477"/>
              <a:lumOff val="2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6635" y="1407060"/>
            <a:ext cx="8116978" cy="2021336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Students Grievance Support System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256" y="4087584"/>
            <a:ext cx="8637072" cy="1485620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/>
              <a:t>Hack de science 2021~ Nit </a:t>
            </a:r>
            <a:r>
              <a:rPr lang="en-US" err="1"/>
              <a:t>jamshedpur</a:t>
            </a:r>
            <a:endParaRPr lang="en-US"/>
          </a:p>
          <a:p>
            <a:r>
              <a:rPr lang="en-US" dirty="0"/>
              <a:t>                                               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41CFC-942E-4DEE-A152-893B017F2F7C}"/>
              </a:ext>
            </a:extLst>
          </p:cNvPr>
          <p:cNvSpPr txBox="1"/>
          <p:nvPr/>
        </p:nvSpPr>
        <p:spPr>
          <a:xfrm>
            <a:off x="4506685" y="345923"/>
            <a:ext cx="31786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cap="all">
                <a:latin typeface="Cambria"/>
              </a:rPr>
              <a:t>OJASS'21</a:t>
            </a:r>
            <a:endParaRPr lang="en-US" sz="320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22EF-70C3-463D-8161-9CFB29D5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891" y="1407401"/>
            <a:ext cx="1454008" cy="678306"/>
          </a:xfrm>
        </p:spPr>
        <p:txBody>
          <a:bodyPr/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IDEA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B186-395D-47F1-B147-09C38E9A17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An easy access application, accessible to students, members of Student Grievance Redressal Committees, respective heads.</a:t>
            </a:r>
          </a:p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Students should be able to post complaints under different categories:-</a:t>
            </a:r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Department Level, Institute/College Level and University Level. Again these categories would be subdivided among sub categories such as Admission, Finance, Examination, Lecture Timetable/Learning, Paper Re-Evaluation, etc.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3416-3951-454C-ABB4-25CAA97AB8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WE HAVE PLANNED TO CREATE AND ANDROID APPLICATION WHICH OPENS WITH A PAGE GIVING THE LOGIN OPTIONS AS STUDENT AND FOR MEMBERS WHICH WILL REDIRECT THEM TO THEIR RESPECTIVE PROFILE PAGE.</a:t>
            </a:r>
            <a:endParaRPr lang="en-US">
              <a:solidFill>
                <a:srgbClr val="00B050"/>
              </a:solidFill>
            </a:endParaRPr>
          </a:p>
          <a:p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THERE THEY WILL GET SOME NAVIGATION OPTION LIKE NEW COMPLAIN , MY COMPLAINS,TRACK A COMPLAIN ,REPORT TO ANTI-RAGING CELL AND CONSULT A PSYCHIATRIST.  AND THE MEMBERS WILL EASILY BE ABLE TO LOGIN WITH THEIR CREDENTIALS AND CAN SEARCH THE COMPLIANS.</a:t>
            </a:r>
            <a:endParaRPr lang="en-US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79D045-C108-4B52-8547-CBF25DC337EC}"/>
              </a:ext>
            </a:extLst>
          </p:cNvPr>
          <p:cNvSpPr txBox="1">
            <a:spLocks/>
          </p:cNvSpPr>
          <p:nvPr/>
        </p:nvSpPr>
        <p:spPr>
          <a:xfrm>
            <a:off x="1743384" y="1267405"/>
            <a:ext cx="2924845" cy="6783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2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02238-DA6C-4F67-A579-4D76309B66D6}"/>
              </a:ext>
            </a:extLst>
          </p:cNvPr>
          <p:cNvSpPr txBox="1"/>
          <p:nvPr/>
        </p:nvSpPr>
        <p:spPr>
          <a:xfrm>
            <a:off x="1543493" y="12510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8B68D-C56D-485E-9AF5-BAD7E28ED6DF}"/>
              </a:ext>
            </a:extLst>
          </p:cNvPr>
          <p:cNvSpPr txBox="1"/>
          <p:nvPr/>
        </p:nvSpPr>
        <p:spPr>
          <a:xfrm>
            <a:off x="7826669" y="4052113"/>
            <a:ext cx="404568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Team </a:t>
            </a:r>
            <a:r>
              <a:rPr lang="en-US" sz="2400" i="1"/>
              <a:t>Sinaloa</a:t>
            </a:r>
          </a:p>
          <a:p>
            <a:r>
              <a:rPr lang="en-US" sz="2400"/>
              <a:t>2020</a:t>
            </a:r>
          </a:p>
          <a:p>
            <a:r>
              <a:rPr lang="en-US" sz="2400"/>
              <a:t>Vibhu Pandey (ECE 068)</a:t>
            </a:r>
          </a:p>
          <a:p>
            <a:r>
              <a:rPr lang="en-US" sz="2400"/>
              <a:t>Subhadip Das</a:t>
            </a:r>
            <a:r>
              <a:rPr lang="en-US" sz="2400" dirty="0"/>
              <a:t>  </a:t>
            </a:r>
            <a:r>
              <a:rPr lang="en-US" sz="2400"/>
              <a:t>(EE 055)</a:t>
            </a:r>
            <a:endParaRPr lang="en-US" sz="2400" dirty="0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1D21DA43-77E4-478C-96CF-062DEE074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30121"/>
              </p:ext>
            </p:extLst>
          </p:nvPr>
        </p:nvGraphicFramePr>
        <p:xfrm>
          <a:off x="575930" y="200247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8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3C42ACCE-CB27-4DF6-A473-6DB8FBE2E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654731"/>
              </p:ext>
            </p:extLst>
          </p:nvPr>
        </p:nvGraphicFramePr>
        <p:xfrm>
          <a:off x="726559" y="209108"/>
          <a:ext cx="9604743" cy="5411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79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9CBF52C-8494-4FBF-8D8C-7343061D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278618"/>
            <a:ext cx="5464628" cy="30670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9E4B9C-D0CA-43C2-AB1B-AE4C1AE1B87F}"/>
              </a:ext>
            </a:extLst>
          </p:cNvPr>
          <p:cNvSpPr txBox="1"/>
          <p:nvPr/>
        </p:nvSpPr>
        <p:spPr>
          <a:xfrm>
            <a:off x="866018" y="22497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First look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4ED1772-C776-48E0-91E5-07BDCC78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19" y="1278618"/>
            <a:ext cx="5525103" cy="3067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15159A-D58B-48A4-B5E5-2BE754975AAF}"/>
              </a:ext>
            </a:extLst>
          </p:cNvPr>
          <p:cNvSpPr txBox="1"/>
          <p:nvPr/>
        </p:nvSpPr>
        <p:spPr>
          <a:xfrm>
            <a:off x="6971846" y="3073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Connecting SQLite</a:t>
            </a:r>
          </a:p>
        </p:txBody>
      </p:sp>
    </p:spTree>
    <p:extLst>
      <p:ext uri="{BB962C8B-B14F-4D97-AF65-F5344CB8AC3E}">
        <p14:creationId xmlns:p14="http://schemas.microsoft.com/office/powerpoint/2010/main" val="5618654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Gallery</vt:lpstr>
      <vt:lpstr>Students Grievance Support System</vt:lpstr>
      <vt:lpstr>IDEA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158</cp:revision>
  <dcterms:created xsi:type="dcterms:W3CDTF">2021-05-09T04:51:19Z</dcterms:created>
  <dcterms:modified xsi:type="dcterms:W3CDTF">2021-05-09T06:18:43Z</dcterms:modified>
</cp:coreProperties>
</file>