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5" r:id="rId3"/>
    <p:sldId id="266" r:id="rId4"/>
    <p:sldId id="267" r:id="rId5"/>
    <p:sldId id="270" r:id="rId6"/>
    <p:sldId id="263" r:id="rId7"/>
    <p:sldId id="273" r:id="rId8"/>
    <p:sldId id="274" r:id="rId9"/>
    <p:sldId id="258" r:id="rId10"/>
    <p:sldId id="259" r:id="rId11"/>
    <p:sldId id="257" r:id="rId12"/>
    <p:sldId id="262" r:id="rId13"/>
    <p:sldId id="26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8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CA98-7399-0244-8B1C-01140EDF1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188D5-CA29-4A4C-A836-B008E134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025B-CF04-B349-BC09-0A695A32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2F40-72CC-CD42-86C0-6E4B76CC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B814-26D7-604C-BBDD-6CFDA02D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071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A40A-4CC8-C64A-AFC6-C79DB62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6DC8A-C6F1-B34E-87E3-B79F196E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0B8B-2015-314C-A293-4D845EAF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EED4-C2DC-A045-892D-79DF5CD3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26CAA-5A08-914E-935D-BEC2F56C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61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DA4FB-F050-4046-B006-761DEDB7C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3CE80-2001-8643-867A-1980A68D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2929-AABE-9640-84DA-3A57E27B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DB93-9DF6-614F-AD65-8F341D75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9B31-4D9B-D84B-8B7D-0EEF6B22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214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1003-E623-0D4B-9DD7-35E07587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739C-93E9-104D-BFAC-892DB121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C960-7EC3-DF40-8AB4-956F19A9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AAB3-1430-2445-A54C-43AF2D84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D16F2-8DF2-2841-ACF9-6A47292E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69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4CB1-B90B-404E-97C6-491F1DB1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0C1EA-7B0B-9D48-83BF-3263E474A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5420-3527-874E-80ED-D30A787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A8AC-B2D8-B74E-9AF4-F0A3EA8F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CE7C-E22E-1940-B57F-43BF6A99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059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0B6E-41D8-D241-9D63-9A543686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C614-21BE-E047-A6B3-F45341A73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996E5-1441-CD40-ABBF-1E1A063B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602EF-8B9B-CE4F-B291-BB6B6516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EE310-A9E7-F14A-904D-FDEF4D0B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7D0A-5D3B-404F-BC70-1ACA8750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872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74F-CF6B-214E-B66F-22390B90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B32A-B73E-254D-B2DB-A29434BE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EFC37-83B1-3249-B362-836228E8F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C2D1B-4A35-F148-A26A-F90638C3A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D3482-44DF-814F-8ECE-608DBDDFF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1EBE-485A-AE49-95AF-5BA0A2D1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6F500-40D0-9E43-B232-0EBDDE46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01F1E-3147-F843-9E70-0C2EECF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314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1586-9D26-C640-BC06-B715232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A853B-900A-654C-936D-F2786655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5F5A-29BA-954B-9B4A-9B3B7933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31CAC-59F4-6D42-BD9C-652626DC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212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80995-E7A4-E94E-A058-E22BDD8F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05E56-0C5A-1D47-8CF8-4F50129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7412-5245-3444-A313-2399C82A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34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85A5-1427-EE49-8F8D-44D429FA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5432-2109-D546-808E-BBE4CE11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02D3F-8DB6-5D4A-B62D-257EB0EB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C737-E132-5941-A032-6A12E9FC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D262-865D-B041-84EF-98617BA4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5D36F-85B5-0B48-AAB1-3118AD2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4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EE80-4924-4847-A8A2-A25D658C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F3D5-44AC-7E42-B400-63B3281FC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CA308-427F-C943-A48E-5225FC7E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38352-6543-E440-8F0D-D8658A8B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9E6C7-8248-9740-ABAC-D9BE62F6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5FD7E-ECCC-2E43-8A22-408D2C8F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45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B355D-E70F-C94E-B4A9-48E2DCE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655E-1C7B-3B42-B1BC-BBBFE951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2717-B21F-E84B-9794-8C68E250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34FD-B288-DF4D-8E1D-8D5AEE809A2D}" type="datetimeFigureOut">
              <a:rPr lang="es-ES_tradnl" smtClean="0"/>
              <a:t>19/10/23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4276-DE54-E844-AE5E-C495975AD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D5AF-F204-B74A-9928-838C0A79D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A7AB-173D-B349-9910-7169850298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09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08BC-CF3D-A840-B168-723C90B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Hemos Aprendido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921D-58A6-2D49-9839-606EDBF9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Crear proyectos, directorios y documentos</a:t>
            </a:r>
          </a:p>
          <a:p>
            <a:r>
              <a:rPr lang="es-ES_tradnl" dirty="0"/>
              <a:t>Navegar en directorios</a:t>
            </a:r>
          </a:p>
          <a:p>
            <a:r>
              <a:rPr lang="es-ES_tradnl" dirty="0"/>
              <a:t>Leer Documentos</a:t>
            </a:r>
          </a:p>
          <a:p>
            <a:r>
              <a:rPr lang="es-ES_tradnl" dirty="0"/>
              <a:t>Manipular documentos</a:t>
            </a:r>
          </a:p>
          <a:p>
            <a:r>
              <a:rPr lang="es-ES_tradnl" dirty="0"/>
              <a:t>Analizar input y de forma repetitiva “</a:t>
            </a:r>
            <a:r>
              <a:rPr lang="es-ES_tradnl" dirty="0" err="1"/>
              <a:t>Loop</a:t>
            </a:r>
            <a:r>
              <a:rPr lang="es-ES_tradnl" dirty="0"/>
              <a:t>”</a:t>
            </a:r>
          </a:p>
          <a:p>
            <a:r>
              <a:rPr lang="es-ES_tradnl" dirty="0"/>
              <a:t>Visualizar Resultados</a:t>
            </a:r>
          </a:p>
        </p:txBody>
      </p:sp>
    </p:spTree>
    <p:extLst>
      <p:ext uri="{BB962C8B-B14F-4D97-AF65-F5344CB8AC3E}">
        <p14:creationId xmlns:p14="http://schemas.microsoft.com/office/powerpoint/2010/main" val="334042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2704-7DA4-3C47-B62B-16FF1DE7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06" y="54083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Dentro de la Carpeta crea un documento que se llamé </a:t>
            </a:r>
            <a:r>
              <a:rPr lang="es-ES_tradnl" dirty="0" err="1"/>
              <a:t>README.txt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Habré el documento con nano y escribe la respuesta a las preguntas que discutiste en tu grupo. </a:t>
            </a:r>
            <a:r>
              <a:rPr lang="es-ES_tradnl" b="1" u="sng" dirty="0"/>
              <a:t>Solo las repuestas</a:t>
            </a:r>
            <a:r>
              <a:rPr lang="es-ES_tradnl" dirty="0"/>
              <a:t>.</a:t>
            </a:r>
          </a:p>
          <a:p>
            <a:pPr lvl="1"/>
            <a:r>
              <a:rPr lang="es-ES_tradnl" dirty="0"/>
              <a:t>Que tipo de datos/input quieres usar? </a:t>
            </a:r>
          </a:p>
          <a:p>
            <a:pPr lvl="2"/>
            <a:r>
              <a:rPr lang="es-ES_tradnl" dirty="0"/>
              <a:t>Por ejemplo, secuencias de ADN, metadatos de consumo de antibiótico, etc.</a:t>
            </a:r>
          </a:p>
          <a:p>
            <a:endParaRPr lang="es-ES_tradnl" dirty="0"/>
          </a:p>
          <a:p>
            <a:pPr lvl="1"/>
            <a:r>
              <a:rPr lang="es-ES_tradnl" dirty="0"/>
              <a:t>En que formato están tus datos ?</a:t>
            </a:r>
          </a:p>
          <a:p>
            <a:pPr lvl="2"/>
            <a:r>
              <a:rPr lang="es-ES_tradnl" dirty="0"/>
              <a:t>Por ejemplo, tablas, texto, fasta (genes), </a:t>
            </a:r>
            <a:r>
              <a:rPr lang="es-ES_tradnl" dirty="0" err="1"/>
              <a:t>abi</a:t>
            </a:r>
            <a:r>
              <a:rPr lang="es-ES_tradnl" dirty="0"/>
              <a:t> (</a:t>
            </a:r>
            <a:r>
              <a:rPr lang="es-ES_tradnl" dirty="0" err="1"/>
              <a:t>sanger</a:t>
            </a:r>
            <a:r>
              <a:rPr lang="es-ES_tradnl" dirty="0"/>
              <a:t> genes).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Que quisieras hacer con estos datos?</a:t>
            </a:r>
          </a:p>
          <a:p>
            <a:pPr lvl="2"/>
            <a:r>
              <a:rPr lang="es-ES_tradnl" dirty="0"/>
              <a:t>Por ejemplo. Sacar estadísticos de pacientes, filtrar secuencias, encontrar patrón de </a:t>
            </a:r>
            <a:r>
              <a:rPr lang="es-ES_tradnl" dirty="0" err="1"/>
              <a:t>password</a:t>
            </a:r>
            <a:r>
              <a:rPr lang="es-ES_tradnl" dirty="0"/>
              <a:t> más usado.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239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85A7-D096-3A41-AA88-46350AFA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Para el script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DB92-07BF-EF4C-AC2C-48495412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Que tipo de datos/input quieres usar? </a:t>
            </a:r>
          </a:p>
          <a:p>
            <a:pPr lvl="1"/>
            <a:r>
              <a:rPr lang="es-ES_tradnl" dirty="0"/>
              <a:t>Por ejemplo, secuencias de ADN, metadatos de consumo de antibiótico, etc.</a:t>
            </a:r>
          </a:p>
          <a:p>
            <a:endParaRPr lang="es-ES_tradnl" dirty="0"/>
          </a:p>
          <a:p>
            <a:r>
              <a:rPr lang="es-ES_tradnl" dirty="0"/>
              <a:t>En que formato están tus datos ?</a:t>
            </a:r>
          </a:p>
          <a:p>
            <a:pPr lvl="1"/>
            <a:r>
              <a:rPr lang="es-ES_tradnl" dirty="0"/>
              <a:t>Por ejemplo, tablas, texto, fasta (genes), </a:t>
            </a:r>
            <a:r>
              <a:rPr lang="es-ES_tradnl" dirty="0" err="1"/>
              <a:t>abi</a:t>
            </a:r>
            <a:r>
              <a:rPr lang="es-ES_tradnl" dirty="0"/>
              <a:t> (</a:t>
            </a:r>
            <a:r>
              <a:rPr lang="es-ES_tradnl" dirty="0" err="1"/>
              <a:t>sanger</a:t>
            </a:r>
            <a:r>
              <a:rPr lang="es-ES_tradnl" dirty="0"/>
              <a:t> genes).</a:t>
            </a:r>
          </a:p>
          <a:p>
            <a:pPr lvl="1"/>
            <a:endParaRPr lang="es-ES_tradnl" dirty="0"/>
          </a:p>
          <a:p>
            <a:r>
              <a:rPr lang="es-ES_tradnl" dirty="0"/>
              <a:t>Que quisieras hacer con estos datos?</a:t>
            </a:r>
          </a:p>
          <a:p>
            <a:pPr lvl="1"/>
            <a:r>
              <a:rPr lang="es-ES_tradnl" dirty="0"/>
              <a:t>Por ejemplo. Sacar estadísticos de pacientes, filtrar secuencias, encontrar patrón de </a:t>
            </a:r>
            <a:r>
              <a:rPr lang="es-ES_tradnl" dirty="0" err="1"/>
              <a:t>password</a:t>
            </a:r>
            <a:r>
              <a:rPr lang="es-ES_tradnl" dirty="0"/>
              <a:t> más usado.</a:t>
            </a:r>
          </a:p>
        </p:txBody>
      </p:sp>
    </p:spTree>
    <p:extLst>
      <p:ext uri="{BB962C8B-B14F-4D97-AF65-F5344CB8AC3E}">
        <p14:creationId xmlns:p14="http://schemas.microsoft.com/office/powerpoint/2010/main" val="186754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2065-32CD-8744-8CFF-3FC1C108B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Andrés </a:t>
            </a:r>
            <a:r>
              <a:rPr lang="es-ES_tradnl" dirty="0" err="1"/>
              <a:t>Markdown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4BB5A-A239-E445-AF94-6F7C90865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171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9AB6-089A-F245-A472-CF5272AF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Vamos a mejorar nuestro </a:t>
            </a:r>
            <a:r>
              <a:rPr lang="es-ES_tradnl" dirty="0" err="1"/>
              <a:t>README.txt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504F-C3CA-454E-8DFA-0D0F83F4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Cambia el nombre al archivo </a:t>
            </a:r>
            <a:r>
              <a:rPr lang="es-ES_tradnl" dirty="0" err="1"/>
              <a:t>README.txt</a:t>
            </a:r>
            <a:r>
              <a:rPr lang="es-ES_tradnl" dirty="0"/>
              <a:t> a </a:t>
            </a:r>
            <a:r>
              <a:rPr lang="es-ES_tradnl" dirty="0" err="1"/>
              <a:t>README.md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Obtén los documentos en el documento colaborativo. Donde dice “</a:t>
            </a:r>
            <a:r>
              <a:rPr lang="es-ES_tradnl" b="1" u="sng" dirty="0"/>
              <a:t>recursos para </a:t>
            </a:r>
            <a:r>
              <a:rPr lang="es-ES_tradnl" b="1" u="sng" dirty="0" err="1"/>
              <a:t>markdown</a:t>
            </a:r>
            <a:r>
              <a:rPr lang="es-ES_tradnl" dirty="0"/>
              <a:t>”. Guarda la carpeta en tu escritorio. </a:t>
            </a:r>
          </a:p>
          <a:p>
            <a:endParaRPr lang="es-ES_tradnl" dirty="0"/>
          </a:p>
          <a:p>
            <a:r>
              <a:rPr lang="es-ES_tradnl" dirty="0"/>
              <a:t>Debes hacer lo siguiente:</a:t>
            </a:r>
          </a:p>
          <a:p>
            <a:pPr lvl="1"/>
            <a:r>
              <a:rPr lang="es-ES_tradnl" dirty="0"/>
              <a:t>Mejora la descripción de tu proyecto.</a:t>
            </a:r>
          </a:p>
          <a:p>
            <a:pPr lvl="1"/>
            <a:r>
              <a:rPr lang="es-ES_tradnl" dirty="0"/>
              <a:t>Adiciona una foto relacionada a tu proyecto</a:t>
            </a:r>
          </a:p>
          <a:p>
            <a:pPr lvl="1"/>
            <a:r>
              <a:rPr lang="es-ES_tradnl" dirty="0"/>
              <a:t>Adiciona un video relacionado a tu proyecto.</a:t>
            </a:r>
          </a:p>
        </p:txBody>
      </p:sp>
    </p:spTree>
    <p:extLst>
      <p:ext uri="{BB962C8B-B14F-4D97-AF65-F5344CB8AC3E}">
        <p14:creationId xmlns:p14="http://schemas.microsoft.com/office/powerpoint/2010/main" val="416578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1C75-267A-704C-9737-977949B1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Vamos a Crear una Cuenta en </a:t>
            </a:r>
            <a:r>
              <a:rPr lang="es-ES_tradnl" dirty="0" err="1"/>
              <a:t>Github</a:t>
            </a:r>
            <a:r>
              <a:rPr lang="es-ES_tradnl" dirty="0"/>
              <a:t> y configurar </a:t>
            </a:r>
            <a:r>
              <a:rPr lang="es-ES_tradnl" dirty="0" err="1"/>
              <a:t>git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FE0-DE24-6642-9C8B-0F8877BF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>
                <a:hlinkClick r:id="rId2"/>
              </a:rPr>
              <a:t>https://swcarpentry.github.io/git-novice/</a:t>
            </a:r>
            <a:endParaRPr lang="es-ES_tradnl" dirty="0"/>
          </a:p>
          <a:p>
            <a:r>
              <a:rPr lang="es-ES_tradnl" dirty="0"/>
              <a:t>Link en documento colaborativo </a:t>
            </a:r>
          </a:p>
        </p:txBody>
      </p:sp>
    </p:spTree>
    <p:extLst>
      <p:ext uri="{BB962C8B-B14F-4D97-AF65-F5344CB8AC3E}">
        <p14:creationId xmlns:p14="http://schemas.microsoft.com/office/powerpoint/2010/main" val="186004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1C75-267A-704C-9737-977949B1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Vamos a configurar to </a:t>
            </a:r>
            <a:r>
              <a:rPr lang="es-ES_tradnl" dirty="0" err="1"/>
              <a:t>git</a:t>
            </a:r>
            <a:r>
              <a:rPr lang="es-ES_tradnl" dirty="0"/>
              <a:t> en la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FE0-DE24-6642-9C8B-0F8877BF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Seguir instrucciones en clase. Link en pagina web del curos. </a:t>
            </a:r>
          </a:p>
        </p:txBody>
      </p:sp>
    </p:spTree>
    <p:extLst>
      <p:ext uri="{BB962C8B-B14F-4D97-AF65-F5344CB8AC3E}">
        <p14:creationId xmlns:p14="http://schemas.microsoft.com/office/powerpoint/2010/main" val="87204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06EA-2ECF-1C40-8502-E9BE0204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Metas del día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5C6E-3AB8-4C48-B818-FCA309038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25" y="1871924"/>
            <a:ext cx="10515600" cy="4351338"/>
          </a:xfrm>
        </p:spPr>
        <p:txBody>
          <a:bodyPr/>
          <a:lstStyle/>
          <a:p>
            <a:r>
              <a:rPr lang="es-ES_tradnl" dirty="0"/>
              <a:t>Crear un directorio con la estructura del proyecto</a:t>
            </a:r>
          </a:p>
          <a:p>
            <a:r>
              <a:rPr lang="es-ES_tradnl" dirty="0"/>
              <a:t>Crear un documento README explicando el proyecto</a:t>
            </a:r>
          </a:p>
          <a:p>
            <a:r>
              <a:rPr lang="es-ES_tradnl" dirty="0"/>
              <a:t>Modificar el documento README con </a:t>
            </a:r>
            <a:r>
              <a:rPr lang="es-ES_tradnl" dirty="0" err="1"/>
              <a:t>Markdown</a:t>
            </a:r>
            <a:endParaRPr lang="es-ES_tradnl" dirty="0"/>
          </a:p>
          <a:p>
            <a:r>
              <a:rPr lang="es-ES_tradnl" dirty="0"/>
              <a:t>Subir el Documento a un repositorio remoto </a:t>
            </a:r>
            <a:r>
              <a:rPr lang="es-ES_tradnl" dirty="0" err="1"/>
              <a:t>Github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90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98B2-D23E-A240-B8C6-7A94D840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1A2D-DCC2-9342-A339-792DE35A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el documento colaborativo escribe tu nombre bajo la </a:t>
            </a:r>
            <a:r>
              <a:rPr lang="es-ES_tradnl" dirty="0" err="1"/>
              <a:t>catergoría</a:t>
            </a:r>
            <a:r>
              <a:rPr lang="es-ES_tradnl" dirty="0"/>
              <a:t> que se aplique  </a:t>
            </a:r>
          </a:p>
        </p:txBody>
      </p:sp>
    </p:spTree>
    <p:extLst>
      <p:ext uri="{BB962C8B-B14F-4D97-AF65-F5344CB8AC3E}">
        <p14:creationId xmlns:p14="http://schemas.microsoft.com/office/powerpoint/2010/main" val="41803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A451-E664-7E4E-8F9D-2E04BB07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850" y="350838"/>
            <a:ext cx="9144000" cy="2387600"/>
          </a:xfrm>
        </p:spPr>
        <p:txBody>
          <a:bodyPr/>
          <a:lstStyle/>
          <a:p>
            <a:r>
              <a:rPr lang="es-ES_tradnl" dirty="0"/>
              <a:t>Vamos a trabajar en grupos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09829-0398-3F4A-8533-7D45007E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1" y="3076574"/>
            <a:ext cx="5110163" cy="28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9C5F41-A2E0-EE48-9028-73F328DEFEBA}"/>
              </a:ext>
            </a:extLst>
          </p:cNvPr>
          <p:cNvSpPr/>
          <p:nvPr/>
        </p:nvSpPr>
        <p:spPr>
          <a:xfrm>
            <a:off x="1200151" y="3814763"/>
            <a:ext cx="3243262" cy="2514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69284-1BC5-6246-BCEF-7C7EB1798512}"/>
              </a:ext>
            </a:extLst>
          </p:cNvPr>
          <p:cNvSpPr/>
          <p:nvPr/>
        </p:nvSpPr>
        <p:spPr>
          <a:xfrm>
            <a:off x="3886198" y="228600"/>
            <a:ext cx="3328988" cy="2300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0000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D821B9C-D1F5-AD43-A770-21AE5A2CB9A4}"/>
              </a:ext>
            </a:extLst>
          </p:cNvPr>
          <p:cNvSpPr/>
          <p:nvPr/>
        </p:nvSpPr>
        <p:spPr>
          <a:xfrm>
            <a:off x="6986588" y="3128963"/>
            <a:ext cx="3814762" cy="291465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31A17-4CA2-5E45-A648-2CCA1B067E3A}"/>
              </a:ext>
            </a:extLst>
          </p:cNvPr>
          <p:cNvSpPr txBox="1"/>
          <p:nvPr/>
        </p:nvSpPr>
        <p:spPr>
          <a:xfrm>
            <a:off x="1685927" y="4086226"/>
            <a:ext cx="25191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Genética</a:t>
            </a:r>
          </a:p>
          <a:p>
            <a:r>
              <a:rPr lang="es-ES_tradnl" sz="2800" dirty="0"/>
              <a:t>-</a:t>
            </a:r>
            <a:r>
              <a:rPr lang="es-ES_tradnl" sz="2800" b="0" i="0" u="none" strike="noStrike" dirty="0" err="1">
                <a:solidFill>
                  <a:srgbClr val="485365"/>
                </a:solidFill>
                <a:effectLst/>
                <a:latin typeface="Quicksand"/>
              </a:rPr>
              <a:t>RADseq</a:t>
            </a:r>
            <a:r>
              <a:rPr lang="es-ES_tradnl" sz="2800" b="0" i="0" u="none" strike="noStrike" dirty="0">
                <a:solidFill>
                  <a:srgbClr val="485365"/>
                </a:solidFill>
                <a:effectLst/>
                <a:latin typeface="Quicksand"/>
              </a:rPr>
              <a:t>,</a:t>
            </a:r>
          </a:p>
          <a:p>
            <a:r>
              <a:rPr lang="es-ES_tradnl" sz="2800" dirty="0">
                <a:solidFill>
                  <a:srgbClr val="485365"/>
                </a:solidFill>
                <a:latin typeface="Quicksand"/>
              </a:rPr>
              <a:t>-</a:t>
            </a:r>
            <a:r>
              <a:rPr lang="es-ES_tradnl" sz="2800" b="0" i="0" u="none" strike="noStrike" dirty="0" err="1">
                <a:solidFill>
                  <a:srgbClr val="485365"/>
                </a:solidFill>
                <a:effectLst/>
                <a:latin typeface="Quicksand"/>
              </a:rPr>
              <a:t>Transcriptómas</a:t>
            </a:r>
            <a:endParaRPr lang="es-ES_tradnl" sz="2800" b="0" i="0" u="none" strike="noStrike" dirty="0">
              <a:solidFill>
                <a:srgbClr val="485365"/>
              </a:solidFill>
              <a:effectLst/>
              <a:latin typeface="Quicksand"/>
            </a:endParaRPr>
          </a:p>
          <a:p>
            <a:r>
              <a:rPr lang="es-ES_tradnl" sz="2800" dirty="0">
                <a:solidFill>
                  <a:srgbClr val="485365"/>
                </a:solidFill>
                <a:latin typeface="Quicksand"/>
              </a:rPr>
              <a:t>- </a:t>
            </a:r>
            <a:r>
              <a:rPr lang="es-ES_tradnl" sz="2800" b="0" i="0" u="none" strike="noStrike" dirty="0" err="1">
                <a:solidFill>
                  <a:srgbClr val="485365"/>
                </a:solidFill>
                <a:effectLst/>
                <a:latin typeface="Quicksand"/>
              </a:rPr>
              <a:t>Sanger</a:t>
            </a:r>
            <a:endParaRPr lang="es-ES_tradn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31353-622B-7549-B123-37C1BDFAB7E1}"/>
              </a:ext>
            </a:extLst>
          </p:cNvPr>
          <p:cNvSpPr txBox="1"/>
          <p:nvPr/>
        </p:nvSpPr>
        <p:spPr>
          <a:xfrm>
            <a:off x="4352927" y="481014"/>
            <a:ext cx="26049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Ecología</a:t>
            </a:r>
          </a:p>
          <a:p>
            <a:r>
              <a:rPr lang="es-ES_tradnl" sz="2800" dirty="0"/>
              <a:t>-</a:t>
            </a:r>
            <a:r>
              <a:rPr lang="es-ES_tradnl" sz="2800" dirty="0">
                <a:solidFill>
                  <a:srgbClr val="485365"/>
                </a:solidFill>
                <a:latin typeface="Quicksand"/>
              </a:rPr>
              <a:t> Interacción-</a:t>
            </a:r>
            <a:r>
              <a:rPr lang="es-ES_tradnl" sz="2800" dirty="0" err="1">
                <a:solidFill>
                  <a:srgbClr val="485365"/>
                </a:solidFill>
                <a:latin typeface="Quicksand"/>
              </a:rPr>
              <a:t>Sps</a:t>
            </a:r>
            <a:endParaRPr lang="es-ES_tradnl" sz="2800" b="0" i="0" u="none" strike="noStrike" dirty="0">
              <a:solidFill>
                <a:srgbClr val="485365"/>
              </a:solidFill>
              <a:effectLst/>
              <a:latin typeface="Quicksand"/>
            </a:endParaRPr>
          </a:p>
          <a:p>
            <a:r>
              <a:rPr lang="es-ES_tradnl" sz="2800" dirty="0">
                <a:solidFill>
                  <a:srgbClr val="485365"/>
                </a:solidFill>
                <a:latin typeface="Quicksand"/>
              </a:rPr>
              <a:t>- Abundancia</a:t>
            </a:r>
            <a:endParaRPr lang="es-ES_tradnl" sz="2800" b="0" i="0" u="none" strike="noStrike" dirty="0">
              <a:solidFill>
                <a:srgbClr val="485365"/>
              </a:solidFill>
              <a:effectLst/>
              <a:latin typeface="Quicksand"/>
            </a:endParaRPr>
          </a:p>
          <a:p>
            <a:endParaRPr lang="es-ES_tradn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95E5E-F8D9-334B-A4E0-3CD03CE9FEF8}"/>
              </a:ext>
            </a:extLst>
          </p:cNvPr>
          <p:cNvSpPr txBox="1"/>
          <p:nvPr/>
        </p:nvSpPr>
        <p:spPr>
          <a:xfrm>
            <a:off x="8096251" y="4152901"/>
            <a:ext cx="20717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/>
              <a:t>Meadata</a:t>
            </a:r>
            <a:endParaRPr lang="es-ES_tradnl" sz="2800" dirty="0"/>
          </a:p>
          <a:p>
            <a:r>
              <a:rPr lang="es-ES_tradnl" sz="2800" dirty="0"/>
              <a:t>- Medicina</a:t>
            </a:r>
          </a:p>
          <a:p>
            <a:r>
              <a:rPr lang="es-ES_tradnl" sz="2800" dirty="0">
                <a:solidFill>
                  <a:srgbClr val="485365"/>
                </a:solidFill>
                <a:latin typeface="Quicksand"/>
              </a:rPr>
              <a:t>- Economía</a:t>
            </a:r>
            <a:endParaRPr lang="es-ES_tradnl" sz="2800" b="0" i="0" u="none" strike="noStrike" dirty="0">
              <a:solidFill>
                <a:srgbClr val="485365"/>
              </a:solidFill>
              <a:effectLst/>
              <a:latin typeface="Quicksand"/>
            </a:endParaRPr>
          </a:p>
          <a:p>
            <a:r>
              <a:rPr lang="es-ES_tradnl" sz="2800" dirty="0">
                <a:solidFill>
                  <a:srgbClr val="485365"/>
                </a:solidFill>
                <a:latin typeface="Quicksand"/>
              </a:rPr>
              <a:t>- </a:t>
            </a:r>
            <a:r>
              <a:rPr lang="es-ES_tradnl" sz="2800" dirty="0" err="1">
                <a:solidFill>
                  <a:srgbClr val="485365"/>
                </a:solidFill>
                <a:latin typeface="Quicksand"/>
              </a:rPr>
              <a:t>DataMining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37213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85A7-D096-3A41-AA88-46350AFA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Para el script que elaboras durante el curso.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DB92-07BF-EF4C-AC2C-48495412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Que tipo de datos/input quieres usar? </a:t>
            </a:r>
          </a:p>
          <a:p>
            <a:pPr lvl="1"/>
            <a:r>
              <a:rPr lang="es-ES_tradnl" dirty="0"/>
              <a:t>Por ejemplo, secuencias de ADN, metadatos de consumo de antibióticos etc.</a:t>
            </a:r>
          </a:p>
          <a:p>
            <a:endParaRPr lang="es-ES_tradnl" dirty="0"/>
          </a:p>
          <a:p>
            <a:r>
              <a:rPr lang="es-ES_tradnl" dirty="0"/>
              <a:t>En que formato están tus datos ?</a:t>
            </a:r>
          </a:p>
          <a:p>
            <a:pPr lvl="1"/>
            <a:r>
              <a:rPr lang="es-ES_tradnl" dirty="0"/>
              <a:t>Por ejemplo, tablas, texto, fasta (genes), </a:t>
            </a:r>
            <a:r>
              <a:rPr lang="es-ES_tradnl" dirty="0" err="1"/>
              <a:t>abi</a:t>
            </a:r>
            <a:r>
              <a:rPr lang="es-ES_tradnl" dirty="0"/>
              <a:t> (</a:t>
            </a:r>
            <a:r>
              <a:rPr lang="es-ES_tradnl" dirty="0" err="1"/>
              <a:t>sanger</a:t>
            </a:r>
            <a:r>
              <a:rPr lang="es-ES_tradnl" dirty="0"/>
              <a:t> genes).</a:t>
            </a:r>
          </a:p>
          <a:p>
            <a:pPr lvl="1"/>
            <a:endParaRPr lang="es-ES_tradnl" dirty="0"/>
          </a:p>
          <a:p>
            <a:r>
              <a:rPr lang="es-ES_tradnl" dirty="0"/>
              <a:t>Que quisieras hacer con estos datos?</a:t>
            </a:r>
          </a:p>
          <a:p>
            <a:pPr lvl="1"/>
            <a:r>
              <a:rPr lang="es-ES_tradnl" dirty="0"/>
              <a:t>Por ejemplo. Sacar estadísticos de pacientes, filtrar secuencias, encontrar patrón de </a:t>
            </a:r>
            <a:r>
              <a:rPr lang="es-ES_tradnl" dirty="0" err="1"/>
              <a:t>password</a:t>
            </a:r>
            <a:r>
              <a:rPr lang="es-ES_tradnl" dirty="0"/>
              <a:t> más usado.</a:t>
            </a:r>
          </a:p>
        </p:txBody>
      </p:sp>
    </p:spTree>
    <p:extLst>
      <p:ext uri="{BB962C8B-B14F-4D97-AF65-F5344CB8AC3E}">
        <p14:creationId xmlns:p14="http://schemas.microsoft.com/office/powerpoint/2010/main" val="32833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1C75-267A-704C-9737-977949B1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Vamos a Crear una Cuenta en </a:t>
            </a:r>
            <a:r>
              <a:rPr lang="es-ES_tradnl" dirty="0" err="1"/>
              <a:t>Github</a:t>
            </a:r>
            <a:r>
              <a:rPr lang="es-ES_tradnl" dirty="0"/>
              <a:t> y configurar </a:t>
            </a:r>
            <a:r>
              <a:rPr lang="es-ES_tradnl" dirty="0" err="1"/>
              <a:t>git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FE0-DE24-6642-9C8B-0F8877BF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>
                <a:hlinkClick r:id="rId2"/>
              </a:rPr>
              <a:t>https://swcarpentry.github.io/git-novice/</a:t>
            </a:r>
            <a:endParaRPr lang="es-ES_tradnl" dirty="0"/>
          </a:p>
          <a:p>
            <a:r>
              <a:rPr lang="es-ES_tradnl" dirty="0"/>
              <a:t>Link en documento colaborativo </a:t>
            </a:r>
          </a:p>
        </p:txBody>
      </p:sp>
    </p:spTree>
    <p:extLst>
      <p:ext uri="{BB962C8B-B14F-4D97-AF65-F5344CB8AC3E}">
        <p14:creationId xmlns:p14="http://schemas.microsoft.com/office/powerpoint/2010/main" val="193212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1C75-267A-704C-9737-977949B1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Vamos a configurar to </a:t>
            </a:r>
            <a:r>
              <a:rPr lang="es-ES_tradnl" dirty="0" err="1"/>
              <a:t>git</a:t>
            </a:r>
            <a:r>
              <a:rPr lang="es-ES_tradnl" dirty="0"/>
              <a:t> en la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FE0-DE24-6642-9C8B-0F8877BF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Seguir instrucciones en clase. Link en pagina web del curos. </a:t>
            </a:r>
          </a:p>
        </p:txBody>
      </p:sp>
    </p:spTree>
    <p:extLst>
      <p:ext uri="{BB962C8B-B14F-4D97-AF65-F5344CB8AC3E}">
        <p14:creationId xmlns:p14="http://schemas.microsoft.com/office/powerpoint/2010/main" val="33993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6303-CBAC-8342-BABC-A9A2A00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En la terminal Unix/</a:t>
            </a:r>
            <a:r>
              <a:rPr lang="es-ES_tradnl" dirty="0" err="1"/>
              <a:t>bash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09B8-5294-5948-8F40-C7F66F94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/>
              <a:t>Abre la terminal y navega a tu escritorio con `cd`</a:t>
            </a:r>
          </a:p>
          <a:p>
            <a:endParaRPr lang="es-ES_tradnl" dirty="0"/>
          </a:p>
          <a:p>
            <a:r>
              <a:rPr lang="es-ES_tradnl" dirty="0"/>
              <a:t>Inicia el tracking de los cambios con </a:t>
            </a:r>
            <a:r>
              <a:rPr lang="es-ES_tradnl" dirty="0" err="1"/>
              <a:t>git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En tu escritorio crea una carpeta con el nombre de tu proyecto con `</a:t>
            </a:r>
            <a:r>
              <a:rPr lang="es-ES_tradnl" dirty="0" err="1"/>
              <a:t>mkdir</a:t>
            </a:r>
            <a:r>
              <a:rPr lang="es-ES_tradnl" dirty="0"/>
              <a:t>` </a:t>
            </a:r>
          </a:p>
          <a:p>
            <a:endParaRPr lang="es-ES_tradnl" dirty="0"/>
          </a:p>
          <a:p>
            <a:r>
              <a:rPr lang="es-ES_tradnl" dirty="0"/>
              <a:t>En la terminal</a:t>
            </a:r>
          </a:p>
          <a:p>
            <a:pPr lvl="1"/>
            <a:r>
              <a:rPr lang="es-ES_tradnl" dirty="0"/>
              <a:t>Ingresa a la carpeta</a:t>
            </a:r>
          </a:p>
          <a:p>
            <a:pPr lvl="1"/>
            <a:r>
              <a:rPr lang="es-ES_tradnl" dirty="0"/>
              <a:t>Crea tres directorios (Puedes usar `</a:t>
            </a:r>
            <a:r>
              <a:rPr lang="es-ES_tradnl" dirty="0" err="1"/>
              <a:t>mkdir</a:t>
            </a:r>
            <a:r>
              <a:rPr lang="es-ES_tradnl" dirty="0"/>
              <a:t>`):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_tradnl" dirty="0"/>
              <a:t>resultados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_tradnl" dirty="0"/>
              <a:t>datos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_tradnl" dirty="0"/>
              <a:t>scripts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447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580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Quicksand</vt:lpstr>
      <vt:lpstr>Office Theme</vt:lpstr>
      <vt:lpstr>Hemos Aprendido</vt:lpstr>
      <vt:lpstr>Metas del día de hoy</vt:lpstr>
      <vt:lpstr>PowerPoint Presentation</vt:lpstr>
      <vt:lpstr>Vamos a trabajar en grupos</vt:lpstr>
      <vt:lpstr>PowerPoint Presentation</vt:lpstr>
      <vt:lpstr>Para el script que elaboras durante el curso.</vt:lpstr>
      <vt:lpstr>Vamos a Crear una Cuenta en Github y configurar git</vt:lpstr>
      <vt:lpstr>Vamos a configurar to git en la terminal</vt:lpstr>
      <vt:lpstr>En la terminal Unix/bash</vt:lpstr>
      <vt:lpstr>PowerPoint Presentation</vt:lpstr>
      <vt:lpstr>Para el script ….</vt:lpstr>
      <vt:lpstr>Andrés Markdown</vt:lpstr>
      <vt:lpstr>Vamos a mejorar nuestro README.txt</vt:lpstr>
      <vt:lpstr>Vamos a Crear una Cuenta en Github y configurar git</vt:lpstr>
      <vt:lpstr>Vamos a configurar to git en la 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Chavez</dc:creator>
  <cp:lastModifiedBy>Daniel Chavez</cp:lastModifiedBy>
  <cp:revision>8</cp:revision>
  <dcterms:created xsi:type="dcterms:W3CDTF">2023-10-19T18:09:58Z</dcterms:created>
  <dcterms:modified xsi:type="dcterms:W3CDTF">2023-10-19T20:10:26Z</dcterms:modified>
</cp:coreProperties>
</file>