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20-04-20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01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Computador</a:t>
            </a:r>
            <a:r>
              <a:rPr lang="fr-BE" dirty="0" smtClean="0"/>
              <a:t> (hardware)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err="1" smtClean="0"/>
              <a:t>Describir</a:t>
            </a:r>
            <a:r>
              <a:rPr lang="fr-BE" dirty="0" smtClean="0"/>
              <a:t> las </a:t>
            </a:r>
            <a:r>
              <a:rPr lang="fr-BE" dirty="0" err="1" smtClean="0"/>
              <a:t>caracerísticas</a:t>
            </a:r>
            <a:r>
              <a:rPr lang="fr-BE" dirty="0" smtClean="0"/>
              <a:t> de su </a:t>
            </a:r>
            <a:r>
              <a:rPr lang="fr-BE" dirty="0" err="1" smtClean="0"/>
              <a:t>computador</a:t>
            </a:r>
            <a:r>
              <a:rPr lang="fr-BE" dirty="0" smtClean="0"/>
              <a:t> de </a:t>
            </a:r>
            <a:r>
              <a:rPr lang="fr-BE" dirty="0" err="1" smtClean="0"/>
              <a:t>uso</a:t>
            </a:r>
            <a:r>
              <a:rPr lang="fr-BE" dirty="0" smtClean="0"/>
              <a:t> </a:t>
            </a:r>
            <a:r>
              <a:rPr lang="fr-BE" dirty="0" err="1" smtClean="0"/>
              <a:t>personal</a:t>
            </a:r>
            <a:r>
              <a:rPr lang="fr-BE" dirty="0" smtClean="0"/>
              <a:t>:</a:t>
            </a:r>
          </a:p>
          <a:p>
            <a:pPr lvl="1" algn="just"/>
            <a:r>
              <a:rPr lang="fr-BE" dirty="0" smtClean="0"/>
              <a:t>Marca y </a:t>
            </a:r>
            <a:r>
              <a:rPr lang="fr-BE" dirty="0" err="1" smtClean="0"/>
              <a:t>modelo</a:t>
            </a:r>
            <a:r>
              <a:rPr lang="fr-BE" dirty="0" smtClean="0"/>
              <a:t>.</a:t>
            </a:r>
          </a:p>
          <a:p>
            <a:pPr lvl="1" algn="just"/>
            <a:r>
              <a:rPr lang="fr-BE" dirty="0" err="1" smtClean="0"/>
              <a:t>Capacidad</a:t>
            </a:r>
            <a:r>
              <a:rPr lang="fr-BE" dirty="0" smtClean="0"/>
              <a:t> </a:t>
            </a:r>
            <a:r>
              <a:rPr lang="fr-BE" dirty="0" err="1" smtClean="0"/>
              <a:t>almacenamiento</a:t>
            </a:r>
            <a:r>
              <a:rPr lang="fr-BE" dirty="0" smtClean="0"/>
              <a:t>: Ram y </a:t>
            </a:r>
            <a:r>
              <a:rPr lang="fr-BE" dirty="0" err="1" smtClean="0"/>
              <a:t>HDD</a:t>
            </a:r>
            <a:r>
              <a:rPr lang="fr-BE" dirty="0" smtClean="0"/>
              <a:t>.</a:t>
            </a:r>
          </a:p>
          <a:p>
            <a:pPr lvl="1" algn="just"/>
            <a:r>
              <a:rPr lang="fr-BE" dirty="0" err="1" smtClean="0"/>
              <a:t>Procesador</a:t>
            </a:r>
            <a:r>
              <a:rPr lang="fr-BE" dirty="0" smtClean="0"/>
              <a:t>: marca, </a:t>
            </a:r>
            <a:r>
              <a:rPr lang="fr-BE" dirty="0" err="1" smtClean="0"/>
              <a:t>velocidad</a:t>
            </a:r>
            <a:r>
              <a:rPr lang="fr-BE" dirty="0" smtClean="0"/>
              <a:t>, </a:t>
            </a:r>
            <a:r>
              <a:rPr lang="fr-BE" dirty="0" err="1" smtClean="0"/>
              <a:t>características</a:t>
            </a:r>
            <a:r>
              <a:rPr lang="fr-BE" dirty="0" smtClean="0"/>
              <a:t>.</a:t>
            </a:r>
          </a:p>
          <a:p>
            <a:pPr lvl="1" algn="just"/>
            <a:r>
              <a:rPr lang="fr-BE" dirty="0" err="1" smtClean="0"/>
              <a:t>Sistema</a:t>
            </a:r>
            <a:r>
              <a:rPr lang="fr-BE" dirty="0" smtClean="0"/>
              <a:t> </a:t>
            </a:r>
            <a:r>
              <a:rPr lang="fr-BE" dirty="0" err="1" smtClean="0"/>
              <a:t>operativo</a:t>
            </a:r>
            <a:r>
              <a:rPr lang="fr-BE" dirty="0" smtClean="0"/>
              <a:t>. </a:t>
            </a:r>
            <a:endParaRPr lang="fr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Programas</a:t>
            </a:r>
            <a:r>
              <a:rPr lang="fr-BE" dirty="0" smtClean="0"/>
              <a:t> (software)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err="1" smtClean="0"/>
              <a:t>Listar</a:t>
            </a:r>
            <a:r>
              <a:rPr lang="fr-BE" dirty="0" smtClean="0"/>
              <a:t> los </a:t>
            </a:r>
            <a:r>
              <a:rPr lang="fr-BE" dirty="0" err="1" smtClean="0"/>
              <a:t>programas</a:t>
            </a:r>
            <a:r>
              <a:rPr lang="fr-BE" dirty="0" smtClean="0"/>
              <a:t> que </a:t>
            </a:r>
            <a:r>
              <a:rPr lang="fr-BE" dirty="0" err="1" smtClean="0"/>
              <a:t>están</a:t>
            </a:r>
            <a:r>
              <a:rPr lang="fr-BE" dirty="0" smtClean="0"/>
              <a:t> </a:t>
            </a:r>
            <a:r>
              <a:rPr lang="fr-BE" dirty="0" err="1" smtClean="0"/>
              <a:t>instalados</a:t>
            </a:r>
            <a:r>
              <a:rPr lang="fr-BE" dirty="0" smtClean="0"/>
              <a:t> en su </a:t>
            </a:r>
            <a:r>
              <a:rPr lang="fr-BE" dirty="0" err="1" smtClean="0"/>
              <a:t>computadora</a:t>
            </a:r>
            <a:r>
              <a:rPr lang="fr-BE" dirty="0" smtClean="0"/>
              <a:t>:</a:t>
            </a:r>
          </a:p>
          <a:p>
            <a:pPr lvl="1"/>
            <a:r>
              <a:rPr lang="fr-BE" dirty="0" err="1" smtClean="0"/>
              <a:t>Utilitarios</a:t>
            </a:r>
            <a:endParaRPr lang="fr-BE" dirty="0" smtClean="0"/>
          </a:p>
          <a:p>
            <a:pPr lvl="1"/>
            <a:r>
              <a:rPr lang="fr-BE" dirty="0" err="1" smtClean="0"/>
              <a:t>Oficina</a:t>
            </a:r>
            <a:endParaRPr lang="fr-BE" dirty="0" smtClean="0"/>
          </a:p>
          <a:p>
            <a:pPr lvl="1"/>
            <a:r>
              <a:rPr lang="fr-BE" dirty="0" err="1" smtClean="0"/>
              <a:t>Comunicación</a:t>
            </a:r>
            <a:endParaRPr lang="fr-BE" dirty="0" smtClean="0"/>
          </a:p>
          <a:p>
            <a:pPr lvl="1"/>
            <a:r>
              <a:rPr lang="fr-BE" dirty="0" err="1" smtClean="0"/>
              <a:t>Juegos</a:t>
            </a:r>
            <a:endParaRPr lang="fr-BE" dirty="0" smtClean="0"/>
          </a:p>
          <a:p>
            <a:pPr lvl="1"/>
            <a:r>
              <a:rPr lang="fr-BE" dirty="0" err="1" smtClean="0"/>
              <a:t>Productividad</a:t>
            </a:r>
            <a:endParaRPr lang="fr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60</Words>
  <Application>Microsoft Office PowerPoint</Application>
  <PresentationFormat>Presentación en pantalla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Tarea 01</vt:lpstr>
      <vt:lpstr>Computador (hardware)</vt:lpstr>
      <vt:lpstr>Programas (software)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Usuario de Windows</cp:lastModifiedBy>
  <cp:revision>5</cp:revision>
  <dcterms:created xsi:type="dcterms:W3CDTF">2013-10-03T04:38:19Z</dcterms:created>
  <dcterms:modified xsi:type="dcterms:W3CDTF">2020-04-21T03:53:43Z</dcterms:modified>
</cp:coreProperties>
</file>