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48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95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21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93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36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36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666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3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319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426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75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1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90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03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EBF7-560E-4386-9B71-FA5F79CD62D3}" type="datetimeFigureOut">
              <a:rPr lang="fr-BE" smtClean="0"/>
              <a:pPr/>
              <a:t>22-04-20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C29634-06A4-46DE-86D6-00B03948417A}" type="slidenum">
              <a:rPr lang="fr-BE" smtClean="0"/>
              <a:pPr/>
              <a:t>‹Nº›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79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Tarea</a:t>
            </a:r>
            <a:r>
              <a:rPr lang="fr-BE" dirty="0" smtClean="0"/>
              <a:t> 02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r"/>
            <a:r>
              <a:rPr lang="fr-BE" dirty="0" err="1" smtClean="0">
                <a:solidFill>
                  <a:schemeClr val="tx1"/>
                </a:solidFill>
              </a:rPr>
              <a:t>Algoritmos</a:t>
            </a:r>
            <a:r>
              <a:rPr lang="fr-BE" dirty="0" smtClean="0">
                <a:solidFill>
                  <a:schemeClr val="tx1"/>
                </a:solidFill>
              </a:rPr>
              <a:t> y </a:t>
            </a:r>
            <a:r>
              <a:rPr lang="fr-BE" dirty="0" err="1" smtClean="0">
                <a:solidFill>
                  <a:schemeClr val="tx1"/>
                </a:solidFill>
              </a:rPr>
              <a:t>Programación</a:t>
            </a:r>
            <a:endParaRPr lang="fr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Claves de la programación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pPr algn="just">
              <a:buFont typeface="+mj-lt"/>
              <a:buAutoNum type="arabicPeriod"/>
            </a:pPr>
            <a:r>
              <a:rPr lang="es-CL" sz="2000" dirty="0" smtClean="0"/>
              <a:t>Definir una secuencia de acciones lógicas y consecutivas para lograr una tarea (algoritmo).</a:t>
            </a:r>
          </a:p>
          <a:p>
            <a:pPr algn="just">
              <a:buFont typeface="+mj-lt"/>
              <a:buAutoNum type="arabicPeriod"/>
            </a:pPr>
            <a:r>
              <a:rPr lang="es-CL" sz="2000" dirty="0" smtClean="0"/>
              <a:t>Escribir secuencia de acciones para que sea ejecutada por otra persona, sin tu presencia ni el conocimientos de tus supuestos.</a:t>
            </a:r>
          </a:p>
          <a:p>
            <a:pPr algn="just">
              <a:buFont typeface="+mj-lt"/>
              <a:buAutoNum type="arabicPeriod"/>
            </a:pPr>
            <a:r>
              <a:rPr lang="es-CL" sz="2000" dirty="0" smtClean="0"/>
              <a:t>Limitarse al grupo de palabras propias que puede comprender el que desarrollará la tarea, anticipando las condiciones que encontrará.</a:t>
            </a:r>
          </a:p>
          <a:p>
            <a:pPr marL="0" indent="0">
              <a:buNone/>
            </a:pPr>
            <a:endParaRPr lang="es-CL" dirty="0" smtClean="0"/>
          </a:p>
          <a:p>
            <a:pPr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734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Algoritmo</a:t>
            </a:r>
            <a:r>
              <a:rPr lang="fr-BE" dirty="0" smtClean="0"/>
              <a:t> 1: </a:t>
            </a:r>
            <a:r>
              <a:rPr lang="fr-BE" dirty="0" err="1" smtClean="0"/>
              <a:t>Cambiar</a:t>
            </a:r>
            <a:r>
              <a:rPr lang="fr-BE" dirty="0" smtClean="0"/>
              <a:t> </a:t>
            </a:r>
            <a:r>
              <a:rPr lang="fr-BE" dirty="0" err="1" smtClean="0"/>
              <a:t>rueda</a:t>
            </a:r>
            <a:r>
              <a:rPr lang="fr-BE" dirty="0" smtClean="0"/>
              <a:t> de </a:t>
            </a:r>
            <a:r>
              <a:rPr lang="fr-BE" dirty="0" err="1" smtClean="0"/>
              <a:t>automovil</a:t>
            </a:r>
            <a:r>
              <a:rPr lang="fr-BE" dirty="0" smtClean="0"/>
              <a:t>.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BE" dirty="0" err="1" smtClean="0"/>
              <a:t>Describa</a:t>
            </a:r>
            <a:r>
              <a:rPr lang="fr-BE" dirty="0" smtClean="0"/>
              <a:t> la </a:t>
            </a:r>
            <a:r>
              <a:rPr lang="fr-BE" dirty="0" err="1" smtClean="0"/>
              <a:t>secuencia</a:t>
            </a:r>
            <a:r>
              <a:rPr lang="fr-BE" dirty="0" smtClean="0"/>
              <a:t> de </a:t>
            </a:r>
            <a:r>
              <a:rPr lang="fr-BE" dirty="0" err="1" smtClean="0"/>
              <a:t>acciones</a:t>
            </a:r>
            <a:r>
              <a:rPr lang="fr-BE" dirty="0" smtClean="0"/>
              <a:t> para que </a:t>
            </a:r>
            <a:r>
              <a:rPr lang="fr-BE" dirty="0" err="1" smtClean="0"/>
              <a:t>una</a:t>
            </a:r>
            <a:r>
              <a:rPr lang="fr-BE" dirty="0" smtClean="0"/>
              <a:t> persona que no </a:t>
            </a:r>
            <a:r>
              <a:rPr lang="fr-BE" dirty="0" err="1" smtClean="0"/>
              <a:t>sabe</a:t>
            </a:r>
            <a:r>
              <a:rPr lang="fr-BE" dirty="0" smtClean="0"/>
              <a:t> nada de </a:t>
            </a:r>
            <a:r>
              <a:rPr lang="fr-BE" dirty="0" err="1" smtClean="0"/>
              <a:t>mecánica</a:t>
            </a:r>
            <a:r>
              <a:rPr lang="fr-BE" dirty="0" smtClean="0"/>
              <a:t>, </a:t>
            </a:r>
            <a:r>
              <a:rPr lang="fr-BE" dirty="0" err="1" smtClean="0"/>
              <a:t>cambie</a:t>
            </a:r>
            <a:r>
              <a:rPr lang="fr-BE" dirty="0" smtClean="0"/>
              <a:t> el </a:t>
            </a:r>
            <a:r>
              <a:rPr lang="fr-BE" dirty="0" err="1" smtClean="0"/>
              <a:t>neumático</a:t>
            </a:r>
            <a:r>
              <a:rPr lang="fr-BE" dirty="0" smtClean="0"/>
              <a:t> de su </a:t>
            </a:r>
            <a:r>
              <a:rPr lang="fr-BE" dirty="0" err="1" smtClean="0"/>
              <a:t>automovil</a:t>
            </a:r>
            <a:r>
              <a:rPr lang="fr-BE" dirty="0" smtClean="0"/>
              <a:t> </a:t>
            </a:r>
            <a:r>
              <a:rPr lang="fr-BE" dirty="0" err="1" smtClean="0"/>
              <a:t>por</a:t>
            </a:r>
            <a:r>
              <a:rPr lang="fr-BE" dirty="0" smtClean="0"/>
              <a:t> si </a:t>
            </a:r>
            <a:r>
              <a:rPr lang="fr-BE" dirty="0" err="1" smtClean="0"/>
              <a:t>mismo</a:t>
            </a:r>
            <a:r>
              <a:rPr lang="fr-BE" dirty="0" smtClean="0"/>
              <a:t>.  </a:t>
            </a:r>
            <a:r>
              <a:rPr lang="fr-BE" dirty="0" err="1" smtClean="0"/>
              <a:t>Condiciones</a:t>
            </a:r>
            <a:r>
              <a:rPr lang="fr-BE" dirty="0" smtClean="0"/>
              <a:t>:</a:t>
            </a:r>
          </a:p>
          <a:p>
            <a:pPr lvl="1" algn="just"/>
            <a:r>
              <a:rPr lang="fr-BE" dirty="0" err="1" smtClean="0"/>
              <a:t>Llega</a:t>
            </a:r>
            <a:r>
              <a:rPr lang="fr-BE" dirty="0" smtClean="0"/>
              <a:t> al </a:t>
            </a:r>
            <a:r>
              <a:rPr lang="fr-BE" dirty="0" err="1" smtClean="0"/>
              <a:t>estocionamiento</a:t>
            </a:r>
            <a:r>
              <a:rPr lang="fr-BE" dirty="0" smtClean="0"/>
              <a:t> y </a:t>
            </a:r>
            <a:r>
              <a:rPr lang="fr-BE" dirty="0" err="1" smtClean="0"/>
              <a:t>ve</a:t>
            </a:r>
            <a:r>
              <a:rPr lang="fr-BE" dirty="0" smtClean="0"/>
              <a:t> el </a:t>
            </a:r>
            <a:r>
              <a:rPr lang="fr-BE" dirty="0" err="1" smtClean="0"/>
              <a:t>reumático</a:t>
            </a:r>
            <a:r>
              <a:rPr lang="fr-BE" dirty="0" smtClean="0"/>
              <a:t> </a:t>
            </a:r>
            <a:r>
              <a:rPr lang="fr-BE" dirty="0" err="1" smtClean="0"/>
              <a:t>pinchado</a:t>
            </a:r>
            <a:r>
              <a:rPr lang="fr-BE" dirty="0" smtClean="0"/>
              <a:t>. De </a:t>
            </a:r>
            <a:r>
              <a:rPr lang="fr-BE" dirty="0" err="1" smtClean="0"/>
              <a:t>aqui</a:t>
            </a:r>
            <a:r>
              <a:rPr lang="fr-BE" dirty="0" smtClean="0"/>
              <a:t> en </a:t>
            </a:r>
            <a:r>
              <a:rPr lang="fr-BE" dirty="0" err="1" smtClean="0"/>
              <a:t>adelante</a:t>
            </a:r>
            <a:r>
              <a:rPr lang="fr-BE" dirty="0" smtClean="0"/>
              <a:t> </a:t>
            </a:r>
            <a:r>
              <a:rPr lang="fr-BE" dirty="0" err="1" smtClean="0"/>
              <a:t>establecer</a:t>
            </a:r>
            <a:r>
              <a:rPr lang="fr-BE" dirty="0" smtClean="0"/>
              <a:t> </a:t>
            </a:r>
            <a:r>
              <a:rPr lang="fr-BE" dirty="0" err="1" smtClean="0"/>
              <a:t>secuencia</a:t>
            </a:r>
            <a:r>
              <a:rPr lang="fr-BE" dirty="0" smtClean="0"/>
              <a:t> de </a:t>
            </a:r>
            <a:r>
              <a:rPr lang="fr-BE" dirty="0" err="1" smtClean="0"/>
              <a:t>acciones</a:t>
            </a:r>
            <a:r>
              <a:rPr lang="fr-BE" dirty="0" smtClean="0"/>
              <a:t>, </a:t>
            </a:r>
            <a:r>
              <a:rPr lang="fr-BE" dirty="0" err="1" smtClean="0"/>
              <a:t>enumerandolas</a:t>
            </a:r>
            <a:r>
              <a:rPr lang="fr-BE" dirty="0" smtClean="0"/>
              <a:t> </a:t>
            </a:r>
            <a:r>
              <a:rPr lang="fr-BE" dirty="0" err="1" smtClean="0"/>
              <a:t>consecutivamente</a:t>
            </a:r>
            <a:r>
              <a:rPr lang="fr-BE" dirty="0" smtClean="0"/>
              <a:t>.</a:t>
            </a:r>
            <a:endParaRPr lang="fr-BE" dirty="0" smtClean="0"/>
          </a:p>
          <a:p>
            <a:pPr lvl="1" algn="just"/>
            <a:r>
              <a:rPr lang="fr-BE" dirty="0" smtClean="0"/>
              <a:t>El auto </a:t>
            </a:r>
            <a:r>
              <a:rPr lang="fr-BE" dirty="0" err="1" smtClean="0"/>
              <a:t>posee</a:t>
            </a:r>
            <a:r>
              <a:rPr lang="fr-BE" dirty="0" smtClean="0"/>
              <a:t> </a:t>
            </a:r>
            <a:r>
              <a:rPr lang="fr-BE" dirty="0" err="1" smtClean="0"/>
              <a:t>todos</a:t>
            </a:r>
            <a:r>
              <a:rPr lang="fr-BE" dirty="0" smtClean="0"/>
              <a:t> las </a:t>
            </a:r>
            <a:r>
              <a:rPr lang="fr-BE" dirty="0" err="1" smtClean="0"/>
              <a:t>herramientas</a:t>
            </a:r>
            <a:r>
              <a:rPr lang="fr-BE" dirty="0" smtClean="0"/>
              <a:t> </a:t>
            </a:r>
            <a:r>
              <a:rPr lang="fr-BE" dirty="0" err="1" smtClean="0"/>
              <a:t>necesarias</a:t>
            </a:r>
            <a:r>
              <a:rPr lang="fr-BE" dirty="0" smtClean="0"/>
              <a:t> para </a:t>
            </a:r>
            <a:r>
              <a:rPr lang="fr-BE" dirty="0" err="1" smtClean="0"/>
              <a:t>cambiar</a:t>
            </a:r>
            <a:r>
              <a:rPr lang="fr-BE" dirty="0" smtClean="0"/>
              <a:t> un </a:t>
            </a:r>
            <a:r>
              <a:rPr lang="fr-BE" dirty="0" err="1" smtClean="0"/>
              <a:t>neumático</a:t>
            </a:r>
            <a:r>
              <a:rPr lang="fr-BE" dirty="0" smtClean="0"/>
              <a:t>.</a:t>
            </a:r>
            <a:endParaRPr lang="fr-BE" dirty="0" smtClean="0"/>
          </a:p>
          <a:p>
            <a:pPr lvl="1" algn="just"/>
            <a:r>
              <a:rPr lang="fr-BE" dirty="0" smtClean="0"/>
              <a:t>Si el </a:t>
            </a:r>
            <a:r>
              <a:rPr lang="fr-BE" dirty="0" err="1" smtClean="0"/>
              <a:t>automovil</a:t>
            </a:r>
            <a:r>
              <a:rPr lang="fr-BE" dirty="0" smtClean="0"/>
              <a:t> no </a:t>
            </a:r>
            <a:r>
              <a:rPr lang="fr-BE" dirty="0" err="1" smtClean="0"/>
              <a:t>tiene</a:t>
            </a:r>
            <a:r>
              <a:rPr lang="fr-BE" dirty="0" smtClean="0"/>
              <a:t> </a:t>
            </a:r>
            <a:r>
              <a:rPr lang="es-CL" dirty="0" smtClean="0"/>
              <a:t>neumático</a:t>
            </a:r>
            <a:r>
              <a:rPr lang="fr-BE" dirty="0" smtClean="0"/>
              <a:t> de </a:t>
            </a:r>
            <a:r>
              <a:rPr lang="fr-BE" dirty="0" err="1" smtClean="0"/>
              <a:t>repuesto</a:t>
            </a:r>
            <a:r>
              <a:rPr lang="fr-BE" dirty="0" smtClean="0"/>
              <a:t>, </a:t>
            </a:r>
            <a:r>
              <a:rPr lang="fr-BE" dirty="0" err="1" smtClean="0"/>
              <a:t>llamar</a:t>
            </a:r>
            <a:r>
              <a:rPr lang="fr-BE" dirty="0" smtClean="0"/>
              <a:t> a </a:t>
            </a:r>
            <a:r>
              <a:rPr lang="fr-BE" dirty="0" err="1" smtClean="0"/>
              <a:t>automovil</a:t>
            </a:r>
            <a:r>
              <a:rPr lang="fr-BE" dirty="0" smtClean="0"/>
              <a:t> Club y </a:t>
            </a:r>
            <a:r>
              <a:rPr lang="fr-BE" dirty="0" err="1" smtClean="0"/>
              <a:t>terminar</a:t>
            </a:r>
            <a:r>
              <a:rPr lang="fr-BE" dirty="0" smtClean="0"/>
              <a:t> </a:t>
            </a:r>
            <a:r>
              <a:rPr lang="fr-BE" dirty="0" err="1" smtClean="0"/>
              <a:t>acción</a:t>
            </a:r>
            <a:r>
              <a:rPr lang="fr-BE" dirty="0" smtClean="0"/>
              <a:t>.</a:t>
            </a:r>
            <a:endParaRPr lang="fr-BE" dirty="0" smtClean="0"/>
          </a:p>
          <a:p>
            <a:pPr lvl="1" algn="just"/>
            <a:r>
              <a:rPr lang="fr-BE" dirty="0" err="1" smtClean="0"/>
              <a:t>Describir</a:t>
            </a:r>
            <a:r>
              <a:rPr lang="fr-BE" dirty="0" smtClean="0"/>
              <a:t> </a:t>
            </a:r>
            <a:r>
              <a:rPr lang="fr-BE" dirty="0" err="1" smtClean="0"/>
              <a:t>acciones</a:t>
            </a:r>
            <a:r>
              <a:rPr lang="fr-BE" dirty="0" smtClean="0"/>
              <a:t> </a:t>
            </a:r>
            <a:r>
              <a:rPr lang="fr-BE" dirty="0" err="1" smtClean="0"/>
              <a:t>hasta</a:t>
            </a:r>
            <a:r>
              <a:rPr lang="fr-BE" dirty="0" smtClean="0"/>
              <a:t> que </a:t>
            </a:r>
            <a:r>
              <a:rPr lang="fr-BE" dirty="0" err="1" smtClean="0"/>
              <a:t>salga</a:t>
            </a:r>
            <a:r>
              <a:rPr lang="fr-BE" dirty="0" smtClean="0"/>
              <a:t> </a:t>
            </a:r>
            <a:r>
              <a:rPr lang="fr-BE" dirty="0" err="1" smtClean="0"/>
              <a:t>del</a:t>
            </a:r>
            <a:r>
              <a:rPr lang="fr-BE" dirty="0" smtClean="0"/>
              <a:t> </a:t>
            </a:r>
            <a:r>
              <a:rPr lang="fr-BE" dirty="0" err="1" smtClean="0"/>
              <a:t>lugar</a:t>
            </a:r>
            <a:r>
              <a:rPr lang="fr-BE" dirty="0" smtClean="0"/>
              <a:t> de </a:t>
            </a:r>
            <a:r>
              <a:rPr lang="fr-BE" dirty="0" err="1" smtClean="0"/>
              <a:t>estacionamiento</a:t>
            </a:r>
            <a:r>
              <a:rPr lang="fr-BE" dirty="0" smtClean="0"/>
              <a:t>, </a:t>
            </a:r>
            <a:r>
              <a:rPr lang="fr-BE" dirty="0" err="1" smtClean="0"/>
              <a:t>conduciendo</a:t>
            </a:r>
            <a:r>
              <a:rPr lang="fr-BE" dirty="0" smtClean="0"/>
              <a:t> el auto </a:t>
            </a:r>
            <a:r>
              <a:rPr lang="fr-BE" dirty="0" err="1" smtClean="0"/>
              <a:t>reparado</a:t>
            </a:r>
            <a:r>
              <a:rPr lang="fr-BE" dirty="0" smtClean="0"/>
              <a:t>.</a:t>
            </a:r>
            <a:endParaRPr lang="fr-B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168</Words>
  <Application>Microsoft Office PowerPoint</Application>
  <PresentationFormat>Presentación en pantalla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Tarea 02</vt:lpstr>
      <vt:lpstr>Claves de la programación</vt:lpstr>
      <vt:lpstr>Algoritmo 1: Cambiar rueda de automovil.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Tareas</dc:title>
  <dc:creator>Very</dc:creator>
  <cp:lastModifiedBy>Usuario de Windows</cp:lastModifiedBy>
  <cp:revision>10</cp:revision>
  <dcterms:created xsi:type="dcterms:W3CDTF">2013-10-03T04:38:19Z</dcterms:created>
  <dcterms:modified xsi:type="dcterms:W3CDTF">2020-04-22T05:16:09Z</dcterms:modified>
</cp:coreProperties>
</file>