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4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9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93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6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36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66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1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5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0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3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BF7-560E-4386-9B71-FA5F79CD62D3}" type="datetimeFigureOut">
              <a:rPr lang="fr-BE" smtClean="0"/>
              <a:pPr/>
              <a:t>27-04-20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Tarea</a:t>
            </a:r>
            <a:r>
              <a:rPr lang="fr-BE" dirty="0" smtClean="0"/>
              <a:t> </a:t>
            </a:r>
            <a:r>
              <a:rPr lang="fr-BE" dirty="0" smtClean="0"/>
              <a:t>03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r"/>
            <a:r>
              <a:rPr lang="fr-BE" dirty="0" err="1" smtClean="0">
                <a:solidFill>
                  <a:schemeClr val="tx1"/>
                </a:solidFill>
              </a:rPr>
              <a:t>Algoritmos</a:t>
            </a:r>
            <a:r>
              <a:rPr lang="fr-BE" dirty="0" smtClean="0">
                <a:solidFill>
                  <a:schemeClr val="tx1"/>
                </a:solidFill>
              </a:rPr>
              <a:t> y </a:t>
            </a:r>
            <a:r>
              <a:rPr lang="fr-BE" dirty="0" err="1" smtClean="0">
                <a:solidFill>
                  <a:schemeClr val="tx1"/>
                </a:solidFill>
              </a:rPr>
              <a:t>Programación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Algoritmo 1: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pPr marL="0" indent="0" algn="just">
              <a:buNone/>
            </a:pPr>
            <a:r>
              <a:rPr lang="es-CL" sz="2000" dirty="0" smtClean="0"/>
              <a:t>Desarrolle un algoritmo en </a:t>
            </a:r>
            <a:r>
              <a:rPr lang="es-CL" sz="2000" dirty="0" err="1" smtClean="0"/>
              <a:t>Python</a:t>
            </a:r>
            <a:r>
              <a:rPr lang="es-CL" sz="2000" dirty="0" smtClean="0"/>
              <a:t> que a partir de la lectura de dos datos numéricos enteros (largo y ancho), determine e informe si corresponden a un cuadrado o un rectángulo. </a:t>
            </a:r>
            <a:r>
              <a:rPr lang="es-CL" sz="2000" dirty="0" smtClean="0"/>
              <a:t>Incorpore mensajes para orientar al usuario </a:t>
            </a:r>
            <a:r>
              <a:rPr lang="es-CL" sz="2000" smtClean="0"/>
              <a:t>del programa. </a:t>
            </a:r>
            <a:endParaRPr lang="es-CL" sz="2000" dirty="0" smtClean="0"/>
          </a:p>
          <a:p>
            <a:pPr marL="0" indent="0">
              <a:buNone/>
            </a:pPr>
            <a:endParaRPr lang="es-CL" dirty="0" smtClean="0"/>
          </a:p>
          <a:p>
            <a:pPr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734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Algoritmo</a:t>
            </a:r>
            <a:r>
              <a:rPr lang="fr-BE" dirty="0" smtClean="0"/>
              <a:t> </a:t>
            </a:r>
            <a:r>
              <a:rPr lang="fr-BE" dirty="0" smtClean="0"/>
              <a:t>2: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BE" dirty="0" err="1" smtClean="0"/>
              <a:t>Desarrolle</a:t>
            </a:r>
            <a:r>
              <a:rPr lang="fr-BE" dirty="0" smtClean="0"/>
              <a:t> un </a:t>
            </a:r>
            <a:r>
              <a:rPr lang="fr-BE" dirty="0" err="1" smtClean="0"/>
              <a:t>algoritmo</a:t>
            </a:r>
            <a:r>
              <a:rPr lang="fr-BE" dirty="0" smtClean="0"/>
              <a:t> en Python que a partir </a:t>
            </a:r>
            <a:r>
              <a:rPr lang="fr-BE" dirty="0" err="1" smtClean="0"/>
              <a:t>del</a:t>
            </a:r>
            <a:r>
              <a:rPr lang="fr-BE" dirty="0" smtClean="0"/>
              <a:t> nombre de la persona y su </a:t>
            </a:r>
            <a:r>
              <a:rPr lang="fr-BE" dirty="0" err="1" smtClean="0"/>
              <a:t>año</a:t>
            </a:r>
            <a:r>
              <a:rPr lang="fr-BE" dirty="0" smtClean="0"/>
              <a:t> de </a:t>
            </a:r>
            <a:r>
              <a:rPr lang="fr-BE" dirty="0" err="1" smtClean="0"/>
              <a:t>nacimiento</a:t>
            </a:r>
            <a:r>
              <a:rPr lang="fr-BE" dirty="0" smtClean="0"/>
              <a:t>, calcule que </a:t>
            </a:r>
            <a:r>
              <a:rPr lang="fr-BE" dirty="0" err="1" smtClean="0"/>
              <a:t>edad</a:t>
            </a:r>
            <a:r>
              <a:rPr lang="fr-BE" dirty="0" smtClean="0"/>
              <a:t> </a:t>
            </a:r>
            <a:r>
              <a:rPr lang="fr-BE" dirty="0" err="1" smtClean="0"/>
              <a:t>tendrá</a:t>
            </a:r>
            <a:r>
              <a:rPr lang="fr-BE" dirty="0" smtClean="0"/>
              <a:t> en 2030.  Use </a:t>
            </a:r>
            <a:r>
              <a:rPr lang="fr-BE" dirty="0" err="1" smtClean="0"/>
              <a:t>mensajes</a:t>
            </a:r>
            <a:r>
              <a:rPr lang="fr-BE" dirty="0" smtClean="0"/>
              <a:t> </a:t>
            </a:r>
            <a:r>
              <a:rPr lang="fr-BE" dirty="0" err="1" smtClean="0"/>
              <a:t>apropiados</a:t>
            </a:r>
            <a:r>
              <a:rPr lang="fr-BE" dirty="0" smtClean="0"/>
              <a:t> para </a:t>
            </a:r>
            <a:r>
              <a:rPr lang="fr-BE" dirty="0" err="1" smtClean="0"/>
              <a:t>orientar</a:t>
            </a:r>
            <a:r>
              <a:rPr lang="fr-BE" dirty="0" smtClean="0"/>
              <a:t> a la persona en la </a:t>
            </a:r>
            <a:r>
              <a:rPr lang="fr-BE" dirty="0" err="1" smtClean="0"/>
              <a:t>entrega</a:t>
            </a:r>
            <a:r>
              <a:rPr lang="fr-BE" dirty="0" smtClean="0"/>
              <a:t> de sus </a:t>
            </a:r>
            <a:r>
              <a:rPr lang="fr-BE" dirty="0" err="1" smtClean="0"/>
              <a:t>antecedentes</a:t>
            </a:r>
            <a:r>
              <a:rPr lang="fr-BE" dirty="0" smtClean="0"/>
              <a:t>. </a:t>
            </a:r>
            <a:endParaRPr lang="fr-B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94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Tarea 03</vt:lpstr>
      <vt:lpstr>Algoritmo 1:</vt:lpstr>
      <vt:lpstr>Algoritmo 2: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Tareas</dc:title>
  <dc:creator>Very</dc:creator>
  <cp:lastModifiedBy>Usuario de Windows</cp:lastModifiedBy>
  <cp:revision>12</cp:revision>
  <dcterms:created xsi:type="dcterms:W3CDTF">2013-10-03T04:38:19Z</dcterms:created>
  <dcterms:modified xsi:type="dcterms:W3CDTF">2020-04-28T00:11:44Z</dcterms:modified>
</cp:coreProperties>
</file>