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4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9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93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6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36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66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1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5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0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3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BF7-560E-4386-9B71-FA5F79CD62D3}" type="datetimeFigureOut">
              <a:rPr lang="fr-BE" smtClean="0"/>
              <a:pPr/>
              <a:t>30-04-20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Tarea</a:t>
            </a:r>
            <a:r>
              <a:rPr lang="fr-BE" dirty="0" smtClean="0"/>
              <a:t> 04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r"/>
            <a:r>
              <a:rPr lang="fr-BE" dirty="0" err="1" smtClean="0">
                <a:solidFill>
                  <a:schemeClr val="tx1"/>
                </a:solidFill>
              </a:rPr>
              <a:t>Algoritmos</a:t>
            </a:r>
            <a:r>
              <a:rPr lang="fr-BE" dirty="0" smtClean="0">
                <a:solidFill>
                  <a:schemeClr val="tx1"/>
                </a:solidFill>
              </a:rPr>
              <a:t> y </a:t>
            </a:r>
            <a:r>
              <a:rPr lang="fr-BE" dirty="0" err="1" smtClean="0">
                <a:solidFill>
                  <a:schemeClr val="tx1"/>
                </a:solidFill>
              </a:rPr>
              <a:t>Programación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Entrega de tarea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entrega en un archivo Word.</a:t>
            </a:r>
          </a:p>
          <a:p>
            <a:r>
              <a:rPr lang="es-MX" dirty="0" smtClean="0"/>
              <a:t>Dividir entrega en dos seccione:</a:t>
            </a:r>
          </a:p>
          <a:p>
            <a:pPr lvl="1">
              <a:buFont typeface="+mj-lt"/>
              <a:buAutoNum type="arabicPeriod"/>
            </a:pPr>
            <a:r>
              <a:rPr lang="es-MX" dirty="0" smtClean="0"/>
              <a:t>Diseño de la solución</a:t>
            </a:r>
          </a:p>
          <a:p>
            <a:pPr lvl="1">
              <a:buFont typeface="+mj-lt"/>
              <a:buAutoNum type="arabicPeriod"/>
            </a:pPr>
            <a:r>
              <a:rPr lang="es-MX" dirty="0" smtClean="0"/>
              <a:t>Programa Python</a:t>
            </a:r>
          </a:p>
          <a:p>
            <a:r>
              <a:rPr lang="es-MX" dirty="0" smtClean="0"/>
              <a:t>Subir a </a:t>
            </a:r>
            <a:r>
              <a:rPr lang="es-MX" smtClean="0"/>
              <a:t>plataforma educa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7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Método para programación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L" dirty="0" smtClean="0"/>
              <a:t>Analice los resultados que se solicitan.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Identifique los datos que el programa podrá pedir.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Determine los cálculos que se necesitan para encontrar o generar los resultados requeridos.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Diseñe un algoritmo que logre los resultados.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Escriba las sentencias </a:t>
            </a:r>
            <a:r>
              <a:rPr lang="es-CL" dirty="0" err="1"/>
              <a:t>P</a:t>
            </a:r>
            <a:r>
              <a:rPr lang="es-CL" dirty="0" err="1" smtClean="0"/>
              <a:t>ython</a:t>
            </a:r>
            <a:r>
              <a:rPr lang="es-CL" dirty="0" smtClean="0"/>
              <a:t> que logren la funcionalidad exigida.</a:t>
            </a:r>
          </a:p>
          <a:p>
            <a:pPr>
              <a:buFont typeface="+mj-lt"/>
              <a:buAutoNum type="arabicPeriod"/>
            </a:pPr>
            <a:r>
              <a:rPr lang="es-CL" dirty="0" smtClean="0"/>
              <a:t>Pruebe el programa con múltiples combinaciones de datos.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26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Algoritmo 1: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311624"/>
          </a:xfrm>
        </p:spPr>
        <p:txBody>
          <a:bodyPr/>
          <a:lstStyle/>
          <a:p>
            <a:endParaRPr lang="es-CL" dirty="0" smtClean="0"/>
          </a:p>
          <a:p>
            <a:pPr marL="0" indent="0" algn="just">
              <a:buNone/>
            </a:pPr>
            <a:r>
              <a:rPr lang="es-CL" dirty="0" smtClean="0"/>
              <a:t>Desarrolle un programa </a:t>
            </a:r>
            <a:r>
              <a:rPr lang="es-CL" dirty="0" err="1" smtClean="0"/>
              <a:t>Python</a:t>
            </a:r>
            <a:r>
              <a:rPr lang="es-CL" dirty="0" smtClean="0"/>
              <a:t> que permita calcular una ecuación de segundo grado a partir de los valores de los coeficientes a, b, c. Contemple los posibles resultados que genera un problema como este.</a:t>
            </a:r>
          </a:p>
          <a:p>
            <a:pPr>
              <a:buFont typeface="+mj-lt"/>
              <a:buAutoNum type="arabicPeriod"/>
            </a:pPr>
            <a:endParaRPr lang="es-CL" dirty="0"/>
          </a:p>
        </p:txBody>
      </p:sp>
      <p:sp>
        <p:nvSpPr>
          <p:cNvPr id="4" name="AutoShape 2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AutoShape 6" descr="Cómo se resuelven las ecuaciones de segundo grad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32" name="Picture 8" descr="Cómo se resuelven las ecuaciones de segundo g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086099"/>
            <a:ext cx="1143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ómo se resuelven las ecuaciones de segundo gra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14010"/>
            <a:ext cx="4536504" cy="21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435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131</Words>
  <Application>Microsoft Office PowerPoint</Application>
  <PresentationFormat>Presentación en pantalla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Tarea 04</vt:lpstr>
      <vt:lpstr>Entrega de tarea</vt:lpstr>
      <vt:lpstr>Método para programación</vt:lpstr>
      <vt:lpstr>Algoritmo 1: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Tareas</dc:title>
  <dc:creator>Very</dc:creator>
  <cp:lastModifiedBy>Academico</cp:lastModifiedBy>
  <cp:revision>16</cp:revision>
  <dcterms:created xsi:type="dcterms:W3CDTF">2013-10-03T04:38:19Z</dcterms:created>
  <dcterms:modified xsi:type="dcterms:W3CDTF">2020-04-30T15:14:27Z</dcterms:modified>
</cp:coreProperties>
</file>