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06-05-20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</a:t>
            </a:r>
            <a:r>
              <a:rPr lang="fr-BE" dirty="0" smtClean="0"/>
              <a:t>05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Entrega de tarea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entrega en un archivo </a:t>
            </a:r>
            <a:r>
              <a:rPr lang="es-MX" dirty="0" smtClean="0"/>
              <a:t>Word.</a:t>
            </a:r>
            <a:endParaRPr lang="es-MX" dirty="0" smtClean="0"/>
          </a:p>
          <a:p>
            <a:r>
              <a:rPr lang="es-MX" dirty="0" smtClean="0"/>
              <a:t>Dividir entrega en dos seccione: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Diseño de la solución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Programa Python</a:t>
            </a:r>
          </a:p>
          <a:p>
            <a:r>
              <a:rPr lang="es-MX" dirty="0" smtClean="0"/>
              <a:t>Subir a plataforma educa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97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 para programación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L" dirty="0" smtClean="0"/>
              <a:t>Analice los resultados que se solicitan.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Identifique los datos que el programa podrá pedir.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Determine los cálculos que se necesitan para encontrar o generar los resultados requeridos.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Diseñe un algoritmo que logre los resultados.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Escriba las sentencias </a:t>
            </a:r>
            <a:r>
              <a:rPr lang="es-CL" dirty="0" err="1"/>
              <a:t>P</a:t>
            </a:r>
            <a:r>
              <a:rPr lang="es-CL" dirty="0" err="1" smtClean="0"/>
              <a:t>ython</a:t>
            </a:r>
            <a:r>
              <a:rPr lang="es-CL" dirty="0" smtClean="0"/>
              <a:t> que logren la funcionalidad exigida.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Pruebe el programa con múltiples combinaciones de datos.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26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 1: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5112568"/>
          </a:xfrm>
        </p:spPr>
        <p:txBody>
          <a:bodyPr/>
          <a:lstStyle/>
          <a:p>
            <a:pPr marL="0" indent="0" algn="just">
              <a:buNone/>
            </a:pPr>
            <a:r>
              <a:rPr lang="es-CL" dirty="0" smtClean="0"/>
              <a:t>Desarrolle </a:t>
            </a:r>
            <a:r>
              <a:rPr lang="es-CL" dirty="0" smtClean="0"/>
              <a:t>un programa Python que permita </a:t>
            </a:r>
            <a:r>
              <a:rPr lang="es-CL" dirty="0" smtClean="0"/>
              <a:t>procesar datos de terrenos de forma triangulares. Se entregará información de 10 terrenos, proporcionando: El largo de cada lado (A, B, C), el largo de la base, y el largo de la altura. Las cifras suministradas están en la unidad de medida metros.</a:t>
            </a:r>
          </a:p>
          <a:p>
            <a:pPr marL="0" indent="0" algn="just">
              <a:buNone/>
            </a:pPr>
            <a:r>
              <a:rPr lang="es-CL" dirty="0" smtClean="0"/>
              <a:t>Determinar:</a:t>
            </a:r>
          </a:p>
          <a:p>
            <a:pPr lvl="1" algn="just"/>
            <a:r>
              <a:rPr lang="es-CL" dirty="0" smtClean="0"/>
              <a:t> El tipo de triangulo de cada quinteto de datos.</a:t>
            </a:r>
          </a:p>
          <a:p>
            <a:pPr lvl="1" algn="just"/>
            <a:r>
              <a:rPr lang="es-CL" dirty="0" smtClean="0"/>
              <a:t>El área de cada triangulo escaleno.</a:t>
            </a:r>
          </a:p>
          <a:p>
            <a:pPr lvl="1" algn="just"/>
            <a:r>
              <a:rPr lang="es-CL" dirty="0" smtClean="0"/>
              <a:t>Las estadísticas finales:</a:t>
            </a:r>
          </a:p>
          <a:p>
            <a:pPr lvl="3" algn="just"/>
            <a:r>
              <a:rPr lang="es-CL" dirty="0" smtClean="0"/>
              <a:t>Número de triángulos isósceles.</a:t>
            </a:r>
          </a:p>
          <a:p>
            <a:pPr lvl="3" algn="just"/>
            <a:r>
              <a:rPr lang="es-CL" dirty="0" smtClean="0"/>
              <a:t> El porcentaje de triángulos equiláteros.</a:t>
            </a:r>
          </a:p>
          <a:p>
            <a:pPr lvl="3" algn="just"/>
            <a:r>
              <a:rPr lang="es-MX" dirty="0" smtClean="0"/>
              <a:t>El área total del terreno procesado.</a:t>
            </a:r>
            <a:endParaRPr lang="es-CL" dirty="0"/>
          </a:p>
        </p:txBody>
      </p:sp>
      <p:sp>
        <p:nvSpPr>
          <p:cNvPr id="4" name="AutoShape 2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196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Tarea 05</vt:lpstr>
      <vt:lpstr>Entrega de tarea</vt:lpstr>
      <vt:lpstr>Método para programación</vt:lpstr>
      <vt:lpstr>Algoritmo 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Academico</cp:lastModifiedBy>
  <cp:revision>20</cp:revision>
  <dcterms:created xsi:type="dcterms:W3CDTF">2013-10-03T04:38:19Z</dcterms:created>
  <dcterms:modified xsi:type="dcterms:W3CDTF">2020-05-06T12:56:53Z</dcterms:modified>
</cp:coreProperties>
</file>