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60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13-05-20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480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13-05-20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595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13-05-20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21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13-05-20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3932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13-05-20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368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13-05-20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636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13-05-20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5666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13-05-20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355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13-05-20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134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13-05-20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575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13-05-20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319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13-05-20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426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13-05-20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758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13-05-20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712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13-05-20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2904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13-05-20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038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EBF7-560E-4386-9B71-FA5F79CD62D3}" type="datetimeFigureOut">
              <a:rPr lang="fr-BE" smtClean="0"/>
              <a:pPr/>
              <a:t>13-05-20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799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 smtClean="0"/>
              <a:t>Tarea</a:t>
            </a:r>
            <a:r>
              <a:rPr lang="fr-BE" dirty="0" smtClean="0"/>
              <a:t> </a:t>
            </a:r>
            <a:r>
              <a:rPr lang="fr-BE" dirty="0" smtClean="0"/>
              <a:t>06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/>
          <a:lstStyle/>
          <a:p>
            <a:pPr algn="r"/>
            <a:r>
              <a:rPr lang="fr-BE" dirty="0" err="1" smtClean="0">
                <a:solidFill>
                  <a:schemeClr val="tx1"/>
                </a:solidFill>
              </a:rPr>
              <a:t>Algoritmos</a:t>
            </a:r>
            <a:r>
              <a:rPr lang="fr-BE" dirty="0" smtClean="0">
                <a:solidFill>
                  <a:schemeClr val="tx1"/>
                </a:solidFill>
              </a:rPr>
              <a:t> y </a:t>
            </a:r>
            <a:r>
              <a:rPr lang="fr-BE" dirty="0" err="1" smtClean="0">
                <a:solidFill>
                  <a:schemeClr val="tx1"/>
                </a:solidFill>
              </a:rPr>
              <a:t>Programación</a:t>
            </a:r>
            <a:endParaRPr lang="fr-B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Entrega de tarea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Realizar entrega en un archivo Word.</a:t>
            </a:r>
          </a:p>
          <a:p>
            <a:r>
              <a:rPr lang="es-MX" dirty="0" smtClean="0"/>
              <a:t>Dividir entrega en dos seccione:</a:t>
            </a:r>
          </a:p>
          <a:p>
            <a:pPr lvl="1">
              <a:buFont typeface="+mj-lt"/>
              <a:buAutoNum type="arabicPeriod"/>
            </a:pPr>
            <a:r>
              <a:rPr lang="es-MX" dirty="0" smtClean="0"/>
              <a:t>Diseño de la solución</a:t>
            </a:r>
          </a:p>
          <a:p>
            <a:pPr lvl="1">
              <a:buFont typeface="+mj-lt"/>
              <a:buAutoNum type="arabicPeriod"/>
            </a:pPr>
            <a:r>
              <a:rPr lang="es-MX" dirty="0" smtClean="0"/>
              <a:t>Programa Python</a:t>
            </a:r>
          </a:p>
          <a:p>
            <a:r>
              <a:rPr lang="es-MX" dirty="0" smtClean="0"/>
              <a:t>Subir a plataforma educa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977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Método para programación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CL" dirty="0" smtClean="0"/>
              <a:t>Analice los resultados que se solicitan.</a:t>
            </a:r>
          </a:p>
          <a:p>
            <a:pPr>
              <a:buFont typeface="+mj-lt"/>
              <a:buAutoNum type="arabicPeriod"/>
            </a:pPr>
            <a:r>
              <a:rPr lang="es-CL" dirty="0" smtClean="0"/>
              <a:t>Identifique los datos que el programa podrá pedir.</a:t>
            </a:r>
          </a:p>
          <a:p>
            <a:pPr>
              <a:buFont typeface="+mj-lt"/>
              <a:buAutoNum type="arabicPeriod"/>
            </a:pPr>
            <a:r>
              <a:rPr lang="es-CL" dirty="0" smtClean="0"/>
              <a:t>Determine los cálculos que se necesitan para encontrar o generar los resultados requeridos.</a:t>
            </a:r>
          </a:p>
          <a:p>
            <a:pPr>
              <a:buFont typeface="+mj-lt"/>
              <a:buAutoNum type="arabicPeriod"/>
            </a:pPr>
            <a:r>
              <a:rPr lang="es-CL" dirty="0" smtClean="0"/>
              <a:t>Diseñe un algoritmo que logre los resultados.</a:t>
            </a:r>
          </a:p>
          <a:p>
            <a:pPr>
              <a:buFont typeface="+mj-lt"/>
              <a:buAutoNum type="arabicPeriod"/>
            </a:pPr>
            <a:r>
              <a:rPr lang="es-CL" dirty="0" smtClean="0"/>
              <a:t>Escriba las sentencias </a:t>
            </a:r>
            <a:r>
              <a:rPr lang="es-CL" dirty="0" err="1"/>
              <a:t>P</a:t>
            </a:r>
            <a:r>
              <a:rPr lang="es-CL" dirty="0" err="1" smtClean="0"/>
              <a:t>ython</a:t>
            </a:r>
            <a:r>
              <a:rPr lang="es-CL" dirty="0" smtClean="0"/>
              <a:t> que logren la funcionalidad exigida.</a:t>
            </a:r>
          </a:p>
          <a:p>
            <a:pPr>
              <a:buFont typeface="+mj-lt"/>
              <a:buAutoNum type="arabicPeriod"/>
            </a:pPr>
            <a:r>
              <a:rPr lang="es-CL" dirty="0" smtClean="0"/>
              <a:t>Pruebe el programa con múltiples combinaciones de datos.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2265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Algoritmo 1: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412776"/>
            <a:ext cx="6591985" cy="5112568"/>
          </a:xfrm>
        </p:spPr>
        <p:txBody>
          <a:bodyPr/>
          <a:lstStyle/>
          <a:p>
            <a:pPr marL="0" indent="0" algn="just">
              <a:buNone/>
            </a:pPr>
            <a:r>
              <a:rPr lang="es-CL" dirty="0" smtClean="0"/>
              <a:t>Desarrolle un programa Python que </a:t>
            </a:r>
            <a:r>
              <a:rPr lang="es-CL" dirty="0" smtClean="0"/>
              <a:t>permita procesar 50 números enteros positivos (Solo debe aceptar este tipo de números) </a:t>
            </a:r>
            <a:endParaRPr lang="es-CL" dirty="0" smtClean="0"/>
          </a:p>
          <a:p>
            <a:pPr marL="0" indent="0" algn="just">
              <a:buNone/>
            </a:pPr>
            <a:r>
              <a:rPr lang="es-CL" dirty="0" smtClean="0"/>
              <a:t>Determinar:</a:t>
            </a:r>
          </a:p>
          <a:p>
            <a:pPr lvl="1" algn="just"/>
            <a:r>
              <a:rPr lang="es-CL" dirty="0" smtClean="0"/>
              <a:t> </a:t>
            </a:r>
            <a:r>
              <a:rPr lang="es-CL" dirty="0" smtClean="0"/>
              <a:t>El valor más pequeño de la muestra de datos</a:t>
            </a:r>
            <a:r>
              <a:rPr lang="es-CL" dirty="0" smtClean="0"/>
              <a:t>.</a:t>
            </a:r>
            <a:endParaRPr lang="es-CL" dirty="0" smtClean="0"/>
          </a:p>
          <a:p>
            <a:pPr lvl="1" algn="just"/>
            <a:r>
              <a:rPr lang="es-CL" dirty="0" smtClean="0"/>
              <a:t>La suma de todos los números impares.</a:t>
            </a:r>
            <a:endParaRPr lang="es-CL" dirty="0" smtClean="0"/>
          </a:p>
          <a:p>
            <a:pPr lvl="1" algn="just"/>
            <a:r>
              <a:rPr lang="es-CL" dirty="0" smtClean="0"/>
              <a:t>Los dos valores más grandes de la muestra de datos.</a:t>
            </a:r>
            <a:endParaRPr lang="es-CL" dirty="0" smtClean="0"/>
          </a:p>
        </p:txBody>
      </p:sp>
      <p:sp>
        <p:nvSpPr>
          <p:cNvPr id="4" name="AutoShape 2" descr="Cómo se resuelven las ecuaciones de segundo gra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AutoShape 6" descr="Cómo se resuelven las ecuaciones de segundo grad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734356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</TotalTime>
  <Words>146</Words>
  <Application>Microsoft Office PowerPoint</Application>
  <PresentationFormat>Presentación en pantalla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Espiral</vt:lpstr>
      <vt:lpstr>Tarea 06</vt:lpstr>
      <vt:lpstr>Entrega de tarea</vt:lpstr>
      <vt:lpstr>Método para programación</vt:lpstr>
      <vt:lpstr>Algoritmo 1: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Tareas</dc:title>
  <dc:creator>Very</dc:creator>
  <cp:lastModifiedBy>Usuario de Windows</cp:lastModifiedBy>
  <cp:revision>21</cp:revision>
  <dcterms:created xsi:type="dcterms:W3CDTF">2013-10-03T04:38:19Z</dcterms:created>
  <dcterms:modified xsi:type="dcterms:W3CDTF">2020-05-13T05:21:06Z</dcterms:modified>
</cp:coreProperties>
</file>