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03-06-20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</a:t>
            </a:r>
            <a:r>
              <a:rPr lang="fr-BE" dirty="0" smtClean="0"/>
              <a:t>07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Entrega de tarea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Realizar entrega en un archivo </a:t>
            </a:r>
            <a:r>
              <a:rPr lang="es-MX" sz="2800" dirty="0" smtClean="0"/>
              <a:t>.</a:t>
            </a:r>
            <a:r>
              <a:rPr lang="es-MX" sz="2800" dirty="0" err="1" smtClean="0"/>
              <a:t>py</a:t>
            </a:r>
            <a:r>
              <a:rPr lang="es-MX" sz="2800" dirty="0" smtClean="0"/>
              <a:t>.</a:t>
            </a:r>
            <a:endParaRPr lang="es-MX" sz="2800" dirty="0" smtClean="0"/>
          </a:p>
          <a:p>
            <a:r>
              <a:rPr lang="es-MX" sz="2800" dirty="0" smtClean="0"/>
              <a:t>Subir </a:t>
            </a:r>
            <a:r>
              <a:rPr lang="es-MX" sz="2800" dirty="0" smtClean="0"/>
              <a:t>a plataforma </a:t>
            </a:r>
            <a:r>
              <a:rPr lang="es-MX" sz="2800" dirty="0" smtClean="0"/>
              <a:t>educa.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997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Método para programación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L" dirty="0" smtClean="0"/>
              <a:t>Analice los resultados que se solicitan.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Identifique los datos que el programa podrá pedir.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Determine los cálculos que se necesitan para encontrar o generar los resultados requeridos.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Diseñe un algoritmo que logre los resultados.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Escriba las sentencias </a:t>
            </a:r>
            <a:r>
              <a:rPr lang="es-CL" dirty="0" err="1"/>
              <a:t>P</a:t>
            </a:r>
            <a:r>
              <a:rPr lang="es-CL" dirty="0" err="1" smtClean="0"/>
              <a:t>ython</a:t>
            </a:r>
            <a:r>
              <a:rPr lang="es-CL" dirty="0" smtClean="0"/>
              <a:t> que logren la funcionalidad exigida.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Pruebe el programa con múltiples combinaciones de datos.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26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Algoritmo 1: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1805" y="1484784"/>
            <a:ext cx="7490792" cy="5112568"/>
          </a:xfrm>
        </p:spPr>
        <p:txBody>
          <a:bodyPr/>
          <a:lstStyle/>
          <a:p>
            <a:pPr marL="0" indent="0" algn="just">
              <a:buNone/>
            </a:pPr>
            <a:r>
              <a:rPr lang="es-CL" dirty="0" smtClean="0"/>
              <a:t>Desarrolle un programa Python que permita procesar </a:t>
            </a:r>
            <a:r>
              <a:rPr lang="es-CL" dirty="0" smtClean="0"/>
              <a:t>un archivo de datos de números enteros positivos y determine cuantas secuencias ascendentes diferentes existen en el conjunto de datos: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Ejemplo:  2 5 8 4 6 9 10 14 9 15 20 35 16 23 39 = 4 secuencias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Ejemplo:  14  2  5  7  9  3  8 10 7  3  5  9  = 5 secuencias </a:t>
            </a:r>
            <a:endParaRPr lang="es-CL" dirty="0" smtClean="0"/>
          </a:p>
        </p:txBody>
      </p:sp>
      <p:sp>
        <p:nvSpPr>
          <p:cNvPr id="4" name="AutoShape 2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6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3435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149</Words>
  <Application>Microsoft Office PowerPoint</Application>
  <PresentationFormat>Presentación en pantalla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Tarea 07</vt:lpstr>
      <vt:lpstr>Entrega de tarea</vt:lpstr>
      <vt:lpstr>Método para programación</vt:lpstr>
      <vt:lpstr>Algoritmo 1: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Academico</cp:lastModifiedBy>
  <cp:revision>21</cp:revision>
  <dcterms:created xsi:type="dcterms:W3CDTF">2013-10-03T04:38:19Z</dcterms:created>
  <dcterms:modified xsi:type="dcterms:W3CDTF">2020-06-03T15:08:02Z</dcterms:modified>
</cp:coreProperties>
</file>