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Montserrat Black" panose="020F0502020204030204" pitchFamily="34" charset="0"/>
      <p:bold r:id="rId6"/>
      <p:italic r:id="rId7"/>
      <p:boldItalic r:id="rId8"/>
    </p:embeddedFont>
    <p:embeddedFont>
      <p:font typeface="Open Sans" panose="020B0606030504020204" pitchFamily="34" charset="0"/>
      <p:regular r:id="rId9"/>
      <p:bold r:id="rId10"/>
      <p:italic r:id="rId11"/>
      <p:boldItalic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snapToObjects="1">
      <p:cViewPr varScale="1">
        <p:scale>
          <a:sx n="140" d="100"/>
          <a:sy n="140"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3d05624f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3d05624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e2e42d7770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e2e42d777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e3c1c4f29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e3c1c4f29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9600" y="1346725"/>
            <a:ext cx="3987300" cy="2044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500">
                <a:latin typeface="Montserrat Black"/>
                <a:ea typeface="Montserrat Black"/>
                <a:cs typeface="Montserrat Black"/>
                <a:sym typeface="Montserrat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09600" y="3352425"/>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flipH="1">
            <a:off x="-834886" y="4290787"/>
            <a:ext cx="2350987" cy="629685"/>
            <a:chOff x="2159225" y="3645850"/>
            <a:chExt cx="1807617" cy="484150"/>
          </a:xfrm>
        </p:grpSpPr>
        <p:sp>
          <p:nvSpPr>
            <p:cNvPr id="12" name="Google Shape;12;p2"/>
            <p:cNvSpPr/>
            <p:nvPr/>
          </p:nvSpPr>
          <p:spPr>
            <a:xfrm>
              <a:off x="2159225" y="3645850"/>
              <a:ext cx="1807617" cy="484150"/>
            </a:xfrm>
            <a:custGeom>
              <a:avLst/>
              <a:gdLst/>
              <a:ahLst/>
              <a:cxnLst/>
              <a:rect l="l" t="t" r="r" b="b"/>
              <a:pathLst>
                <a:path w="31886" h="8828" extrusionOk="0">
                  <a:moveTo>
                    <a:pt x="14588" y="1"/>
                  </a:moveTo>
                  <a:cubicBezTo>
                    <a:pt x="12363" y="1"/>
                    <a:pt x="10159" y="1009"/>
                    <a:pt x="8724" y="2962"/>
                  </a:cubicBezTo>
                  <a:cubicBezTo>
                    <a:pt x="8390" y="2870"/>
                    <a:pt x="8055" y="2840"/>
                    <a:pt x="7751" y="2840"/>
                  </a:cubicBezTo>
                  <a:cubicBezTo>
                    <a:pt x="6779" y="2840"/>
                    <a:pt x="5806" y="3174"/>
                    <a:pt x="5046" y="3752"/>
                  </a:cubicBezTo>
                  <a:cubicBezTo>
                    <a:pt x="4619" y="3599"/>
                    <a:pt x="4188" y="3527"/>
                    <a:pt x="3767" y="3527"/>
                  </a:cubicBezTo>
                  <a:cubicBezTo>
                    <a:pt x="1765" y="3527"/>
                    <a:pt x="0" y="5148"/>
                    <a:pt x="0" y="7308"/>
                  </a:cubicBezTo>
                  <a:cubicBezTo>
                    <a:pt x="0" y="8129"/>
                    <a:pt x="700" y="8828"/>
                    <a:pt x="1520" y="8828"/>
                  </a:cubicBezTo>
                  <a:lnTo>
                    <a:pt x="30366" y="8798"/>
                  </a:lnTo>
                  <a:cubicBezTo>
                    <a:pt x="31217" y="8798"/>
                    <a:pt x="31886" y="8129"/>
                    <a:pt x="31886" y="7278"/>
                  </a:cubicBezTo>
                  <a:cubicBezTo>
                    <a:pt x="31886" y="5150"/>
                    <a:pt x="30153" y="3418"/>
                    <a:pt x="27995" y="3418"/>
                  </a:cubicBezTo>
                  <a:cubicBezTo>
                    <a:pt x="27721" y="3418"/>
                    <a:pt x="27448" y="3448"/>
                    <a:pt x="27174" y="3509"/>
                  </a:cubicBezTo>
                  <a:cubicBezTo>
                    <a:pt x="26050" y="2111"/>
                    <a:pt x="24347" y="1320"/>
                    <a:pt x="22584" y="1320"/>
                  </a:cubicBezTo>
                  <a:cubicBezTo>
                    <a:pt x="21551" y="1320"/>
                    <a:pt x="20578" y="1594"/>
                    <a:pt x="19697" y="2080"/>
                  </a:cubicBezTo>
                  <a:cubicBezTo>
                    <a:pt x="18257" y="682"/>
                    <a:pt x="16416" y="1"/>
                    <a:pt x="14588"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30293" y="3660959"/>
              <a:ext cx="1665482" cy="401986"/>
            </a:xfrm>
            <a:custGeom>
              <a:avLst/>
              <a:gdLst/>
              <a:ahLst/>
              <a:cxnLst/>
              <a:rect l="l" t="t" r="r" b="b"/>
              <a:pathLst>
                <a:path w="28847" h="6962" extrusionOk="0">
                  <a:moveTo>
                    <a:pt x="26506" y="4590"/>
                  </a:moveTo>
                  <a:cubicBezTo>
                    <a:pt x="26020" y="4590"/>
                    <a:pt x="25503" y="4773"/>
                    <a:pt x="25108" y="5046"/>
                  </a:cubicBezTo>
                  <a:cubicBezTo>
                    <a:pt x="23801" y="2280"/>
                    <a:pt x="20123" y="1642"/>
                    <a:pt x="17934" y="3800"/>
                  </a:cubicBezTo>
                  <a:cubicBezTo>
                    <a:pt x="15472" y="1"/>
                    <a:pt x="9788" y="396"/>
                    <a:pt x="7843" y="4499"/>
                  </a:cubicBezTo>
                  <a:cubicBezTo>
                    <a:pt x="6506" y="3618"/>
                    <a:pt x="4712" y="3982"/>
                    <a:pt x="3831" y="5320"/>
                  </a:cubicBezTo>
                  <a:cubicBezTo>
                    <a:pt x="2372" y="3952"/>
                    <a:pt x="1" y="4985"/>
                    <a:pt x="31" y="6961"/>
                  </a:cubicBezTo>
                  <a:lnTo>
                    <a:pt x="28846" y="6961"/>
                  </a:lnTo>
                  <a:cubicBezTo>
                    <a:pt x="28846" y="5654"/>
                    <a:pt x="27813" y="4590"/>
                    <a:pt x="26506" y="45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rot="951083">
            <a:off x="6090236" y="197258"/>
            <a:ext cx="353424" cy="340814"/>
            <a:chOff x="5320000" y="4110550"/>
            <a:chExt cx="474375" cy="457450"/>
          </a:xfrm>
        </p:grpSpPr>
        <p:sp>
          <p:nvSpPr>
            <p:cNvPr id="15" name="Google Shape;15;p2"/>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1156752">
            <a:off x="6987053" y="4652986"/>
            <a:ext cx="343096" cy="330812"/>
            <a:chOff x="5320000" y="4110550"/>
            <a:chExt cx="474375" cy="457450"/>
          </a:xfrm>
        </p:grpSpPr>
        <p:sp>
          <p:nvSpPr>
            <p:cNvPr id="18" name="Google Shape;18;p2"/>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25"/>
        <p:cNvGrpSpPr/>
        <p:nvPr/>
      </p:nvGrpSpPr>
      <p:grpSpPr>
        <a:xfrm>
          <a:off x="0" y="0"/>
          <a:ext cx="0" cy="0"/>
          <a:chOff x="0" y="0"/>
          <a:chExt cx="0" cy="0"/>
        </a:xfrm>
      </p:grpSpPr>
      <p:sp>
        <p:nvSpPr>
          <p:cNvPr id="126" name="Google Shape;126;p11"/>
          <p:cNvSpPr txBox="1">
            <a:spLocks noGrp="1"/>
          </p:cNvSpPr>
          <p:nvPr>
            <p:ph type="title" hasCustomPrompt="1"/>
          </p:nvPr>
        </p:nvSpPr>
        <p:spPr>
          <a:xfrm>
            <a:off x="1546800" y="1640425"/>
            <a:ext cx="6050400" cy="1381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7" name="Google Shape;127;p11"/>
          <p:cNvSpPr txBox="1">
            <a:spLocks noGrp="1"/>
          </p:cNvSpPr>
          <p:nvPr>
            <p:ph type="subTitle" idx="1"/>
          </p:nvPr>
        </p:nvSpPr>
        <p:spPr>
          <a:xfrm>
            <a:off x="1912950" y="3074275"/>
            <a:ext cx="5318100" cy="50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accen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28" name="Google Shape;128;p11"/>
          <p:cNvGrpSpPr/>
          <p:nvPr/>
        </p:nvGrpSpPr>
        <p:grpSpPr>
          <a:xfrm>
            <a:off x="3866955" y="4399181"/>
            <a:ext cx="970454" cy="968120"/>
            <a:chOff x="1130699" y="2521850"/>
            <a:chExt cx="624246" cy="622745"/>
          </a:xfrm>
        </p:grpSpPr>
        <p:sp>
          <p:nvSpPr>
            <p:cNvPr id="129" name="Google Shape;129;p11"/>
            <p:cNvSpPr/>
            <p:nvPr/>
          </p:nvSpPr>
          <p:spPr>
            <a:xfrm>
              <a:off x="1247602" y="2638627"/>
              <a:ext cx="390422" cy="389198"/>
            </a:xfrm>
            <a:custGeom>
              <a:avLst/>
              <a:gdLst/>
              <a:ahLst/>
              <a:cxnLst/>
              <a:rect l="l" t="t" r="r" b="b"/>
              <a:pathLst>
                <a:path w="10093" h="10062" fill="none" extrusionOk="0">
                  <a:moveTo>
                    <a:pt x="10092" y="5016"/>
                  </a:moveTo>
                  <a:cubicBezTo>
                    <a:pt x="10092" y="7812"/>
                    <a:pt x="7843" y="10061"/>
                    <a:pt x="5047" y="10061"/>
                  </a:cubicBezTo>
                  <a:cubicBezTo>
                    <a:pt x="2281" y="10061"/>
                    <a:pt x="1" y="7812"/>
                    <a:pt x="1" y="5016"/>
                  </a:cubicBezTo>
                  <a:cubicBezTo>
                    <a:pt x="1" y="2250"/>
                    <a:pt x="2281" y="1"/>
                    <a:pt x="5047" y="1"/>
                  </a:cubicBezTo>
                  <a:cubicBezTo>
                    <a:pt x="7843" y="1"/>
                    <a:pt x="10092" y="2250"/>
                    <a:pt x="10092" y="5016"/>
                  </a:cubicBezTo>
                  <a:close/>
                </a:path>
              </a:pathLst>
            </a:custGeom>
            <a:noFill/>
            <a:ln w="38100" cap="flat" cmpd="sng">
              <a:solidFill>
                <a:schemeClr val="accent2"/>
              </a:solidFill>
              <a:prstDash val="solid"/>
              <a:miter lim="30395"/>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1"/>
            <p:cNvSpPr/>
            <p:nvPr/>
          </p:nvSpPr>
          <p:spPr>
            <a:xfrm>
              <a:off x="1138060" y="2527710"/>
              <a:ext cx="609523" cy="609523"/>
            </a:xfrm>
            <a:custGeom>
              <a:avLst/>
              <a:gdLst/>
              <a:ahLst/>
              <a:cxnLst/>
              <a:rect l="l" t="t" r="r" b="b"/>
              <a:pathLst>
                <a:path w="12585" h="12585" fill="none" extrusionOk="0">
                  <a:moveTo>
                    <a:pt x="10366" y="2250"/>
                  </a:moveTo>
                  <a:cubicBezTo>
                    <a:pt x="12585" y="4469"/>
                    <a:pt x="12585" y="8117"/>
                    <a:pt x="10366" y="10366"/>
                  </a:cubicBezTo>
                  <a:cubicBezTo>
                    <a:pt x="8116" y="12585"/>
                    <a:pt x="4469" y="12585"/>
                    <a:pt x="2250" y="10366"/>
                  </a:cubicBezTo>
                  <a:cubicBezTo>
                    <a:pt x="1" y="8117"/>
                    <a:pt x="1" y="4469"/>
                    <a:pt x="2250" y="2250"/>
                  </a:cubicBezTo>
                  <a:cubicBezTo>
                    <a:pt x="4469" y="1"/>
                    <a:pt x="8116" y="1"/>
                    <a:pt x="10366" y="2250"/>
                  </a:cubicBezTo>
                  <a:close/>
                </a:path>
              </a:pathLst>
            </a:custGeom>
            <a:noFill/>
            <a:ln w="38100" cap="flat" cmpd="sng">
              <a:solidFill>
                <a:schemeClr val="dk2"/>
              </a:solidFill>
              <a:prstDash val="solid"/>
              <a:miter lim="30395"/>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a:off x="1130699" y="2521850"/>
              <a:ext cx="624246" cy="622745"/>
            </a:xfrm>
            <a:custGeom>
              <a:avLst/>
              <a:gdLst/>
              <a:ahLst/>
              <a:cxnLst/>
              <a:rect l="l" t="t" r="r" b="b"/>
              <a:pathLst>
                <a:path w="12889" h="12858" fill="none" extrusionOk="0">
                  <a:moveTo>
                    <a:pt x="12889" y="6414"/>
                  </a:moveTo>
                  <a:cubicBezTo>
                    <a:pt x="12889" y="9970"/>
                    <a:pt x="10001" y="12858"/>
                    <a:pt x="6445" y="12858"/>
                  </a:cubicBezTo>
                  <a:cubicBezTo>
                    <a:pt x="2888" y="12858"/>
                    <a:pt x="1" y="9970"/>
                    <a:pt x="1" y="6414"/>
                  </a:cubicBezTo>
                  <a:cubicBezTo>
                    <a:pt x="1" y="2858"/>
                    <a:pt x="2888" y="0"/>
                    <a:pt x="6445" y="0"/>
                  </a:cubicBezTo>
                  <a:cubicBezTo>
                    <a:pt x="10001" y="0"/>
                    <a:pt x="12889" y="2858"/>
                    <a:pt x="12889" y="6414"/>
                  </a:cubicBezTo>
                  <a:close/>
                </a:path>
              </a:pathLst>
            </a:custGeom>
            <a:noFill/>
            <a:ln w="38100" cap="flat" cmpd="sng">
              <a:solidFill>
                <a:schemeClr val="accent1"/>
              </a:solidFill>
              <a:prstDash val="solid"/>
              <a:miter lim="30395"/>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1"/>
            <p:cNvSpPr/>
            <p:nvPr/>
          </p:nvSpPr>
          <p:spPr>
            <a:xfrm>
              <a:off x="1383413" y="2773825"/>
              <a:ext cx="118800" cy="118800"/>
            </a:xfrm>
            <a:prstGeom prst="ellipse">
              <a:avLst/>
            </a:prstGeom>
            <a:solidFill>
              <a:schemeClr val="accent5"/>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11"/>
          <p:cNvGrpSpPr/>
          <p:nvPr/>
        </p:nvGrpSpPr>
        <p:grpSpPr>
          <a:xfrm>
            <a:off x="100913" y="3763350"/>
            <a:ext cx="1304206" cy="1116788"/>
            <a:chOff x="2217588" y="3829250"/>
            <a:chExt cx="1304206" cy="1116788"/>
          </a:xfrm>
        </p:grpSpPr>
        <p:sp>
          <p:nvSpPr>
            <p:cNvPr id="134" name="Google Shape;134;p11"/>
            <p:cNvSpPr/>
            <p:nvPr/>
          </p:nvSpPr>
          <p:spPr>
            <a:xfrm>
              <a:off x="2217588" y="3829250"/>
              <a:ext cx="1304206" cy="1116788"/>
            </a:xfrm>
            <a:custGeom>
              <a:avLst/>
              <a:gdLst/>
              <a:ahLst/>
              <a:cxnLst/>
              <a:rect l="l" t="t" r="r" b="b"/>
              <a:pathLst>
                <a:path w="13855" h="11864" extrusionOk="0">
                  <a:moveTo>
                    <a:pt x="7886" y="1"/>
                  </a:moveTo>
                  <a:cubicBezTo>
                    <a:pt x="6431" y="1"/>
                    <a:pt x="4948" y="541"/>
                    <a:pt x="3740" y="1749"/>
                  </a:cubicBezTo>
                  <a:cubicBezTo>
                    <a:pt x="0" y="5489"/>
                    <a:pt x="2661" y="11864"/>
                    <a:pt x="7931" y="11864"/>
                  </a:cubicBezTo>
                  <a:cubicBezTo>
                    <a:pt x="11219" y="11864"/>
                    <a:pt x="13855" y="9228"/>
                    <a:pt x="13855" y="5940"/>
                  </a:cubicBezTo>
                  <a:cubicBezTo>
                    <a:pt x="13855" y="2372"/>
                    <a:pt x="10933" y="1"/>
                    <a:pt x="7886"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2527113" y="3946509"/>
              <a:ext cx="882301" cy="882301"/>
            </a:xfrm>
            <a:custGeom>
              <a:avLst/>
              <a:gdLst/>
              <a:ahLst/>
              <a:cxnLst/>
              <a:rect l="l" t="t" r="r" b="b"/>
              <a:pathLst>
                <a:path w="8735" h="8735" extrusionOk="0">
                  <a:moveTo>
                    <a:pt x="4367" y="0"/>
                  </a:moveTo>
                  <a:cubicBezTo>
                    <a:pt x="1958" y="0"/>
                    <a:pt x="0" y="1958"/>
                    <a:pt x="0" y="4367"/>
                  </a:cubicBezTo>
                  <a:cubicBezTo>
                    <a:pt x="0" y="6777"/>
                    <a:pt x="1958" y="8735"/>
                    <a:pt x="4367" y="8735"/>
                  </a:cubicBezTo>
                  <a:cubicBezTo>
                    <a:pt x="6777" y="8735"/>
                    <a:pt x="8735" y="6777"/>
                    <a:pt x="8735" y="4367"/>
                  </a:cubicBezTo>
                  <a:cubicBezTo>
                    <a:pt x="8735" y="1958"/>
                    <a:pt x="6777" y="0"/>
                    <a:pt x="43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2501761" y="3964185"/>
              <a:ext cx="889876" cy="864624"/>
            </a:xfrm>
            <a:custGeom>
              <a:avLst/>
              <a:gdLst/>
              <a:ahLst/>
              <a:cxnLst/>
              <a:rect l="l" t="t" r="r" b="b"/>
              <a:pathLst>
                <a:path w="8810" h="8560" extrusionOk="0">
                  <a:moveTo>
                    <a:pt x="3439" y="1"/>
                  </a:moveTo>
                  <a:lnTo>
                    <a:pt x="3439" y="1"/>
                  </a:lnTo>
                  <a:cubicBezTo>
                    <a:pt x="1355" y="603"/>
                    <a:pt x="0" y="2636"/>
                    <a:pt x="301" y="4795"/>
                  </a:cubicBezTo>
                  <a:cubicBezTo>
                    <a:pt x="603" y="6953"/>
                    <a:pt x="2435" y="8560"/>
                    <a:pt x="4618" y="8560"/>
                  </a:cubicBezTo>
                  <a:cubicBezTo>
                    <a:pt x="6576" y="8560"/>
                    <a:pt x="8283" y="7254"/>
                    <a:pt x="8810" y="5372"/>
                  </a:cubicBezTo>
                  <a:lnTo>
                    <a:pt x="8810" y="5372"/>
                  </a:lnTo>
                  <a:cubicBezTo>
                    <a:pt x="8402" y="5488"/>
                    <a:pt x="7997" y="5543"/>
                    <a:pt x="7603" y="5543"/>
                  </a:cubicBezTo>
                  <a:cubicBezTo>
                    <a:pt x="4849" y="5543"/>
                    <a:pt x="2626" y="2878"/>
                    <a:pt x="3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1"/>
          <p:cNvGrpSpPr/>
          <p:nvPr/>
        </p:nvGrpSpPr>
        <p:grpSpPr>
          <a:xfrm>
            <a:off x="5785600" y="618050"/>
            <a:ext cx="474375" cy="457450"/>
            <a:chOff x="5320000" y="4110550"/>
            <a:chExt cx="474375" cy="457450"/>
          </a:xfrm>
        </p:grpSpPr>
        <p:sp>
          <p:nvSpPr>
            <p:cNvPr id="138" name="Google Shape;138;p11"/>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11"/>
          <p:cNvGrpSpPr/>
          <p:nvPr/>
        </p:nvGrpSpPr>
        <p:grpSpPr>
          <a:xfrm rot="285431">
            <a:off x="2166311" y="4275260"/>
            <a:ext cx="384382" cy="370668"/>
            <a:chOff x="5320000" y="4110550"/>
            <a:chExt cx="474375" cy="457450"/>
          </a:xfrm>
        </p:grpSpPr>
        <p:sp>
          <p:nvSpPr>
            <p:cNvPr id="141" name="Google Shape;141;p11"/>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1"/>
          <p:cNvGrpSpPr/>
          <p:nvPr/>
        </p:nvGrpSpPr>
        <p:grpSpPr>
          <a:xfrm rot="285305">
            <a:off x="2583555" y="4001134"/>
            <a:ext cx="474395" cy="457469"/>
            <a:chOff x="5320000" y="4110550"/>
            <a:chExt cx="474375" cy="457450"/>
          </a:xfrm>
        </p:grpSpPr>
        <p:sp>
          <p:nvSpPr>
            <p:cNvPr id="144" name="Google Shape;144;p11"/>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1"/>
          <p:cNvGrpSpPr/>
          <p:nvPr/>
        </p:nvGrpSpPr>
        <p:grpSpPr>
          <a:xfrm>
            <a:off x="5996187" y="4137683"/>
            <a:ext cx="497722" cy="368122"/>
            <a:chOff x="-1137000" y="1596325"/>
            <a:chExt cx="323175" cy="239025"/>
          </a:xfrm>
        </p:grpSpPr>
        <p:sp>
          <p:nvSpPr>
            <p:cNvPr id="147" name="Google Shape;147;p11"/>
            <p:cNvSpPr/>
            <p:nvPr/>
          </p:nvSpPr>
          <p:spPr>
            <a:xfrm>
              <a:off x="-1137000" y="1704175"/>
              <a:ext cx="130550" cy="131175"/>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976350" y="1596325"/>
              <a:ext cx="162525" cy="139250"/>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1106875" y="1743100"/>
              <a:ext cx="60900" cy="5255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924100" y="1636400"/>
              <a:ext cx="71375" cy="60625"/>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1"/>
          <p:cNvGrpSpPr/>
          <p:nvPr/>
        </p:nvGrpSpPr>
        <p:grpSpPr>
          <a:xfrm>
            <a:off x="7090913" y="682093"/>
            <a:ext cx="2156849" cy="577687"/>
            <a:chOff x="2159225" y="3645850"/>
            <a:chExt cx="1807617" cy="484150"/>
          </a:xfrm>
        </p:grpSpPr>
        <p:sp>
          <p:nvSpPr>
            <p:cNvPr id="152" name="Google Shape;152;p11"/>
            <p:cNvSpPr/>
            <p:nvPr/>
          </p:nvSpPr>
          <p:spPr>
            <a:xfrm>
              <a:off x="2159225" y="3645850"/>
              <a:ext cx="1807617" cy="484150"/>
            </a:xfrm>
            <a:custGeom>
              <a:avLst/>
              <a:gdLst/>
              <a:ahLst/>
              <a:cxnLst/>
              <a:rect l="l" t="t" r="r" b="b"/>
              <a:pathLst>
                <a:path w="31886" h="8828" extrusionOk="0">
                  <a:moveTo>
                    <a:pt x="14588" y="1"/>
                  </a:moveTo>
                  <a:cubicBezTo>
                    <a:pt x="12363" y="1"/>
                    <a:pt x="10159" y="1009"/>
                    <a:pt x="8724" y="2962"/>
                  </a:cubicBezTo>
                  <a:cubicBezTo>
                    <a:pt x="8390" y="2870"/>
                    <a:pt x="8055" y="2840"/>
                    <a:pt x="7751" y="2840"/>
                  </a:cubicBezTo>
                  <a:cubicBezTo>
                    <a:pt x="6779" y="2840"/>
                    <a:pt x="5806" y="3174"/>
                    <a:pt x="5046" y="3752"/>
                  </a:cubicBezTo>
                  <a:cubicBezTo>
                    <a:pt x="4619" y="3599"/>
                    <a:pt x="4188" y="3527"/>
                    <a:pt x="3767" y="3527"/>
                  </a:cubicBezTo>
                  <a:cubicBezTo>
                    <a:pt x="1765" y="3527"/>
                    <a:pt x="0" y="5148"/>
                    <a:pt x="0" y="7308"/>
                  </a:cubicBezTo>
                  <a:cubicBezTo>
                    <a:pt x="0" y="8129"/>
                    <a:pt x="700" y="8828"/>
                    <a:pt x="1520" y="8828"/>
                  </a:cubicBezTo>
                  <a:lnTo>
                    <a:pt x="30366" y="8798"/>
                  </a:lnTo>
                  <a:cubicBezTo>
                    <a:pt x="31217" y="8798"/>
                    <a:pt x="31886" y="8129"/>
                    <a:pt x="31886" y="7278"/>
                  </a:cubicBezTo>
                  <a:cubicBezTo>
                    <a:pt x="31886" y="5150"/>
                    <a:pt x="30153" y="3418"/>
                    <a:pt x="27995" y="3418"/>
                  </a:cubicBezTo>
                  <a:cubicBezTo>
                    <a:pt x="27721" y="3418"/>
                    <a:pt x="27448" y="3448"/>
                    <a:pt x="27174" y="3509"/>
                  </a:cubicBezTo>
                  <a:cubicBezTo>
                    <a:pt x="26050" y="2111"/>
                    <a:pt x="24347" y="1320"/>
                    <a:pt x="22584" y="1320"/>
                  </a:cubicBezTo>
                  <a:cubicBezTo>
                    <a:pt x="21551" y="1320"/>
                    <a:pt x="20578" y="1594"/>
                    <a:pt x="19697" y="2080"/>
                  </a:cubicBezTo>
                  <a:cubicBezTo>
                    <a:pt x="18257" y="682"/>
                    <a:pt x="16416" y="1"/>
                    <a:pt x="14588"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2230293" y="3660959"/>
              <a:ext cx="1665482" cy="401986"/>
            </a:xfrm>
            <a:custGeom>
              <a:avLst/>
              <a:gdLst/>
              <a:ahLst/>
              <a:cxnLst/>
              <a:rect l="l" t="t" r="r" b="b"/>
              <a:pathLst>
                <a:path w="28847" h="6962" extrusionOk="0">
                  <a:moveTo>
                    <a:pt x="26506" y="4590"/>
                  </a:moveTo>
                  <a:cubicBezTo>
                    <a:pt x="26020" y="4590"/>
                    <a:pt x="25503" y="4773"/>
                    <a:pt x="25108" y="5046"/>
                  </a:cubicBezTo>
                  <a:cubicBezTo>
                    <a:pt x="23801" y="2280"/>
                    <a:pt x="20123" y="1642"/>
                    <a:pt x="17934" y="3800"/>
                  </a:cubicBezTo>
                  <a:cubicBezTo>
                    <a:pt x="15472" y="1"/>
                    <a:pt x="9788" y="396"/>
                    <a:pt x="7843" y="4499"/>
                  </a:cubicBezTo>
                  <a:cubicBezTo>
                    <a:pt x="6506" y="3618"/>
                    <a:pt x="4712" y="3982"/>
                    <a:pt x="3831" y="5320"/>
                  </a:cubicBezTo>
                  <a:cubicBezTo>
                    <a:pt x="2372" y="3952"/>
                    <a:pt x="1" y="4985"/>
                    <a:pt x="31" y="6961"/>
                  </a:cubicBezTo>
                  <a:lnTo>
                    <a:pt x="28846" y="6961"/>
                  </a:lnTo>
                  <a:cubicBezTo>
                    <a:pt x="28846" y="5654"/>
                    <a:pt x="27813" y="4590"/>
                    <a:pt x="26506" y="45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3866956" y="295486"/>
            <a:ext cx="1410076" cy="484795"/>
            <a:chOff x="7365100" y="697263"/>
            <a:chExt cx="760600" cy="261500"/>
          </a:xfrm>
        </p:grpSpPr>
        <p:sp>
          <p:nvSpPr>
            <p:cNvPr id="155" name="Google Shape;155;p11"/>
            <p:cNvSpPr/>
            <p:nvPr/>
          </p:nvSpPr>
          <p:spPr>
            <a:xfrm>
              <a:off x="7365100" y="697263"/>
              <a:ext cx="760600" cy="261500"/>
            </a:xfrm>
            <a:custGeom>
              <a:avLst/>
              <a:gdLst/>
              <a:ahLst/>
              <a:cxnLst/>
              <a:rect l="l" t="t" r="r" b="b"/>
              <a:pathLst>
                <a:path w="30424" h="10460" extrusionOk="0">
                  <a:moveTo>
                    <a:pt x="13621" y="1"/>
                  </a:moveTo>
                  <a:cubicBezTo>
                    <a:pt x="10783" y="1"/>
                    <a:pt x="7958" y="1334"/>
                    <a:pt x="6198" y="3925"/>
                  </a:cubicBezTo>
                  <a:cubicBezTo>
                    <a:pt x="5839" y="3850"/>
                    <a:pt x="5482" y="3814"/>
                    <a:pt x="5132" y="3814"/>
                  </a:cubicBezTo>
                  <a:cubicBezTo>
                    <a:pt x="2368" y="3814"/>
                    <a:pt x="0" y="6054"/>
                    <a:pt x="27" y="8940"/>
                  </a:cubicBezTo>
                  <a:cubicBezTo>
                    <a:pt x="27" y="9761"/>
                    <a:pt x="696" y="10460"/>
                    <a:pt x="1547" y="10460"/>
                  </a:cubicBezTo>
                  <a:lnTo>
                    <a:pt x="28903" y="10460"/>
                  </a:lnTo>
                  <a:cubicBezTo>
                    <a:pt x="29724" y="10460"/>
                    <a:pt x="30423" y="9761"/>
                    <a:pt x="30423" y="8940"/>
                  </a:cubicBezTo>
                  <a:cubicBezTo>
                    <a:pt x="30423" y="4999"/>
                    <a:pt x="27169" y="2171"/>
                    <a:pt x="23629" y="2171"/>
                  </a:cubicBezTo>
                  <a:cubicBezTo>
                    <a:pt x="22528" y="2171"/>
                    <a:pt x="21399" y="2445"/>
                    <a:pt x="20332" y="3043"/>
                  </a:cubicBezTo>
                  <a:cubicBezTo>
                    <a:pt x="18541" y="999"/>
                    <a:pt x="16077" y="1"/>
                    <a:pt x="1362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7403775" y="698113"/>
              <a:ext cx="683925" cy="222675"/>
            </a:xfrm>
            <a:custGeom>
              <a:avLst/>
              <a:gdLst/>
              <a:ahLst/>
              <a:cxnLst/>
              <a:rect l="l" t="t" r="r" b="b"/>
              <a:pathLst>
                <a:path w="27357" h="8907" extrusionOk="0">
                  <a:moveTo>
                    <a:pt x="22098" y="3678"/>
                  </a:moveTo>
                  <a:cubicBezTo>
                    <a:pt x="20760" y="3678"/>
                    <a:pt x="19423" y="4195"/>
                    <a:pt x="18450" y="5137"/>
                  </a:cubicBezTo>
                  <a:cubicBezTo>
                    <a:pt x="15441" y="0"/>
                    <a:pt x="7873" y="335"/>
                    <a:pt x="5350" y="5745"/>
                  </a:cubicBezTo>
                  <a:cubicBezTo>
                    <a:pt x="2948" y="4408"/>
                    <a:pt x="0" y="6140"/>
                    <a:pt x="0" y="8906"/>
                  </a:cubicBezTo>
                  <a:lnTo>
                    <a:pt x="27356" y="8906"/>
                  </a:lnTo>
                  <a:cubicBezTo>
                    <a:pt x="27356" y="6019"/>
                    <a:pt x="24985" y="3678"/>
                    <a:pt x="22098" y="36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8"/>
        <p:cNvGrpSpPr/>
        <p:nvPr/>
      </p:nvGrpSpPr>
      <p:grpSpPr>
        <a:xfrm>
          <a:off x="0" y="0"/>
          <a:ext cx="0" cy="0"/>
          <a:chOff x="0" y="0"/>
          <a:chExt cx="0" cy="0"/>
        </a:xfrm>
      </p:grpSpPr>
      <p:sp>
        <p:nvSpPr>
          <p:cNvPr id="159" name="Google Shape;159;p13"/>
          <p:cNvSpPr txBox="1">
            <a:spLocks noGrp="1"/>
          </p:cNvSpPr>
          <p:nvPr>
            <p:ph type="title"/>
          </p:nvPr>
        </p:nvSpPr>
        <p:spPr>
          <a:xfrm>
            <a:off x="2036850" y="532925"/>
            <a:ext cx="5070300" cy="45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pSp>
        <p:nvGrpSpPr>
          <p:cNvPr id="160" name="Google Shape;160;p13"/>
          <p:cNvGrpSpPr/>
          <p:nvPr/>
        </p:nvGrpSpPr>
        <p:grpSpPr>
          <a:xfrm>
            <a:off x="4516765" y="4416105"/>
            <a:ext cx="2589853" cy="2589678"/>
            <a:chOff x="6566263" y="155551"/>
            <a:chExt cx="4427100" cy="4426800"/>
          </a:xfrm>
        </p:grpSpPr>
        <p:sp>
          <p:nvSpPr>
            <p:cNvPr id="161" name="Google Shape;161;p13"/>
            <p:cNvSpPr/>
            <p:nvPr/>
          </p:nvSpPr>
          <p:spPr>
            <a:xfrm>
              <a:off x="6566263" y="155551"/>
              <a:ext cx="4427100" cy="4426800"/>
            </a:xfrm>
            <a:prstGeom prst="ellipse">
              <a:avLst/>
            </a:prstGeom>
            <a:solidFill>
              <a:schemeClr val="lt1"/>
            </a:solidFill>
            <a:ln>
              <a:noFill/>
            </a:ln>
            <a:effectLst>
              <a:outerShdw blurRad="85725" dist="38100" dir="10140000" algn="bl" rotWithShape="0">
                <a:schemeClr val="accent1">
                  <a:alpha val="6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6942217" y="723627"/>
              <a:ext cx="3675177" cy="3290633"/>
            </a:xfrm>
            <a:custGeom>
              <a:avLst/>
              <a:gdLst/>
              <a:ahLst/>
              <a:cxnLst/>
              <a:rect l="l" t="t" r="r" b="b"/>
              <a:pathLst>
                <a:path w="47509" h="42538" extrusionOk="0">
                  <a:moveTo>
                    <a:pt x="23748" y="1"/>
                  </a:moveTo>
                  <a:cubicBezTo>
                    <a:pt x="14632" y="1"/>
                    <a:pt x="6186" y="5923"/>
                    <a:pt x="3404" y="15114"/>
                  </a:cubicBezTo>
                  <a:cubicBezTo>
                    <a:pt x="0" y="26361"/>
                    <a:pt x="6353" y="38215"/>
                    <a:pt x="17599" y="41619"/>
                  </a:cubicBezTo>
                  <a:cubicBezTo>
                    <a:pt x="19655" y="42241"/>
                    <a:pt x="21731" y="42538"/>
                    <a:pt x="23772" y="42538"/>
                  </a:cubicBezTo>
                  <a:cubicBezTo>
                    <a:pt x="32897" y="42538"/>
                    <a:pt x="41322" y="36615"/>
                    <a:pt x="44104" y="27424"/>
                  </a:cubicBezTo>
                  <a:cubicBezTo>
                    <a:pt x="47509" y="16178"/>
                    <a:pt x="41156" y="4324"/>
                    <a:pt x="29909" y="919"/>
                  </a:cubicBezTo>
                  <a:cubicBezTo>
                    <a:pt x="27859" y="297"/>
                    <a:pt x="25787" y="1"/>
                    <a:pt x="23748" y="1"/>
                  </a:cubicBezTo>
                  <a:close/>
                </a:path>
              </a:pathLst>
            </a:custGeom>
            <a:solidFill>
              <a:schemeClr val="accent5"/>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6773033" y="382594"/>
              <a:ext cx="4031527" cy="3928484"/>
            </a:xfrm>
            <a:custGeom>
              <a:avLst/>
              <a:gdLst/>
              <a:ahLst/>
              <a:cxnLst/>
              <a:rect l="l" t="t" r="r" b="b"/>
              <a:pathLst>
                <a:path w="39242" h="38239" fill="none" extrusionOk="0">
                  <a:moveTo>
                    <a:pt x="19181" y="38238"/>
                  </a:moveTo>
                  <a:cubicBezTo>
                    <a:pt x="20488" y="38238"/>
                    <a:pt x="21764" y="38086"/>
                    <a:pt x="23010" y="37843"/>
                  </a:cubicBezTo>
                  <a:cubicBezTo>
                    <a:pt x="24257" y="37600"/>
                    <a:pt x="25442" y="37235"/>
                    <a:pt x="26597" y="36749"/>
                  </a:cubicBezTo>
                  <a:cubicBezTo>
                    <a:pt x="28846" y="35776"/>
                    <a:pt x="30913" y="34378"/>
                    <a:pt x="32646" y="32645"/>
                  </a:cubicBezTo>
                  <a:cubicBezTo>
                    <a:pt x="33497" y="31794"/>
                    <a:pt x="34287" y="30852"/>
                    <a:pt x="34986" y="29819"/>
                  </a:cubicBezTo>
                  <a:cubicBezTo>
                    <a:pt x="35655" y="28816"/>
                    <a:pt x="36263" y="27721"/>
                    <a:pt x="36719" y="26597"/>
                  </a:cubicBezTo>
                  <a:cubicBezTo>
                    <a:pt x="39242" y="20670"/>
                    <a:pt x="38573" y="13861"/>
                    <a:pt x="34986" y="8542"/>
                  </a:cubicBezTo>
                  <a:cubicBezTo>
                    <a:pt x="34287" y="7539"/>
                    <a:pt x="33497" y="6596"/>
                    <a:pt x="32646" y="5715"/>
                  </a:cubicBezTo>
                  <a:cubicBezTo>
                    <a:pt x="30913" y="3982"/>
                    <a:pt x="28846" y="2584"/>
                    <a:pt x="26597" y="1642"/>
                  </a:cubicBezTo>
                  <a:cubicBezTo>
                    <a:pt x="25442" y="1156"/>
                    <a:pt x="24257" y="760"/>
                    <a:pt x="23010" y="517"/>
                  </a:cubicBezTo>
                  <a:cubicBezTo>
                    <a:pt x="20488" y="1"/>
                    <a:pt x="17874" y="1"/>
                    <a:pt x="15351" y="517"/>
                  </a:cubicBezTo>
                  <a:cubicBezTo>
                    <a:pt x="10457" y="1520"/>
                    <a:pt x="6171" y="4408"/>
                    <a:pt x="3405" y="8542"/>
                  </a:cubicBezTo>
                  <a:moveTo>
                    <a:pt x="518" y="15350"/>
                  </a:moveTo>
                  <a:cubicBezTo>
                    <a:pt x="1" y="17873"/>
                    <a:pt x="1" y="20487"/>
                    <a:pt x="518" y="23040"/>
                  </a:cubicBezTo>
                  <a:cubicBezTo>
                    <a:pt x="791" y="24256"/>
                    <a:pt x="1156" y="25442"/>
                    <a:pt x="1642" y="26597"/>
                  </a:cubicBezTo>
                  <a:cubicBezTo>
                    <a:pt x="3071" y="30001"/>
                    <a:pt x="5472" y="32919"/>
                    <a:pt x="8542" y="34986"/>
                  </a:cubicBezTo>
                </a:path>
              </a:pathLst>
            </a:custGeom>
            <a:noFill/>
            <a:ln w="381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13"/>
          <p:cNvGrpSpPr/>
          <p:nvPr/>
        </p:nvGrpSpPr>
        <p:grpSpPr>
          <a:xfrm>
            <a:off x="7518002" y="163331"/>
            <a:ext cx="2148929" cy="699424"/>
            <a:chOff x="5613363" y="1242210"/>
            <a:chExt cx="1489519" cy="484802"/>
          </a:xfrm>
        </p:grpSpPr>
        <p:sp>
          <p:nvSpPr>
            <p:cNvPr id="165" name="Google Shape;165;p13"/>
            <p:cNvSpPr/>
            <p:nvPr/>
          </p:nvSpPr>
          <p:spPr>
            <a:xfrm>
              <a:off x="5613363" y="1242210"/>
              <a:ext cx="1489519" cy="484802"/>
            </a:xfrm>
            <a:custGeom>
              <a:avLst/>
              <a:gdLst/>
              <a:ahLst/>
              <a:cxnLst/>
              <a:rect l="l" t="t" r="r" b="b"/>
              <a:pathLst>
                <a:path w="34743" h="11308" extrusionOk="0">
                  <a:moveTo>
                    <a:pt x="15413" y="1"/>
                  </a:moveTo>
                  <a:cubicBezTo>
                    <a:pt x="13537" y="1"/>
                    <a:pt x="11682" y="935"/>
                    <a:pt x="10639" y="2736"/>
                  </a:cubicBezTo>
                  <a:cubicBezTo>
                    <a:pt x="8724" y="2736"/>
                    <a:pt x="6870" y="3526"/>
                    <a:pt x="5532" y="4864"/>
                  </a:cubicBezTo>
                  <a:lnTo>
                    <a:pt x="5046" y="4864"/>
                  </a:lnTo>
                  <a:cubicBezTo>
                    <a:pt x="5027" y="4864"/>
                    <a:pt x="5008" y="4864"/>
                    <a:pt x="4990" y="4864"/>
                  </a:cubicBezTo>
                  <a:cubicBezTo>
                    <a:pt x="2280" y="4864"/>
                    <a:pt x="91" y="7040"/>
                    <a:pt x="31" y="9727"/>
                  </a:cubicBezTo>
                  <a:cubicBezTo>
                    <a:pt x="0" y="10153"/>
                    <a:pt x="152" y="10548"/>
                    <a:pt x="456" y="10852"/>
                  </a:cubicBezTo>
                  <a:cubicBezTo>
                    <a:pt x="730" y="11156"/>
                    <a:pt x="1125" y="11308"/>
                    <a:pt x="1550" y="11308"/>
                  </a:cubicBezTo>
                  <a:lnTo>
                    <a:pt x="33253" y="11308"/>
                  </a:lnTo>
                  <a:cubicBezTo>
                    <a:pt x="34074" y="11308"/>
                    <a:pt x="34742" y="10578"/>
                    <a:pt x="34742" y="9758"/>
                  </a:cubicBezTo>
                  <a:cubicBezTo>
                    <a:pt x="34682" y="6463"/>
                    <a:pt x="32007" y="3800"/>
                    <a:pt x="28719" y="3800"/>
                  </a:cubicBezTo>
                  <a:cubicBezTo>
                    <a:pt x="28701" y="3800"/>
                    <a:pt x="28682" y="3800"/>
                    <a:pt x="28663" y="3800"/>
                  </a:cubicBezTo>
                  <a:cubicBezTo>
                    <a:pt x="28420" y="3800"/>
                    <a:pt x="28207" y="3800"/>
                    <a:pt x="27964" y="3830"/>
                  </a:cubicBezTo>
                  <a:cubicBezTo>
                    <a:pt x="26414" y="2311"/>
                    <a:pt x="24317" y="1460"/>
                    <a:pt x="22128" y="1460"/>
                  </a:cubicBezTo>
                  <a:cubicBezTo>
                    <a:pt x="21247" y="1460"/>
                    <a:pt x="20396" y="1612"/>
                    <a:pt x="19575" y="1855"/>
                  </a:cubicBezTo>
                  <a:cubicBezTo>
                    <a:pt x="18449" y="607"/>
                    <a:pt x="16924" y="1"/>
                    <a:pt x="15413"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5679815" y="1263046"/>
              <a:ext cx="1359230" cy="398800"/>
            </a:xfrm>
            <a:custGeom>
              <a:avLst/>
              <a:gdLst/>
              <a:ahLst/>
              <a:cxnLst/>
              <a:rect l="l" t="t" r="r" b="b"/>
              <a:pathLst>
                <a:path w="31704" h="9302" extrusionOk="0">
                  <a:moveTo>
                    <a:pt x="31703" y="9302"/>
                  </a:moveTo>
                  <a:cubicBezTo>
                    <a:pt x="31642" y="6809"/>
                    <a:pt x="29606" y="4834"/>
                    <a:pt x="27144" y="4834"/>
                  </a:cubicBezTo>
                  <a:cubicBezTo>
                    <a:pt x="26718" y="4834"/>
                    <a:pt x="26293" y="4895"/>
                    <a:pt x="25897" y="5016"/>
                  </a:cubicBezTo>
                  <a:cubicBezTo>
                    <a:pt x="23861" y="2524"/>
                    <a:pt x="20365" y="1794"/>
                    <a:pt x="17478" y="3253"/>
                  </a:cubicBezTo>
                  <a:cubicBezTo>
                    <a:pt x="15867" y="1"/>
                    <a:pt x="11095" y="396"/>
                    <a:pt x="10031" y="3861"/>
                  </a:cubicBezTo>
                  <a:cubicBezTo>
                    <a:pt x="9727" y="3831"/>
                    <a:pt x="9393" y="3800"/>
                    <a:pt x="9058" y="3800"/>
                  </a:cubicBezTo>
                  <a:cubicBezTo>
                    <a:pt x="7295" y="3800"/>
                    <a:pt x="5624" y="4621"/>
                    <a:pt x="4560" y="6080"/>
                  </a:cubicBezTo>
                  <a:cubicBezTo>
                    <a:pt x="4225" y="5958"/>
                    <a:pt x="3861" y="5898"/>
                    <a:pt x="3496" y="5898"/>
                  </a:cubicBezTo>
                  <a:cubicBezTo>
                    <a:pt x="1581" y="5898"/>
                    <a:pt x="31" y="7387"/>
                    <a:pt x="0" y="93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3"/>
          <p:cNvGrpSpPr/>
          <p:nvPr/>
        </p:nvGrpSpPr>
        <p:grpSpPr>
          <a:xfrm>
            <a:off x="-1869860" y="1488630"/>
            <a:ext cx="2589853" cy="2589678"/>
            <a:chOff x="6566263" y="155551"/>
            <a:chExt cx="4427100" cy="4426800"/>
          </a:xfrm>
        </p:grpSpPr>
        <p:sp>
          <p:nvSpPr>
            <p:cNvPr id="168" name="Google Shape;168;p13"/>
            <p:cNvSpPr/>
            <p:nvPr/>
          </p:nvSpPr>
          <p:spPr>
            <a:xfrm>
              <a:off x="6566263" y="155551"/>
              <a:ext cx="4427100" cy="4426800"/>
            </a:xfrm>
            <a:prstGeom prst="ellipse">
              <a:avLst/>
            </a:prstGeom>
            <a:solidFill>
              <a:schemeClr val="lt1"/>
            </a:solidFill>
            <a:ln>
              <a:noFill/>
            </a:ln>
            <a:effectLst>
              <a:outerShdw blurRad="85725" dist="38100" dir="10140000" algn="bl" rotWithShape="0">
                <a:schemeClr val="accent1">
                  <a:alpha val="6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6942217" y="723627"/>
              <a:ext cx="3675177" cy="3290633"/>
            </a:xfrm>
            <a:custGeom>
              <a:avLst/>
              <a:gdLst/>
              <a:ahLst/>
              <a:cxnLst/>
              <a:rect l="l" t="t" r="r" b="b"/>
              <a:pathLst>
                <a:path w="47509" h="42538" extrusionOk="0">
                  <a:moveTo>
                    <a:pt x="23748" y="1"/>
                  </a:moveTo>
                  <a:cubicBezTo>
                    <a:pt x="14632" y="1"/>
                    <a:pt x="6186" y="5923"/>
                    <a:pt x="3404" y="15114"/>
                  </a:cubicBezTo>
                  <a:cubicBezTo>
                    <a:pt x="0" y="26361"/>
                    <a:pt x="6353" y="38215"/>
                    <a:pt x="17599" y="41619"/>
                  </a:cubicBezTo>
                  <a:cubicBezTo>
                    <a:pt x="19655" y="42241"/>
                    <a:pt x="21731" y="42538"/>
                    <a:pt x="23772" y="42538"/>
                  </a:cubicBezTo>
                  <a:cubicBezTo>
                    <a:pt x="32897" y="42538"/>
                    <a:pt x="41322" y="36615"/>
                    <a:pt x="44104" y="27424"/>
                  </a:cubicBezTo>
                  <a:cubicBezTo>
                    <a:pt x="47509" y="16178"/>
                    <a:pt x="41156" y="4324"/>
                    <a:pt x="29909" y="919"/>
                  </a:cubicBezTo>
                  <a:cubicBezTo>
                    <a:pt x="27859" y="297"/>
                    <a:pt x="25787" y="1"/>
                    <a:pt x="23748" y="1"/>
                  </a:cubicBezTo>
                  <a:close/>
                </a:path>
              </a:pathLst>
            </a:custGeom>
            <a:solidFill>
              <a:schemeClr val="accent4"/>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6773033" y="382594"/>
              <a:ext cx="4031527" cy="3928484"/>
            </a:xfrm>
            <a:custGeom>
              <a:avLst/>
              <a:gdLst/>
              <a:ahLst/>
              <a:cxnLst/>
              <a:rect l="l" t="t" r="r" b="b"/>
              <a:pathLst>
                <a:path w="39242" h="38239" fill="none" extrusionOk="0">
                  <a:moveTo>
                    <a:pt x="19181" y="38238"/>
                  </a:moveTo>
                  <a:cubicBezTo>
                    <a:pt x="20488" y="38238"/>
                    <a:pt x="21764" y="38086"/>
                    <a:pt x="23010" y="37843"/>
                  </a:cubicBezTo>
                  <a:cubicBezTo>
                    <a:pt x="24257" y="37600"/>
                    <a:pt x="25442" y="37235"/>
                    <a:pt x="26597" y="36749"/>
                  </a:cubicBezTo>
                  <a:cubicBezTo>
                    <a:pt x="28846" y="35776"/>
                    <a:pt x="30913" y="34378"/>
                    <a:pt x="32646" y="32645"/>
                  </a:cubicBezTo>
                  <a:cubicBezTo>
                    <a:pt x="33497" y="31794"/>
                    <a:pt x="34287" y="30852"/>
                    <a:pt x="34986" y="29819"/>
                  </a:cubicBezTo>
                  <a:cubicBezTo>
                    <a:pt x="35655" y="28816"/>
                    <a:pt x="36263" y="27721"/>
                    <a:pt x="36719" y="26597"/>
                  </a:cubicBezTo>
                  <a:cubicBezTo>
                    <a:pt x="39242" y="20670"/>
                    <a:pt x="38573" y="13861"/>
                    <a:pt x="34986" y="8542"/>
                  </a:cubicBezTo>
                  <a:cubicBezTo>
                    <a:pt x="34287" y="7539"/>
                    <a:pt x="33497" y="6596"/>
                    <a:pt x="32646" y="5715"/>
                  </a:cubicBezTo>
                  <a:cubicBezTo>
                    <a:pt x="30913" y="3982"/>
                    <a:pt x="28846" y="2584"/>
                    <a:pt x="26597" y="1642"/>
                  </a:cubicBezTo>
                  <a:cubicBezTo>
                    <a:pt x="25442" y="1156"/>
                    <a:pt x="24257" y="760"/>
                    <a:pt x="23010" y="517"/>
                  </a:cubicBezTo>
                  <a:cubicBezTo>
                    <a:pt x="20488" y="1"/>
                    <a:pt x="17874" y="1"/>
                    <a:pt x="15351" y="517"/>
                  </a:cubicBezTo>
                  <a:cubicBezTo>
                    <a:pt x="10457" y="1520"/>
                    <a:pt x="6171" y="4408"/>
                    <a:pt x="3405" y="8542"/>
                  </a:cubicBezTo>
                  <a:moveTo>
                    <a:pt x="518" y="15350"/>
                  </a:moveTo>
                  <a:cubicBezTo>
                    <a:pt x="1" y="17873"/>
                    <a:pt x="1" y="20487"/>
                    <a:pt x="518" y="23040"/>
                  </a:cubicBezTo>
                  <a:cubicBezTo>
                    <a:pt x="791" y="24256"/>
                    <a:pt x="1156" y="25442"/>
                    <a:pt x="1642" y="26597"/>
                  </a:cubicBezTo>
                  <a:cubicBezTo>
                    <a:pt x="3071" y="30001"/>
                    <a:pt x="5472" y="32919"/>
                    <a:pt x="8542" y="34986"/>
                  </a:cubicBezTo>
                </a:path>
              </a:pathLst>
            </a:custGeom>
            <a:noFill/>
            <a:ln w="381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13"/>
          <p:cNvGrpSpPr/>
          <p:nvPr/>
        </p:nvGrpSpPr>
        <p:grpSpPr>
          <a:xfrm>
            <a:off x="8413743" y="4561872"/>
            <a:ext cx="357442" cy="344689"/>
            <a:chOff x="5320000" y="4110550"/>
            <a:chExt cx="474375" cy="457450"/>
          </a:xfrm>
        </p:grpSpPr>
        <p:sp>
          <p:nvSpPr>
            <p:cNvPr id="172" name="Google Shape;172;p13"/>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3"/>
          <p:cNvGrpSpPr/>
          <p:nvPr/>
        </p:nvGrpSpPr>
        <p:grpSpPr>
          <a:xfrm rot="350988">
            <a:off x="8711793" y="4095609"/>
            <a:ext cx="357453" cy="344700"/>
            <a:chOff x="5320000" y="4110550"/>
            <a:chExt cx="474375" cy="457450"/>
          </a:xfrm>
        </p:grpSpPr>
        <p:sp>
          <p:nvSpPr>
            <p:cNvPr id="175" name="Google Shape;175;p13"/>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3"/>
          <p:cNvSpPr txBox="1">
            <a:spLocks noGrp="1"/>
          </p:cNvSpPr>
          <p:nvPr>
            <p:ph type="title" idx="2"/>
          </p:nvPr>
        </p:nvSpPr>
        <p:spPr>
          <a:xfrm>
            <a:off x="720000" y="2620398"/>
            <a:ext cx="2336400" cy="55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 name="Google Shape;178;p13"/>
          <p:cNvSpPr txBox="1">
            <a:spLocks noGrp="1"/>
          </p:cNvSpPr>
          <p:nvPr>
            <p:ph type="subTitle" idx="1"/>
          </p:nvPr>
        </p:nvSpPr>
        <p:spPr>
          <a:xfrm>
            <a:off x="720000" y="3134791"/>
            <a:ext cx="2336400" cy="69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3"/>
          <p:cNvSpPr txBox="1">
            <a:spLocks noGrp="1"/>
          </p:cNvSpPr>
          <p:nvPr>
            <p:ph type="title" idx="3"/>
          </p:nvPr>
        </p:nvSpPr>
        <p:spPr>
          <a:xfrm>
            <a:off x="3403800" y="2620474"/>
            <a:ext cx="2336400" cy="55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0" name="Google Shape;180;p13"/>
          <p:cNvSpPr txBox="1">
            <a:spLocks noGrp="1"/>
          </p:cNvSpPr>
          <p:nvPr>
            <p:ph type="subTitle" idx="4"/>
          </p:nvPr>
        </p:nvSpPr>
        <p:spPr>
          <a:xfrm>
            <a:off x="3403800" y="3134773"/>
            <a:ext cx="2336400" cy="69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3"/>
          <p:cNvSpPr txBox="1">
            <a:spLocks noGrp="1"/>
          </p:cNvSpPr>
          <p:nvPr>
            <p:ph type="title" idx="5"/>
          </p:nvPr>
        </p:nvSpPr>
        <p:spPr>
          <a:xfrm>
            <a:off x="6087600" y="2620474"/>
            <a:ext cx="2336400" cy="55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2" name="Google Shape;182;p13"/>
          <p:cNvSpPr txBox="1">
            <a:spLocks noGrp="1"/>
          </p:cNvSpPr>
          <p:nvPr>
            <p:ph type="subTitle" idx="6"/>
          </p:nvPr>
        </p:nvSpPr>
        <p:spPr>
          <a:xfrm>
            <a:off x="6087600" y="3134773"/>
            <a:ext cx="2336400" cy="69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13"/>
          <p:cNvSpPr txBox="1">
            <a:spLocks noGrp="1"/>
          </p:cNvSpPr>
          <p:nvPr>
            <p:ph type="title" idx="7" hasCustomPrompt="1"/>
          </p:nvPr>
        </p:nvSpPr>
        <p:spPr>
          <a:xfrm>
            <a:off x="1476288" y="1837125"/>
            <a:ext cx="823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title" idx="8" hasCustomPrompt="1"/>
          </p:nvPr>
        </p:nvSpPr>
        <p:spPr>
          <a:xfrm>
            <a:off x="4160088" y="1837125"/>
            <a:ext cx="823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3"/>
          <p:cNvSpPr txBox="1">
            <a:spLocks noGrp="1"/>
          </p:cNvSpPr>
          <p:nvPr>
            <p:ph type="title" idx="9" hasCustomPrompt="1"/>
          </p:nvPr>
        </p:nvSpPr>
        <p:spPr>
          <a:xfrm>
            <a:off x="6843888" y="1837125"/>
            <a:ext cx="823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186" name="Google Shape;186;p13"/>
          <p:cNvGrpSpPr/>
          <p:nvPr/>
        </p:nvGrpSpPr>
        <p:grpSpPr>
          <a:xfrm>
            <a:off x="8578386" y="1433675"/>
            <a:ext cx="624246" cy="622745"/>
            <a:chOff x="4259874" y="1635325"/>
            <a:chExt cx="624246" cy="622745"/>
          </a:xfrm>
        </p:grpSpPr>
        <p:sp>
          <p:nvSpPr>
            <p:cNvPr id="187" name="Google Shape;187;p13"/>
            <p:cNvSpPr/>
            <p:nvPr/>
          </p:nvSpPr>
          <p:spPr>
            <a:xfrm>
              <a:off x="4376777" y="1752102"/>
              <a:ext cx="390422" cy="389198"/>
            </a:xfrm>
            <a:custGeom>
              <a:avLst/>
              <a:gdLst/>
              <a:ahLst/>
              <a:cxnLst/>
              <a:rect l="l" t="t" r="r" b="b"/>
              <a:pathLst>
                <a:path w="10093" h="10062" fill="none" extrusionOk="0">
                  <a:moveTo>
                    <a:pt x="10092" y="5016"/>
                  </a:moveTo>
                  <a:cubicBezTo>
                    <a:pt x="10092" y="7812"/>
                    <a:pt x="7843" y="10061"/>
                    <a:pt x="5047" y="10061"/>
                  </a:cubicBezTo>
                  <a:cubicBezTo>
                    <a:pt x="2281" y="10061"/>
                    <a:pt x="1" y="7812"/>
                    <a:pt x="1" y="5016"/>
                  </a:cubicBezTo>
                  <a:cubicBezTo>
                    <a:pt x="1" y="2250"/>
                    <a:pt x="2281" y="1"/>
                    <a:pt x="5047" y="1"/>
                  </a:cubicBezTo>
                  <a:cubicBezTo>
                    <a:pt x="7843" y="1"/>
                    <a:pt x="10092" y="2250"/>
                    <a:pt x="10092" y="5016"/>
                  </a:cubicBezTo>
                  <a:close/>
                </a:path>
              </a:pathLst>
            </a:custGeom>
            <a:noFill/>
            <a:ln w="38100" cap="flat" cmpd="sng">
              <a:solidFill>
                <a:schemeClr val="accent2"/>
              </a:solidFill>
              <a:prstDash val="solid"/>
              <a:miter lim="30395"/>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4267235" y="1641185"/>
              <a:ext cx="609523" cy="609523"/>
            </a:xfrm>
            <a:custGeom>
              <a:avLst/>
              <a:gdLst/>
              <a:ahLst/>
              <a:cxnLst/>
              <a:rect l="l" t="t" r="r" b="b"/>
              <a:pathLst>
                <a:path w="12585" h="12585" fill="none" extrusionOk="0">
                  <a:moveTo>
                    <a:pt x="10366" y="2250"/>
                  </a:moveTo>
                  <a:cubicBezTo>
                    <a:pt x="12585" y="4469"/>
                    <a:pt x="12585" y="8117"/>
                    <a:pt x="10366" y="10366"/>
                  </a:cubicBezTo>
                  <a:cubicBezTo>
                    <a:pt x="8116" y="12585"/>
                    <a:pt x="4469" y="12585"/>
                    <a:pt x="2250" y="10366"/>
                  </a:cubicBezTo>
                  <a:cubicBezTo>
                    <a:pt x="1" y="8117"/>
                    <a:pt x="1" y="4469"/>
                    <a:pt x="2250" y="2250"/>
                  </a:cubicBezTo>
                  <a:cubicBezTo>
                    <a:pt x="4469" y="1"/>
                    <a:pt x="8116" y="1"/>
                    <a:pt x="10366" y="2250"/>
                  </a:cubicBezTo>
                  <a:close/>
                </a:path>
              </a:pathLst>
            </a:custGeom>
            <a:noFill/>
            <a:ln w="38100" cap="flat" cmpd="sng">
              <a:solidFill>
                <a:schemeClr val="dk1"/>
              </a:solidFill>
              <a:prstDash val="solid"/>
              <a:miter lim="30395"/>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4259874" y="1635325"/>
              <a:ext cx="624246" cy="622745"/>
            </a:xfrm>
            <a:custGeom>
              <a:avLst/>
              <a:gdLst/>
              <a:ahLst/>
              <a:cxnLst/>
              <a:rect l="l" t="t" r="r" b="b"/>
              <a:pathLst>
                <a:path w="12889" h="12858" fill="none" extrusionOk="0">
                  <a:moveTo>
                    <a:pt x="12889" y="6414"/>
                  </a:moveTo>
                  <a:cubicBezTo>
                    <a:pt x="12889" y="9970"/>
                    <a:pt x="10001" y="12858"/>
                    <a:pt x="6445" y="12858"/>
                  </a:cubicBezTo>
                  <a:cubicBezTo>
                    <a:pt x="2888" y="12858"/>
                    <a:pt x="1" y="9970"/>
                    <a:pt x="1" y="6414"/>
                  </a:cubicBezTo>
                  <a:cubicBezTo>
                    <a:pt x="1" y="2858"/>
                    <a:pt x="2888" y="0"/>
                    <a:pt x="6445" y="0"/>
                  </a:cubicBezTo>
                  <a:cubicBezTo>
                    <a:pt x="10001" y="0"/>
                    <a:pt x="12889" y="2858"/>
                    <a:pt x="12889" y="6414"/>
                  </a:cubicBezTo>
                  <a:close/>
                </a:path>
              </a:pathLst>
            </a:custGeom>
            <a:noFill/>
            <a:ln w="38100" cap="flat" cmpd="sng">
              <a:solidFill>
                <a:schemeClr val="accent4"/>
              </a:solidFill>
              <a:prstDash val="solid"/>
              <a:miter lim="30395"/>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4489942" y="1863888"/>
              <a:ext cx="164100" cy="164100"/>
            </a:xfrm>
            <a:prstGeom prst="ellipse">
              <a:avLst/>
            </a:prstGeom>
            <a:solidFill>
              <a:schemeClr val="accent3"/>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3"/>
          <p:cNvGrpSpPr/>
          <p:nvPr/>
        </p:nvGrpSpPr>
        <p:grpSpPr>
          <a:xfrm>
            <a:off x="270115" y="4605619"/>
            <a:ext cx="997568" cy="368110"/>
            <a:chOff x="-1404300" y="1271225"/>
            <a:chExt cx="715975" cy="264200"/>
          </a:xfrm>
        </p:grpSpPr>
        <p:sp>
          <p:nvSpPr>
            <p:cNvPr id="192" name="Google Shape;192;p13"/>
            <p:cNvSpPr/>
            <p:nvPr/>
          </p:nvSpPr>
          <p:spPr>
            <a:xfrm>
              <a:off x="-1174025" y="1382925"/>
              <a:ext cx="151875" cy="152500"/>
            </a:xfrm>
            <a:custGeom>
              <a:avLst/>
              <a:gdLst/>
              <a:ahLst/>
              <a:cxnLst/>
              <a:rect l="l" t="t" r="r" b="b"/>
              <a:pathLst>
                <a:path w="6075" h="6100" extrusionOk="0">
                  <a:moveTo>
                    <a:pt x="3038" y="0"/>
                  </a:moveTo>
                  <a:cubicBezTo>
                    <a:pt x="1356" y="0"/>
                    <a:pt x="1" y="1381"/>
                    <a:pt x="1" y="3062"/>
                  </a:cubicBezTo>
                  <a:cubicBezTo>
                    <a:pt x="1" y="4744"/>
                    <a:pt x="1356" y="6099"/>
                    <a:pt x="3038" y="6099"/>
                  </a:cubicBezTo>
                  <a:cubicBezTo>
                    <a:pt x="4720" y="6099"/>
                    <a:pt x="6075" y="4744"/>
                    <a:pt x="6075" y="3062"/>
                  </a:cubicBezTo>
                  <a:cubicBezTo>
                    <a:pt x="6075" y="1381"/>
                    <a:pt x="4720" y="0"/>
                    <a:pt x="303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850250" y="1271225"/>
              <a:ext cx="161925" cy="161925"/>
            </a:xfrm>
            <a:custGeom>
              <a:avLst/>
              <a:gdLst/>
              <a:ahLst/>
              <a:cxnLst/>
              <a:rect l="l" t="t" r="r" b="b"/>
              <a:pathLst>
                <a:path w="6477" h="6477" extrusionOk="0">
                  <a:moveTo>
                    <a:pt x="3239" y="1"/>
                  </a:moveTo>
                  <a:cubicBezTo>
                    <a:pt x="1432" y="1"/>
                    <a:pt x="1" y="1457"/>
                    <a:pt x="1" y="3239"/>
                  </a:cubicBezTo>
                  <a:cubicBezTo>
                    <a:pt x="1" y="5046"/>
                    <a:pt x="1432" y="6476"/>
                    <a:pt x="3239" y="6476"/>
                  </a:cubicBezTo>
                  <a:cubicBezTo>
                    <a:pt x="5021" y="6476"/>
                    <a:pt x="6476" y="5046"/>
                    <a:pt x="6476" y="3239"/>
                  </a:cubicBezTo>
                  <a:cubicBezTo>
                    <a:pt x="6476" y="1457"/>
                    <a:pt x="5021" y="1"/>
                    <a:pt x="3239"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1404300" y="1291400"/>
              <a:ext cx="153750" cy="131075"/>
            </a:xfrm>
            <a:custGeom>
              <a:avLst/>
              <a:gdLst/>
              <a:ahLst/>
              <a:cxnLst/>
              <a:rect l="l" t="t" r="r" b="b"/>
              <a:pathLst>
                <a:path w="6150" h="5243" extrusionOk="0">
                  <a:moveTo>
                    <a:pt x="3496" y="1"/>
                  </a:moveTo>
                  <a:cubicBezTo>
                    <a:pt x="2850" y="1"/>
                    <a:pt x="2192" y="240"/>
                    <a:pt x="1657" y="775"/>
                  </a:cubicBezTo>
                  <a:cubicBezTo>
                    <a:pt x="1" y="2432"/>
                    <a:pt x="1180" y="5243"/>
                    <a:pt x="3515" y="5243"/>
                  </a:cubicBezTo>
                  <a:cubicBezTo>
                    <a:pt x="4970" y="5243"/>
                    <a:pt x="6150" y="4088"/>
                    <a:pt x="6150" y="2632"/>
                  </a:cubicBezTo>
                  <a:cubicBezTo>
                    <a:pt x="6150" y="1052"/>
                    <a:pt x="4850" y="1"/>
                    <a:pt x="3496"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1147650" y="1422450"/>
              <a:ext cx="86600" cy="73950"/>
            </a:xfrm>
            <a:custGeom>
              <a:avLst/>
              <a:gdLst/>
              <a:ahLst/>
              <a:cxnLst/>
              <a:rect l="l" t="t" r="r" b="b"/>
              <a:pathLst>
                <a:path w="3464" h="2958" extrusionOk="0">
                  <a:moveTo>
                    <a:pt x="1983" y="1"/>
                  </a:moveTo>
                  <a:cubicBezTo>
                    <a:pt x="678" y="1"/>
                    <a:pt x="0" y="1582"/>
                    <a:pt x="929" y="2511"/>
                  </a:cubicBezTo>
                  <a:cubicBezTo>
                    <a:pt x="1238" y="2820"/>
                    <a:pt x="1614" y="2958"/>
                    <a:pt x="1981" y="2958"/>
                  </a:cubicBezTo>
                  <a:cubicBezTo>
                    <a:pt x="2743" y="2958"/>
                    <a:pt x="3464" y="2363"/>
                    <a:pt x="3464" y="1481"/>
                  </a:cubicBezTo>
                  <a:cubicBezTo>
                    <a:pt x="3464" y="653"/>
                    <a:pt x="2811" y="1"/>
                    <a:pt x="1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825150" y="1310775"/>
              <a:ext cx="97300" cy="83850"/>
            </a:xfrm>
            <a:custGeom>
              <a:avLst/>
              <a:gdLst/>
              <a:ahLst/>
              <a:cxnLst/>
              <a:rect l="l" t="t" r="r" b="b"/>
              <a:pathLst>
                <a:path w="3892" h="3354" extrusionOk="0">
                  <a:moveTo>
                    <a:pt x="2235" y="0"/>
                  </a:moveTo>
                  <a:cubicBezTo>
                    <a:pt x="729" y="0"/>
                    <a:pt x="1" y="1807"/>
                    <a:pt x="1055" y="2861"/>
                  </a:cubicBezTo>
                  <a:cubicBezTo>
                    <a:pt x="1387" y="3202"/>
                    <a:pt x="1800" y="3354"/>
                    <a:pt x="2208" y="3354"/>
                  </a:cubicBezTo>
                  <a:cubicBezTo>
                    <a:pt x="3062" y="3354"/>
                    <a:pt x="3891" y="2685"/>
                    <a:pt x="3891" y="1682"/>
                  </a:cubicBezTo>
                  <a:cubicBezTo>
                    <a:pt x="3891" y="753"/>
                    <a:pt x="3138" y="0"/>
                    <a:pt x="2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1351600" y="1330850"/>
              <a:ext cx="62150" cy="52750"/>
            </a:xfrm>
            <a:custGeom>
              <a:avLst/>
              <a:gdLst/>
              <a:ahLst/>
              <a:cxnLst/>
              <a:rect l="l" t="t" r="r" b="b"/>
              <a:pathLst>
                <a:path w="2486" h="2110" extrusionOk="0">
                  <a:moveTo>
                    <a:pt x="1407" y="0"/>
                  </a:moveTo>
                  <a:cubicBezTo>
                    <a:pt x="478" y="0"/>
                    <a:pt x="1" y="1130"/>
                    <a:pt x="679" y="1807"/>
                  </a:cubicBezTo>
                  <a:cubicBezTo>
                    <a:pt x="887" y="2016"/>
                    <a:pt x="1147" y="2109"/>
                    <a:pt x="1404" y="2109"/>
                  </a:cubicBezTo>
                  <a:cubicBezTo>
                    <a:pt x="1951" y="2109"/>
                    <a:pt x="2486" y="1686"/>
                    <a:pt x="2486" y="1054"/>
                  </a:cubicBezTo>
                  <a:cubicBezTo>
                    <a:pt x="2486" y="452"/>
                    <a:pt x="2009" y="0"/>
                    <a:pt x="14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98"/>
        <p:cNvGrpSpPr/>
        <p:nvPr/>
      </p:nvGrpSpPr>
      <p:grpSpPr>
        <a:xfrm>
          <a:off x="0" y="0"/>
          <a:ext cx="0" cy="0"/>
          <a:chOff x="0" y="0"/>
          <a:chExt cx="0" cy="0"/>
        </a:xfrm>
      </p:grpSpPr>
      <p:sp>
        <p:nvSpPr>
          <p:cNvPr id="199" name="Google Shape;199;p14"/>
          <p:cNvSpPr txBox="1">
            <a:spLocks noGrp="1"/>
          </p:cNvSpPr>
          <p:nvPr>
            <p:ph type="title"/>
          </p:nvPr>
        </p:nvSpPr>
        <p:spPr>
          <a:xfrm>
            <a:off x="987475" y="1495200"/>
            <a:ext cx="3163200" cy="560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0" name="Google Shape;200;p14"/>
          <p:cNvSpPr txBox="1">
            <a:spLocks noGrp="1"/>
          </p:cNvSpPr>
          <p:nvPr>
            <p:ph type="subTitle" idx="1"/>
          </p:nvPr>
        </p:nvSpPr>
        <p:spPr>
          <a:xfrm>
            <a:off x="987475" y="2098550"/>
            <a:ext cx="2931000" cy="110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201" name="Google Shape;201;p14"/>
          <p:cNvGrpSpPr/>
          <p:nvPr/>
        </p:nvGrpSpPr>
        <p:grpSpPr>
          <a:xfrm rot="472400" flipH="1">
            <a:off x="-765825" y="-7359"/>
            <a:ext cx="3411112" cy="1087515"/>
            <a:chOff x="7125225" y="3783925"/>
            <a:chExt cx="2407350" cy="767500"/>
          </a:xfrm>
        </p:grpSpPr>
        <p:sp>
          <p:nvSpPr>
            <p:cNvPr id="202" name="Google Shape;202;p14"/>
            <p:cNvSpPr/>
            <p:nvPr/>
          </p:nvSpPr>
          <p:spPr>
            <a:xfrm>
              <a:off x="7125225" y="3783925"/>
              <a:ext cx="2407350" cy="767500"/>
            </a:xfrm>
            <a:custGeom>
              <a:avLst/>
              <a:gdLst/>
              <a:ahLst/>
              <a:cxnLst/>
              <a:rect l="l" t="t" r="r" b="b"/>
              <a:pathLst>
                <a:path w="96294" h="30700" extrusionOk="0">
                  <a:moveTo>
                    <a:pt x="6596" y="0"/>
                  </a:moveTo>
                  <a:cubicBezTo>
                    <a:pt x="6110" y="0"/>
                    <a:pt x="5624" y="61"/>
                    <a:pt x="5168" y="152"/>
                  </a:cubicBezTo>
                  <a:cubicBezTo>
                    <a:pt x="4529" y="304"/>
                    <a:pt x="3891" y="517"/>
                    <a:pt x="3313" y="851"/>
                  </a:cubicBezTo>
                  <a:cubicBezTo>
                    <a:pt x="2736" y="1185"/>
                    <a:pt x="2219" y="1581"/>
                    <a:pt x="1763" y="2067"/>
                  </a:cubicBezTo>
                  <a:cubicBezTo>
                    <a:pt x="1307" y="2523"/>
                    <a:pt x="912" y="3070"/>
                    <a:pt x="639" y="3678"/>
                  </a:cubicBezTo>
                  <a:cubicBezTo>
                    <a:pt x="335" y="4286"/>
                    <a:pt x="152" y="4955"/>
                    <a:pt x="61" y="5623"/>
                  </a:cubicBezTo>
                  <a:cubicBezTo>
                    <a:pt x="0" y="6322"/>
                    <a:pt x="31" y="7021"/>
                    <a:pt x="183" y="7690"/>
                  </a:cubicBezTo>
                  <a:cubicBezTo>
                    <a:pt x="335" y="8359"/>
                    <a:pt x="608" y="8967"/>
                    <a:pt x="943" y="9544"/>
                  </a:cubicBezTo>
                  <a:cubicBezTo>
                    <a:pt x="1307" y="10122"/>
                    <a:pt x="1733" y="10608"/>
                    <a:pt x="2250" y="11064"/>
                  </a:cubicBezTo>
                  <a:cubicBezTo>
                    <a:pt x="3283" y="11946"/>
                    <a:pt x="4590" y="12493"/>
                    <a:pt x="5958" y="12614"/>
                  </a:cubicBezTo>
                  <a:lnTo>
                    <a:pt x="8207" y="12827"/>
                  </a:lnTo>
                  <a:lnTo>
                    <a:pt x="10365" y="13070"/>
                  </a:lnTo>
                  <a:lnTo>
                    <a:pt x="12493" y="13313"/>
                  </a:lnTo>
                  <a:lnTo>
                    <a:pt x="14530" y="13556"/>
                  </a:lnTo>
                  <a:cubicBezTo>
                    <a:pt x="15229" y="13617"/>
                    <a:pt x="15897" y="13708"/>
                    <a:pt x="16536" y="13800"/>
                  </a:cubicBezTo>
                  <a:lnTo>
                    <a:pt x="18511" y="14073"/>
                  </a:lnTo>
                  <a:lnTo>
                    <a:pt x="20396" y="14347"/>
                  </a:lnTo>
                  <a:lnTo>
                    <a:pt x="22280" y="14620"/>
                  </a:lnTo>
                  <a:lnTo>
                    <a:pt x="24104" y="14894"/>
                  </a:lnTo>
                  <a:lnTo>
                    <a:pt x="25897" y="15198"/>
                  </a:lnTo>
                  <a:lnTo>
                    <a:pt x="27660" y="15502"/>
                  </a:lnTo>
                  <a:lnTo>
                    <a:pt x="29393" y="15806"/>
                  </a:lnTo>
                  <a:lnTo>
                    <a:pt x="31126" y="16110"/>
                  </a:lnTo>
                  <a:lnTo>
                    <a:pt x="32797" y="16414"/>
                  </a:lnTo>
                  <a:lnTo>
                    <a:pt x="34469" y="16748"/>
                  </a:lnTo>
                  <a:cubicBezTo>
                    <a:pt x="35047" y="16870"/>
                    <a:pt x="35594" y="16961"/>
                    <a:pt x="36141" y="17082"/>
                  </a:cubicBezTo>
                  <a:lnTo>
                    <a:pt x="37782" y="17417"/>
                  </a:lnTo>
                  <a:lnTo>
                    <a:pt x="39424" y="17781"/>
                  </a:lnTo>
                  <a:lnTo>
                    <a:pt x="41065" y="18116"/>
                  </a:lnTo>
                  <a:lnTo>
                    <a:pt x="42706" y="18511"/>
                  </a:lnTo>
                  <a:lnTo>
                    <a:pt x="44348" y="18876"/>
                  </a:lnTo>
                  <a:lnTo>
                    <a:pt x="45989" y="19271"/>
                  </a:lnTo>
                  <a:lnTo>
                    <a:pt x="47661" y="19666"/>
                  </a:lnTo>
                  <a:lnTo>
                    <a:pt x="49333" y="20092"/>
                  </a:lnTo>
                  <a:lnTo>
                    <a:pt x="51004" y="20517"/>
                  </a:lnTo>
                  <a:cubicBezTo>
                    <a:pt x="51551" y="20669"/>
                    <a:pt x="52129" y="20821"/>
                    <a:pt x="52707" y="20973"/>
                  </a:cubicBezTo>
                  <a:lnTo>
                    <a:pt x="54439" y="21429"/>
                  </a:lnTo>
                  <a:lnTo>
                    <a:pt x="56172" y="21915"/>
                  </a:lnTo>
                  <a:cubicBezTo>
                    <a:pt x="56780" y="22098"/>
                    <a:pt x="57357" y="22250"/>
                    <a:pt x="57965" y="22432"/>
                  </a:cubicBezTo>
                  <a:lnTo>
                    <a:pt x="59758" y="22949"/>
                  </a:lnTo>
                  <a:lnTo>
                    <a:pt x="61612" y="23496"/>
                  </a:lnTo>
                  <a:lnTo>
                    <a:pt x="63497" y="24073"/>
                  </a:lnTo>
                  <a:cubicBezTo>
                    <a:pt x="64105" y="24286"/>
                    <a:pt x="64743" y="24468"/>
                    <a:pt x="65412" y="24681"/>
                  </a:cubicBezTo>
                  <a:cubicBezTo>
                    <a:pt x="66050" y="24894"/>
                    <a:pt x="66719" y="25107"/>
                    <a:pt x="67357" y="25320"/>
                  </a:cubicBezTo>
                  <a:lnTo>
                    <a:pt x="69363" y="25958"/>
                  </a:lnTo>
                  <a:cubicBezTo>
                    <a:pt x="70062" y="26201"/>
                    <a:pt x="70731" y="26414"/>
                    <a:pt x="71430" y="26657"/>
                  </a:cubicBezTo>
                  <a:cubicBezTo>
                    <a:pt x="71643" y="26748"/>
                    <a:pt x="71856" y="26779"/>
                    <a:pt x="72099" y="26779"/>
                  </a:cubicBezTo>
                  <a:cubicBezTo>
                    <a:pt x="72920" y="26779"/>
                    <a:pt x="73649" y="26292"/>
                    <a:pt x="73984" y="25563"/>
                  </a:cubicBezTo>
                  <a:cubicBezTo>
                    <a:pt x="74014" y="25472"/>
                    <a:pt x="74044" y="25411"/>
                    <a:pt x="74075" y="25320"/>
                  </a:cubicBezTo>
                  <a:lnTo>
                    <a:pt x="74713" y="25563"/>
                  </a:lnTo>
                  <a:lnTo>
                    <a:pt x="76598" y="26231"/>
                  </a:lnTo>
                  <a:lnTo>
                    <a:pt x="78604" y="26961"/>
                  </a:lnTo>
                  <a:cubicBezTo>
                    <a:pt x="78847" y="27052"/>
                    <a:pt x="79060" y="27083"/>
                    <a:pt x="79333" y="27083"/>
                  </a:cubicBezTo>
                  <a:cubicBezTo>
                    <a:pt x="80184" y="27083"/>
                    <a:pt x="80975" y="26535"/>
                    <a:pt x="81248" y="25715"/>
                  </a:cubicBezTo>
                  <a:lnTo>
                    <a:pt x="81248" y="25684"/>
                  </a:lnTo>
                  <a:lnTo>
                    <a:pt x="82464" y="26140"/>
                  </a:lnTo>
                  <a:lnTo>
                    <a:pt x="84105" y="26779"/>
                  </a:lnTo>
                  <a:lnTo>
                    <a:pt x="85777" y="27447"/>
                  </a:lnTo>
                  <a:lnTo>
                    <a:pt x="87540" y="28146"/>
                  </a:lnTo>
                  <a:lnTo>
                    <a:pt x="89333" y="28906"/>
                  </a:lnTo>
                  <a:cubicBezTo>
                    <a:pt x="89972" y="29149"/>
                    <a:pt x="90580" y="29423"/>
                    <a:pt x="91248" y="29697"/>
                  </a:cubicBezTo>
                  <a:cubicBezTo>
                    <a:pt x="91887" y="29970"/>
                    <a:pt x="92555" y="30244"/>
                    <a:pt x="93224" y="30548"/>
                  </a:cubicBezTo>
                  <a:cubicBezTo>
                    <a:pt x="93467" y="30669"/>
                    <a:pt x="93741" y="30700"/>
                    <a:pt x="94014" y="30700"/>
                  </a:cubicBezTo>
                  <a:cubicBezTo>
                    <a:pt x="94835" y="30700"/>
                    <a:pt x="95564" y="30213"/>
                    <a:pt x="95868" y="29453"/>
                  </a:cubicBezTo>
                  <a:cubicBezTo>
                    <a:pt x="96294" y="28420"/>
                    <a:pt x="95808" y="27234"/>
                    <a:pt x="94774" y="26779"/>
                  </a:cubicBezTo>
                  <a:lnTo>
                    <a:pt x="92829" y="25958"/>
                  </a:lnTo>
                  <a:lnTo>
                    <a:pt x="91309" y="25289"/>
                  </a:lnTo>
                  <a:cubicBezTo>
                    <a:pt x="91795" y="24225"/>
                    <a:pt x="91309" y="22979"/>
                    <a:pt x="90215" y="22554"/>
                  </a:cubicBezTo>
                  <a:cubicBezTo>
                    <a:pt x="89546" y="22250"/>
                    <a:pt x="88877" y="22006"/>
                    <a:pt x="88209" y="21733"/>
                  </a:cubicBezTo>
                  <a:lnTo>
                    <a:pt x="86324" y="20973"/>
                  </a:lnTo>
                  <a:lnTo>
                    <a:pt x="84500" y="20274"/>
                  </a:lnTo>
                  <a:lnTo>
                    <a:pt x="82737" y="19605"/>
                  </a:lnTo>
                  <a:lnTo>
                    <a:pt x="81035" y="18967"/>
                  </a:lnTo>
                  <a:lnTo>
                    <a:pt x="80063" y="18633"/>
                  </a:lnTo>
                  <a:cubicBezTo>
                    <a:pt x="80275" y="18116"/>
                    <a:pt x="80275" y="17569"/>
                    <a:pt x="80063" y="17052"/>
                  </a:cubicBezTo>
                  <a:cubicBezTo>
                    <a:pt x="79850" y="16535"/>
                    <a:pt x="79394" y="16110"/>
                    <a:pt x="78847" y="15927"/>
                  </a:cubicBezTo>
                  <a:lnTo>
                    <a:pt x="76780" y="15198"/>
                  </a:lnTo>
                  <a:lnTo>
                    <a:pt x="74774" y="14499"/>
                  </a:lnTo>
                  <a:lnTo>
                    <a:pt x="72768" y="13830"/>
                  </a:lnTo>
                  <a:lnTo>
                    <a:pt x="70822" y="13192"/>
                  </a:lnTo>
                  <a:cubicBezTo>
                    <a:pt x="70214" y="12979"/>
                    <a:pt x="69576" y="12797"/>
                    <a:pt x="68938" y="12584"/>
                  </a:cubicBezTo>
                  <a:lnTo>
                    <a:pt x="67053" y="12006"/>
                  </a:lnTo>
                  <a:cubicBezTo>
                    <a:pt x="66445" y="11824"/>
                    <a:pt x="65837" y="11611"/>
                    <a:pt x="65230" y="11429"/>
                  </a:cubicBezTo>
                  <a:lnTo>
                    <a:pt x="63406" y="10882"/>
                  </a:lnTo>
                  <a:lnTo>
                    <a:pt x="61643" y="10365"/>
                  </a:lnTo>
                  <a:lnTo>
                    <a:pt x="59880" y="9879"/>
                  </a:lnTo>
                  <a:lnTo>
                    <a:pt x="58147" y="9392"/>
                  </a:lnTo>
                  <a:lnTo>
                    <a:pt x="56415" y="8906"/>
                  </a:lnTo>
                  <a:lnTo>
                    <a:pt x="54713" y="8480"/>
                  </a:lnTo>
                  <a:lnTo>
                    <a:pt x="53041" y="8024"/>
                  </a:lnTo>
                  <a:lnTo>
                    <a:pt x="51369" y="7599"/>
                  </a:lnTo>
                  <a:lnTo>
                    <a:pt x="49697" y="7204"/>
                  </a:lnTo>
                  <a:lnTo>
                    <a:pt x="48056" y="6809"/>
                  </a:lnTo>
                  <a:lnTo>
                    <a:pt x="46384" y="6414"/>
                  </a:lnTo>
                  <a:cubicBezTo>
                    <a:pt x="45837" y="6292"/>
                    <a:pt x="45290" y="6170"/>
                    <a:pt x="44743" y="6049"/>
                  </a:cubicBezTo>
                  <a:cubicBezTo>
                    <a:pt x="44196" y="5897"/>
                    <a:pt x="43618" y="5775"/>
                    <a:pt x="43071" y="5654"/>
                  </a:cubicBezTo>
                  <a:lnTo>
                    <a:pt x="41430" y="5289"/>
                  </a:lnTo>
                  <a:lnTo>
                    <a:pt x="39758" y="4955"/>
                  </a:lnTo>
                  <a:lnTo>
                    <a:pt x="38086" y="4590"/>
                  </a:lnTo>
                  <a:lnTo>
                    <a:pt x="36384" y="4255"/>
                  </a:lnTo>
                  <a:lnTo>
                    <a:pt x="34682" y="3921"/>
                  </a:lnTo>
                  <a:lnTo>
                    <a:pt x="32949" y="3617"/>
                  </a:lnTo>
                  <a:lnTo>
                    <a:pt x="31186" y="3283"/>
                  </a:lnTo>
                  <a:lnTo>
                    <a:pt x="29393" y="2979"/>
                  </a:lnTo>
                  <a:lnTo>
                    <a:pt x="27600" y="2675"/>
                  </a:lnTo>
                  <a:lnTo>
                    <a:pt x="25746" y="2371"/>
                  </a:lnTo>
                  <a:lnTo>
                    <a:pt x="23891" y="2097"/>
                  </a:lnTo>
                  <a:lnTo>
                    <a:pt x="21976" y="1824"/>
                  </a:lnTo>
                  <a:lnTo>
                    <a:pt x="20031" y="1520"/>
                  </a:lnTo>
                  <a:lnTo>
                    <a:pt x="18025" y="1277"/>
                  </a:lnTo>
                  <a:cubicBezTo>
                    <a:pt x="17356" y="1185"/>
                    <a:pt x="16688" y="1094"/>
                    <a:pt x="15988" y="1003"/>
                  </a:cubicBezTo>
                  <a:lnTo>
                    <a:pt x="13891" y="760"/>
                  </a:lnTo>
                  <a:lnTo>
                    <a:pt x="11733" y="517"/>
                  </a:lnTo>
                  <a:lnTo>
                    <a:pt x="9514" y="243"/>
                  </a:lnTo>
                  <a:cubicBezTo>
                    <a:pt x="8754" y="182"/>
                    <a:pt x="7994" y="91"/>
                    <a:pt x="7235" y="30"/>
                  </a:cubicBezTo>
                  <a:cubicBezTo>
                    <a:pt x="7022" y="0"/>
                    <a:pt x="6809" y="0"/>
                    <a:pt x="6596"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7163225" y="3821900"/>
              <a:ext cx="2327575" cy="691950"/>
            </a:xfrm>
            <a:custGeom>
              <a:avLst/>
              <a:gdLst/>
              <a:ahLst/>
              <a:cxnLst/>
              <a:rect l="l" t="t" r="r" b="b"/>
              <a:pathLst>
                <a:path w="93103" h="27678" extrusionOk="0">
                  <a:moveTo>
                    <a:pt x="5038" y="1"/>
                  </a:moveTo>
                  <a:cubicBezTo>
                    <a:pt x="4684" y="1"/>
                    <a:pt x="4326" y="41"/>
                    <a:pt x="3982" y="122"/>
                  </a:cubicBezTo>
                  <a:cubicBezTo>
                    <a:pt x="3465" y="214"/>
                    <a:pt x="2979" y="396"/>
                    <a:pt x="2523" y="670"/>
                  </a:cubicBezTo>
                  <a:cubicBezTo>
                    <a:pt x="2097" y="913"/>
                    <a:pt x="1702" y="1217"/>
                    <a:pt x="1338" y="1581"/>
                  </a:cubicBezTo>
                  <a:cubicBezTo>
                    <a:pt x="1003" y="1946"/>
                    <a:pt x="699" y="2372"/>
                    <a:pt x="486" y="2828"/>
                  </a:cubicBezTo>
                  <a:cubicBezTo>
                    <a:pt x="274" y="3284"/>
                    <a:pt x="122" y="3770"/>
                    <a:pt x="61" y="4287"/>
                  </a:cubicBezTo>
                  <a:cubicBezTo>
                    <a:pt x="0" y="4803"/>
                    <a:pt x="31" y="5320"/>
                    <a:pt x="152" y="5837"/>
                  </a:cubicBezTo>
                  <a:cubicBezTo>
                    <a:pt x="274" y="6323"/>
                    <a:pt x="456" y="6809"/>
                    <a:pt x="730" y="7235"/>
                  </a:cubicBezTo>
                  <a:cubicBezTo>
                    <a:pt x="1003" y="7661"/>
                    <a:pt x="1338" y="8056"/>
                    <a:pt x="1702" y="8360"/>
                  </a:cubicBezTo>
                  <a:cubicBezTo>
                    <a:pt x="2097" y="8694"/>
                    <a:pt x="2553" y="8998"/>
                    <a:pt x="3040" y="9180"/>
                  </a:cubicBezTo>
                  <a:cubicBezTo>
                    <a:pt x="3526" y="9393"/>
                    <a:pt x="4043" y="9515"/>
                    <a:pt x="4559" y="9575"/>
                  </a:cubicBezTo>
                  <a:lnTo>
                    <a:pt x="6839" y="9788"/>
                  </a:lnTo>
                  <a:lnTo>
                    <a:pt x="9028" y="10031"/>
                  </a:lnTo>
                  <a:lnTo>
                    <a:pt x="11155" y="10275"/>
                  </a:lnTo>
                  <a:lnTo>
                    <a:pt x="13222" y="10518"/>
                  </a:lnTo>
                  <a:lnTo>
                    <a:pt x="15228" y="10761"/>
                  </a:lnTo>
                  <a:lnTo>
                    <a:pt x="17204" y="11034"/>
                  </a:lnTo>
                  <a:lnTo>
                    <a:pt x="19119" y="11308"/>
                  </a:lnTo>
                  <a:lnTo>
                    <a:pt x="21004" y="11582"/>
                  </a:lnTo>
                  <a:lnTo>
                    <a:pt x="22827" y="11885"/>
                  </a:lnTo>
                  <a:lnTo>
                    <a:pt x="24651" y="12189"/>
                  </a:lnTo>
                  <a:lnTo>
                    <a:pt x="26414" y="12463"/>
                  </a:lnTo>
                  <a:lnTo>
                    <a:pt x="28147" y="12767"/>
                  </a:lnTo>
                  <a:lnTo>
                    <a:pt x="29879" y="13101"/>
                  </a:lnTo>
                  <a:lnTo>
                    <a:pt x="31581" y="13405"/>
                  </a:lnTo>
                  <a:lnTo>
                    <a:pt x="33253" y="13740"/>
                  </a:lnTo>
                  <a:lnTo>
                    <a:pt x="34925" y="14074"/>
                  </a:lnTo>
                  <a:lnTo>
                    <a:pt x="36597" y="14408"/>
                  </a:lnTo>
                  <a:lnTo>
                    <a:pt x="38238" y="14773"/>
                  </a:lnTo>
                  <a:lnTo>
                    <a:pt x="39879" y="15138"/>
                  </a:lnTo>
                  <a:lnTo>
                    <a:pt x="41521" y="15503"/>
                  </a:lnTo>
                  <a:lnTo>
                    <a:pt x="43192" y="15898"/>
                  </a:lnTo>
                  <a:lnTo>
                    <a:pt x="44834" y="16262"/>
                  </a:lnTo>
                  <a:lnTo>
                    <a:pt x="46506" y="16658"/>
                  </a:lnTo>
                  <a:lnTo>
                    <a:pt x="48177" y="17083"/>
                  </a:lnTo>
                  <a:lnTo>
                    <a:pt x="49879" y="17539"/>
                  </a:lnTo>
                  <a:lnTo>
                    <a:pt x="51582" y="17965"/>
                  </a:lnTo>
                  <a:lnTo>
                    <a:pt x="53314" y="18451"/>
                  </a:lnTo>
                  <a:lnTo>
                    <a:pt x="55077" y="18937"/>
                  </a:lnTo>
                  <a:lnTo>
                    <a:pt x="56871" y="19424"/>
                  </a:lnTo>
                  <a:lnTo>
                    <a:pt x="58694" y="19971"/>
                  </a:lnTo>
                  <a:lnTo>
                    <a:pt x="60518" y="20518"/>
                  </a:lnTo>
                  <a:lnTo>
                    <a:pt x="62433" y="21095"/>
                  </a:lnTo>
                  <a:cubicBezTo>
                    <a:pt x="63071" y="21278"/>
                    <a:pt x="63710" y="21490"/>
                    <a:pt x="64348" y="21703"/>
                  </a:cubicBezTo>
                  <a:cubicBezTo>
                    <a:pt x="65017" y="21916"/>
                    <a:pt x="65655" y="22129"/>
                    <a:pt x="66324" y="22342"/>
                  </a:cubicBezTo>
                  <a:cubicBezTo>
                    <a:pt x="66992" y="22554"/>
                    <a:pt x="67661" y="22767"/>
                    <a:pt x="68360" y="23010"/>
                  </a:cubicBezTo>
                  <a:cubicBezTo>
                    <a:pt x="69029" y="23223"/>
                    <a:pt x="69728" y="23466"/>
                    <a:pt x="70397" y="23709"/>
                  </a:cubicBezTo>
                  <a:cubicBezTo>
                    <a:pt x="70471" y="23735"/>
                    <a:pt x="70542" y="23747"/>
                    <a:pt x="70608" y="23747"/>
                  </a:cubicBezTo>
                  <a:cubicBezTo>
                    <a:pt x="71162" y="23747"/>
                    <a:pt x="71389" y="22920"/>
                    <a:pt x="70792" y="22676"/>
                  </a:cubicBezTo>
                  <a:lnTo>
                    <a:pt x="68725" y="22007"/>
                  </a:lnTo>
                  <a:lnTo>
                    <a:pt x="66840" y="21399"/>
                  </a:lnTo>
                  <a:cubicBezTo>
                    <a:pt x="66202" y="21187"/>
                    <a:pt x="65624" y="21004"/>
                    <a:pt x="65047" y="20822"/>
                  </a:cubicBezTo>
                  <a:lnTo>
                    <a:pt x="63314" y="20275"/>
                  </a:lnTo>
                  <a:lnTo>
                    <a:pt x="61673" y="19758"/>
                  </a:lnTo>
                  <a:lnTo>
                    <a:pt x="60032" y="19241"/>
                  </a:lnTo>
                  <a:lnTo>
                    <a:pt x="58421" y="18785"/>
                  </a:lnTo>
                  <a:lnTo>
                    <a:pt x="56749" y="18299"/>
                  </a:lnTo>
                  <a:lnTo>
                    <a:pt x="55016" y="17813"/>
                  </a:lnTo>
                  <a:lnTo>
                    <a:pt x="53193" y="17296"/>
                  </a:lnTo>
                  <a:lnTo>
                    <a:pt x="51247" y="16779"/>
                  </a:lnTo>
                  <a:lnTo>
                    <a:pt x="49150" y="16232"/>
                  </a:lnTo>
                  <a:cubicBezTo>
                    <a:pt x="48876" y="16171"/>
                    <a:pt x="48694" y="15928"/>
                    <a:pt x="48724" y="15655"/>
                  </a:cubicBezTo>
                  <a:cubicBezTo>
                    <a:pt x="48750" y="15399"/>
                    <a:pt x="48969" y="15208"/>
                    <a:pt x="49219" y="15208"/>
                  </a:cubicBezTo>
                  <a:cubicBezTo>
                    <a:pt x="49266" y="15208"/>
                    <a:pt x="49314" y="15215"/>
                    <a:pt x="49363" y="15229"/>
                  </a:cubicBezTo>
                  <a:lnTo>
                    <a:pt x="51460" y="15776"/>
                  </a:lnTo>
                  <a:cubicBezTo>
                    <a:pt x="52159" y="15928"/>
                    <a:pt x="52797" y="16110"/>
                    <a:pt x="53436" y="16293"/>
                  </a:cubicBezTo>
                  <a:lnTo>
                    <a:pt x="55320" y="16810"/>
                  </a:lnTo>
                  <a:cubicBezTo>
                    <a:pt x="55928" y="16962"/>
                    <a:pt x="56506" y="17144"/>
                    <a:pt x="57083" y="17296"/>
                  </a:cubicBezTo>
                  <a:lnTo>
                    <a:pt x="58816" y="17813"/>
                  </a:lnTo>
                  <a:lnTo>
                    <a:pt x="60457" y="18299"/>
                  </a:lnTo>
                  <a:lnTo>
                    <a:pt x="62068" y="18785"/>
                  </a:lnTo>
                  <a:lnTo>
                    <a:pt x="63679" y="19272"/>
                  </a:lnTo>
                  <a:cubicBezTo>
                    <a:pt x="64196" y="19454"/>
                    <a:pt x="64713" y="19606"/>
                    <a:pt x="65260" y="19788"/>
                  </a:cubicBezTo>
                  <a:cubicBezTo>
                    <a:pt x="65776" y="19940"/>
                    <a:pt x="66324" y="20123"/>
                    <a:pt x="66871" y="20305"/>
                  </a:cubicBezTo>
                  <a:lnTo>
                    <a:pt x="68482" y="20822"/>
                  </a:lnTo>
                  <a:lnTo>
                    <a:pt x="70184" y="21399"/>
                  </a:lnTo>
                  <a:lnTo>
                    <a:pt x="71916" y="21977"/>
                  </a:lnTo>
                  <a:lnTo>
                    <a:pt x="73710" y="22615"/>
                  </a:lnTo>
                  <a:lnTo>
                    <a:pt x="75625" y="23314"/>
                  </a:lnTo>
                  <a:lnTo>
                    <a:pt x="77631" y="24044"/>
                  </a:lnTo>
                  <a:cubicBezTo>
                    <a:pt x="77704" y="24069"/>
                    <a:pt x="77772" y="24081"/>
                    <a:pt x="77837" y="24081"/>
                  </a:cubicBezTo>
                  <a:cubicBezTo>
                    <a:pt x="78388" y="24081"/>
                    <a:pt x="78591" y="23231"/>
                    <a:pt x="77965" y="23041"/>
                  </a:cubicBezTo>
                  <a:lnTo>
                    <a:pt x="75989" y="22311"/>
                  </a:lnTo>
                  <a:cubicBezTo>
                    <a:pt x="75351" y="22068"/>
                    <a:pt x="74743" y="21855"/>
                    <a:pt x="74166" y="21642"/>
                  </a:cubicBezTo>
                  <a:lnTo>
                    <a:pt x="72433" y="21065"/>
                  </a:lnTo>
                  <a:lnTo>
                    <a:pt x="70822" y="20487"/>
                  </a:lnTo>
                  <a:lnTo>
                    <a:pt x="69211" y="19940"/>
                  </a:lnTo>
                  <a:lnTo>
                    <a:pt x="67661" y="19424"/>
                  </a:lnTo>
                  <a:lnTo>
                    <a:pt x="66050" y="18907"/>
                  </a:lnTo>
                  <a:lnTo>
                    <a:pt x="64409" y="18390"/>
                  </a:lnTo>
                  <a:lnTo>
                    <a:pt x="62646" y="17843"/>
                  </a:lnTo>
                  <a:cubicBezTo>
                    <a:pt x="62038" y="17661"/>
                    <a:pt x="61430" y="17478"/>
                    <a:pt x="60761" y="17296"/>
                  </a:cubicBezTo>
                  <a:cubicBezTo>
                    <a:pt x="60123" y="17083"/>
                    <a:pt x="59454" y="16901"/>
                    <a:pt x="58725" y="16688"/>
                  </a:cubicBezTo>
                  <a:cubicBezTo>
                    <a:pt x="58451" y="16597"/>
                    <a:pt x="58269" y="16293"/>
                    <a:pt x="58360" y="16019"/>
                  </a:cubicBezTo>
                  <a:cubicBezTo>
                    <a:pt x="58435" y="15794"/>
                    <a:pt x="58633" y="15631"/>
                    <a:pt x="58854" y="15631"/>
                  </a:cubicBezTo>
                  <a:cubicBezTo>
                    <a:pt x="58901" y="15631"/>
                    <a:pt x="58950" y="15638"/>
                    <a:pt x="58998" y="15655"/>
                  </a:cubicBezTo>
                  <a:cubicBezTo>
                    <a:pt x="59728" y="15867"/>
                    <a:pt x="60427" y="16080"/>
                    <a:pt x="61126" y="16293"/>
                  </a:cubicBezTo>
                  <a:lnTo>
                    <a:pt x="63102" y="16901"/>
                  </a:lnTo>
                  <a:lnTo>
                    <a:pt x="65017" y="17478"/>
                  </a:lnTo>
                  <a:cubicBezTo>
                    <a:pt x="65624" y="17661"/>
                    <a:pt x="66232" y="17873"/>
                    <a:pt x="66840" y="18056"/>
                  </a:cubicBezTo>
                  <a:lnTo>
                    <a:pt x="68573" y="18633"/>
                  </a:lnTo>
                  <a:lnTo>
                    <a:pt x="70275" y="19180"/>
                  </a:lnTo>
                  <a:lnTo>
                    <a:pt x="71916" y="19758"/>
                  </a:lnTo>
                  <a:lnTo>
                    <a:pt x="73527" y="20305"/>
                  </a:lnTo>
                  <a:lnTo>
                    <a:pt x="75108" y="20883"/>
                  </a:lnTo>
                  <a:lnTo>
                    <a:pt x="76719" y="21430"/>
                  </a:lnTo>
                  <a:lnTo>
                    <a:pt x="78269" y="22007"/>
                  </a:lnTo>
                  <a:lnTo>
                    <a:pt x="79880" y="22615"/>
                  </a:lnTo>
                  <a:lnTo>
                    <a:pt x="81491" y="23223"/>
                  </a:lnTo>
                  <a:lnTo>
                    <a:pt x="83132" y="23861"/>
                  </a:lnTo>
                  <a:lnTo>
                    <a:pt x="84835" y="24530"/>
                  </a:lnTo>
                  <a:lnTo>
                    <a:pt x="86598" y="25229"/>
                  </a:lnTo>
                  <a:cubicBezTo>
                    <a:pt x="87175" y="25472"/>
                    <a:pt x="87783" y="25746"/>
                    <a:pt x="88421" y="25989"/>
                  </a:cubicBezTo>
                  <a:lnTo>
                    <a:pt x="90306" y="26810"/>
                  </a:lnTo>
                  <a:lnTo>
                    <a:pt x="92282" y="27630"/>
                  </a:lnTo>
                  <a:cubicBezTo>
                    <a:pt x="92353" y="27662"/>
                    <a:pt x="92427" y="27678"/>
                    <a:pt x="92500" y="27678"/>
                  </a:cubicBezTo>
                  <a:cubicBezTo>
                    <a:pt x="92702" y="27678"/>
                    <a:pt x="92891" y="27558"/>
                    <a:pt x="92981" y="27357"/>
                  </a:cubicBezTo>
                  <a:cubicBezTo>
                    <a:pt x="93102" y="27083"/>
                    <a:pt x="92981" y="26749"/>
                    <a:pt x="92707" y="26627"/>
                  </a:cubicBezTo>
                  <a:cubicBezTo>
                    <a:pt x="92038" y="26354"/>
                    <a:pt x="91370" y="26080"/>
                    <a:pt x="90762" y="25807"/>
                  </a:cubicBezTo>
                  <a:cubicBezTo>
                    <a:pt x="90123" y="25533"/>
                    <a:pt x="89515" y="25290"/>
                    <a:pt x="88908" y="25047"/>
                  </a:cubicBezTo>
                  <a:lnTo>
                    <a:pt x="87175" y="24348"/>
                  </a:lnTo>
                  <a:lnTo>
                    <a:pt x="85534" y="23649"/>
                  </a:lnTo>
                  <a:lnTo>
                    <a:pt x="83923" y="23010"/>
                  </a:lnTo>
                  <a:cubicBezTo>
                    <a:pt x="83406" y="22798"/>
                    <a:pt x="82889" y="22615"/>
                    <a:pt x="82342" y="22402"/>
                  </a:cubicBezTo>
                  <a:lnTo>
                    <a:pt x="80822" y="21825"/>
                  </a:lnTo>
                  <a:lnTo>
                    <a:pt x="79303" y="21247"/>
                  </a:lnTo>
                  <a:lnTo>
                    <a:pt x="77752" y="20670"/>
                  </a:lnTo>
                  <a:cubicBezTo>
                    <a:pt x="77205" y="20487"/>
                    <a:pt x="76689" y="20275"/>
                    <a:pt x="76141" y="20092"/>
                  </a:cubicBezTo>
                  <a:cubicBezTo>
                    <a:pt x="75625" y="19880"/>
                    <a:pt x="75078" y="19697"/>
                    <a:pt x="74530" y="19515"/>
                  </a:cubicBezTo>
                  <a:lnTo>
                    <a:pt x="72798" y="18907"/>
                  </a:lnTo>
                  <a:cubicBezTo>
                    <a:pt x="72220" y="18724"/>
                    <a:pt x="71643" y="18512"/>
                    <a:pt x="71005" y="18299"/>
                  </a:cubicBezTo>
                  <a:lnTo>
                    <a:pt x="69120" y="17661"/>
                  </a:lnTo>
                  <a:cubicBezTo>
                    <a:pt x="68451" y="17448"/>
                    <a:pt x="67783" y="17235"/>
                    <a:pt x="67083" y="16992"/>
                  </a:cubicBezTo>
                  <a:cubicBezTo>
                    <a:pt x="66810" y="16931"/>
                    <a:pt x="66658" y="16658"/>
                    <a:pt x="66719" y="16384"/>
                  </a:cubicBezTo>
                  <a:cubicBezTo>
                    <a:pt x="66769" y="16133"/>
                    <a:pt x="66984" y="15965"/>
                    <a:pt x="67229" y="15965"/>
                  </a:cubicBezTo>
                  <a:cubicBezTo>
                    <a:pt x="67281" y="15965"/>
                    <a:pt x="67334" y="15973"/>
                    <a:pt x="67387" y="15989"/>
                  </a:cubicBezTo>
                  <a:lnTo>
                    <a:pt x="69363" y="16658"/>
                  </a:lnTo>
                  <a:lnTo>
                    <a:pt x="71217" y="17266"/>
                  </a:lnTo>
                  <a:lnTo>
                    <a:pt x="72919" y="17843"/>
                  </a:lnTo>
                  <a:lnTo>
                    <a:pt x="74561" y="18421"/>
                  </a:lnTo>
                  <a:cubicBezTo>
                    <a:pt x="75078" y="18603"/>
                    <a:pt x="75625" y="18816"/>
                    <a:pt x="76111" y="18968"/>
                  </a:cubicBezTo>
                  <a:lnTo>
                    <a:pt x="77631" y="19545"/>
                  </a:lnTo>
                  <a:lnTo>
                    <a:pt x="79151" y="20092"/>
                  </a:lnTo>
                  <a:lnTo>
                    <a:pt x="80731" y="20670"/>
                  </a:lnTo>
                  <a:lnTo>
                    <a:pt x="82312" y="21278"/>
                  </a:lnTo>
                  <a:lnTo>
                    <a:pt x="84014" y="21946"/>
                  </a:lnTo>
                  <a:lnTo>
                    <a:pt x="85807" y="22646"/>
                  </a:lnTo>
                  <a:cubicBezTo>
                    <a:pt x="86415" y="22889"/>
                    <a:pt x="87053" y="23162"/>
                    <a:pt x="87722" y="23436"/>
                  </a:cubicBezTo>
                  <a:cubicBezTo>
                    <a:pt x="87813" y="23479"/>
                    <a:pt x="87901" y="23499"/>
                    <a:pt x="87982" y="23499"/>
                  </a:cubicBezTo>
                  <a:cubicBezTo>
                    <a:pt x="88520" y="23499"/>
                    <a:pt x="88782" y="22644"/>
                    <a:pt x="88148" y="22433"/>
                  </a:cubicBezTo>
                  <a:cubicBezTo>
                    <a:pt x="87449" y="22159"/>
                    <a:pt x="86780" y="21886"/>
                    <a:pt x="86142" y="21642"/>
                  </a:cubicBezTo>
                  <a:lnTo>
                    <a:pt x="84257" y="20883"/>
                  </a:lnTo>
                  <a:cubicBezTo>
                    <a:pt x="83619" y="20639"/>
                    <a:pt x="83011" y="20396"/>
                    <a:pt x="82433" y="20153"/>
                  </a:cubicBezTo>
                  <a:lnTo>
                    <a:pt x="80701" y="19515"/>
                  </a:lnTo>
                  <a:lnTo>
                    <a:pt x="78999" y="18876"/>
                  </a:lnTo>
                  <a:lnTo>
                    <a:pt x="77357" y="18269"/>
                  </a:lnTo>
                  <a:lnTo>
                    <a:pt x="75746" y="17691"/>
                  </a:lnTo>
                  <a:lnTo>
                    <a:pt x="74166" y="17144"/>
                  </a:lnTo>
                  <a:lnTo>
                    <a:pt x="72585" y="16597"/>
                  </a:lnTo>
                  <a:lnTo>
                    <a:pt x="71005" y="16050"/>
                  </a:lnTo>
                  <a:lnTo>
                    <a:pt x="69394" y="15533"/>
                  </a:lnTo>
                  <a:lnTo>
                    <a:pt x="67783" y="14986"/>
                  </a:lnTo>
                  <a:lnTo>
                    <a:pt x="66111" y="14469"/>
                  </a:lnTo>
                  <a:cubicBezTo>
                    <a:pt x="65533" y="14287"/>
                    <a:pt x="64956" y="14074"/>
                    <a:pt x="64378" y="13922"/>
                  </a:cubicBezTo>
                  <a:lnTo>
                    <a:pt x="62555" y="13375"/>
                  </a:lnTo>
                  <a:lnTo>
                    <a:pt x="60670" y="12797"/>
                  </a:lnTo>
                  <a:lnTo>
                    <a:pt x="58694" y="12220"/>
                  </a:lnTo>
                  <a:lnTo>
                    <a:pt x="56597" y="11642"/>
                  </a:lnTo>
                  <a:cubicBezTo>
                    <a:pt x="56323" y="11551"/>
                    <a:pt x="56141" y="11308"/>
                    <a:pt x="56202" y="11034"/>
                  </a:cubicBezTo>
                  <a:cubicBezTo>
                    <a:pt x="56227" y="10779"/>
                    <a:pt x="56468" y="10588"/>
                    <a:pt x="56725" y="10588"/>
                  </a:cubicBezTo>
                  <a:cubicBezTo>
                    <a:pt x="56773" y="10588"/>
                    <a:pt x="56822" y="10594"/>
                    <a:pt x="56871" y="10609"/>
                  </a:cubicBezTo>
                  <a:lnTo>
                    <a:pt x="58937" y="11186"/>
                  </a:lnTo>
                  <a:lnTo>
                    <a:pt x="60822" y="11764"/>
                  </a:lnTo>
                  <a:lnTo>
                    <a:pt x="62615" y="12281"/>
                  </a:lnTo>
                  <a:lnTo>
                    <a:pt x="64287" y="12797"/>
                  </a:lnTo>
                  <a:lnTo>
                    <a:pt x="65928" y="13314"/>
                  </a:lnTo>
                  <a:lnTo>
                    <a:pt x="67509" y="13800"/>
                  </a:lnTo>
                  <a:lnTo>
                    <a:pt x="69150" y="14317"/>
                  </a:lnTo>
                  <a:lnTo>
                    <a:pt x="70792" y="14895"/>
                  </a:lnTo>
                  <a:lnTo>
                    <a:pt x="72555" y="15472"/>
                  </a:lnTo>
                  <a:lnTo>
                    <a:pt x="74409" y="16110"/>
                  </a:lnTo>
                  <a:cubicBezTo>
                    <a:pt x="75047" y="16323"/>
                    <a:pt x="75716" y="16566"/>
                    <a:pt x="76415" y="16810"/>
                  </a:cubicBezTo>
                  <a:cubicBezTo>
                    <a:pt x="76488" y="16842"/>
                    <a:pt x="76564" y="16857"/>
                    <a:pt x="76637" y="16857"/>
                  </a:cubicBezTo>
                  <a:cubicBezTo>
                    <a:pt x="76838" y="16857"/>
                    <a:pt x="77025" y="16744"/>
                    <a:pt x="77114" y="16566"/>
                  </a:cubicBezTo>
                  <a:cubicBezTo>
                    <a:pt x="77266" y="16262"/>
                    <a:pt x="77114" y="15928"/>
                    <a:pt x="76810" y="15807"/>
                  </a:cubicBezTo>
                  <a:cubicBezTo>
                    <a:pt x="76111" y="15563"/>
                    <a:pt x="75442" y="15320"/>
                    <a:pt x="74743" y="15077"/>
                  </a:cubicBezTo>
                  <a:lnTo>
                    <a:pt x="72737" y="14408"/>
                  </a:lnTo>
                  <a:cubicBezTo>
                    <a:pt x="72068" y="14165"/>
                    <a:pt x="71400" y="13952"/>
                    <a:pt x="70761" y="13740"/>
                  </a:cubicBezTo>
                  <a:cubicBezTo>
                    <a:pt x="70123" y="13527"/>
                    <a:pt x="69454" y="13314"/>
                    <a:pt x="68816" y="13101"/>
                  </a:cubicBezTo>
                  <a:cubicBezTo>
                    <a:pt x="68178" y="12889"/>
                    <a:pt x="67570" y="12706"/>
                    <a:pt x="66931" y="12493"/>
                  </a:cubicBezTo>
                  <a:cubicBezTo>
                    <a:pt x="66293" y="12281"/>
                    <a:pt x="65685" y="12098"/>
                    <a:pt x="65077" y="11916"/>
                  </a:cubicBezTo>
                  <a:lnTo>
                    <a:pt x="63223" y="11338"/>
                  </a:lnTo>
                  <a:lnTo>
                    <a:pt x="61430" y="10822"/>
                  </a:lnTo>
                  <a:cubicBezTo>
                    <a:pt x="60852" y="10639"/>
                    <a:pt x="60244" y="10457"/>
                    <a:pt x="59667" y="10275"/>
                  </a:cubicBezTo>
                  <a:lnTo>
                    <a:pt x="57904" y="9788"/>
                  </a:lnTo>
                  <a:lnTo>
                    <a:pt x="56171" y="9302"/>
                  </a:lnTo>
                  <a:lnTo>
                    <a:pt x="54500" y="8876"/>
                  </a:lnTo>
                  <a:lnTo>
                    <a:pt x="52797" y="8420"/>
                  </a:lnTo>
                  <a:lnTo>
                    <a:pt x="51126" y="7964"/>
                  </a:lnTo>
                  <a:lnTo>
                    <a:pt x="49484" y="7569"/>
                  </a:lnTo>
                  <a:lnTo>
                    <a:pt x="47843" y="7144"/>
                  </a:lnTo>
                  <a:lnTo>
                    <a:pt x="46171" y="6718"/>
                  </a:lnTo>
                  <a:lnTo>
                    <a:pt x="44530" y="6353"/>
                  </a:lnTo>
                  <a:cubicBezTo>
                    <a:pt x="43983" y="6232"/>
                    <a:pt x="43436" y="6110"/>
                    <a:pt x="42888" y="5958"/>
                  </a:cubicBezTo>
                  <a:lnTo>
                    <a:pt x="41247" y="5594"/>
                  </a:lnTo>
                  <a:lnTo>
                    <a:pt x="39575" y="5229"/>
                  </a:lnTo>
                  <a:lnTo>
                    <a:pt x="37934" y="4895"/>
                  </a:lnTo>
                  <a:lnTo>
                    <a:pt x="36262" y="4560"/>
                  </a:lnTo>
                  <a:lnTo>
                    <a:pt x="34560" y="4226"/>
                  </a:lnTo>
                  <a:lnTo>
                    <a:pt x="32858" y="3891"/>
                  </a:lnTo>
                  <a:lnTo>
                    <a:pt x="31156" y="3557"/>
                  </a:lnTo>
                  <a:lnTo>
                    <a:pt x="29393" y="3253"/>
                  </a:lnTo>
                  <a:lnTo>
                    <a:pt x="27630" y="2949"/>
                  </a:lnTo>
                  <a:lnTo>
                    <a:pt x="25836" y="2645"/>
                  </a:lnTo>
                  <a:lnTo>
                    <a:pt x="24013" y="2341"/>
                  </a:lnTo>
                  <a:lnTo>
                    <a:pt x="22128" y="2068"/>
                  </a:lnTo>
                  <a:lnTo>
                    <a:pt x="20244" y="1764"/>
                  </a:lnTo>
                  <a:lnTo>
                    <a:pt x="18298" y="1490"/>
                  </a:lnTo>
                  <a:lnTo>
                    <a:pt x="16292" y="1247"/>
                  </a:lnTo>
                  <a:lnTo>
                    <a:pt x="14256" y="973"/>
                  </a:lnTo>
                  <a:cubicBezTo>
                    <a:pt x="13587" y="882"/>
                    <a:pt x="12888" y="791"/>
                    <a:pt x="12158" y="730"/>
                  </a:cubicBezTo>
                  <a:lnTo>
                    <a:pt x="10031" y="487"/>
                  </a:lnTo>
                  <a:lnTo>
                    <a:pt x="7842" y="244"/>
                  </a:lnTo>
                  <a:cubicBezTo>
                    <a:pt x="7082" y="183"/>
                    <a:pt x="6353" y="92"/>
                    <a:pt x="5563" y="31"/>
                  </a:cubicBezTo>
                  <a:cubicBezTo>
                    <a:pt x="5390" y="11"/>
                    <a:pt x="5215" y="1"/>
                    <a:pt x="5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7191325" y="3848675"/>
              <a:ext cx="1597325" cy="378875"/>
            </a:xfrm>
            <a:custGeom>
              <a:avLst/>
              <a:gdLst/>
              <a:ahLst/>
              <a:cxnLst/>
              <a:rect l="l" t="t" r="r" b="b"/>
              <a:pathLst>
                <a:path w="63893" h="15155" extrusionOk="0">
                  <a:moveTo>
                    <a:pt x="3916" y="1"/>
                  </a:moveTo>
                  <a:cubicBezTo>
                    <a:pt x="3533" y="1"/>
                    <a:pt x="3150" y="63"/>
                    <a:pt x="2767" y="176"/>
                  </a:cubicBezTo>
                  <a:cubicBezTo>
                    <a:pt x="2311" y="328"/>
                    <a:pt x="1855" y="541"/>
                    <a:pt x="1460" y="875"/>
                  </a:cubicBezTo>
                  <a:cubicBezTo>
                    <a:pt x="1065" y="1149"/>
                    <a:pt x="730" y="1544"/>
                    <a:pt x="518" y="1969"/>
                  </a:cubicBezTo>
                  <a:cubicBezTo>
                    <a:pt x="244" y="2395"/>
                    <a:pt x="92" y="2881"/>
                    <a:pt x="62" y="3398"/>
                  </a:cubicBezTo>
                  <a:cubicBezTo>
                    <a:pt x="1" y="3884"/>
                    <a:pt x="31" y="4371"/>
                    <a:pt x="214" y="4857"/>
                  </a:cubicBezTo>
                  <a:cubicBezTo>
                    <a:pt x="335" y="5313"/>
                    <a:pt x="578" y="5738"/>
                    <a:pt x="913" y="6103"/>
                  </a:cubicBezTo>
                  <a:cubicBezTo>
                    <a:pt x="1217" y="6468"/>
                    <a:pt x="1612" y="6772"/>
                    <a:pt x="2037" y="7015"/>
                  </a:cubicBezTo>
                  <a:cubicBezTo>
                    <a:pt x="2493" y="7228"/>
                    <a:pt x="2980" y="7380"/>
                    <a:pt x="3466" y="7441"/>
                  </a:cubicBezTo>
                  <a:lnTo>
                    <a:pt x="5654" y="7653"/>
                  </a:lnTo>
                  <a:cubicBezTo>
                    <a:pt x="6353" y="7714"/>
                    <a:pt x="7053" y="7805"/>
                    <a:pt x="7752" y="7866"/>
                  </a:cubicBezTo>
                  <a:lnTo>
                    <a:pt x="9727" y="8079"/>
                  </a:lnTo>
                  <a:lnTo>
                    <a:pt x="11673" y="8322"/>
                  </a:lnTo>
                  <a:lnTo>
                    <a:pt x="13527" y="8565"/>
                  </a:lnTo>
                  <a:lnTo>
                    <a:pt x="15320" y="8778"/>
                  </a:lnTo>
                  <a:lnTo>
                    <a:pt x="17053" y="9021"/>
                  </a:lnTo>
                  <a:lnTo>
                    <a:pt x="18785" y="9295"/>
                  </a:lnTo>
                  <a:lnTo>
                    <a:pt x="20457" y="9538"/>
                  </a:lnTo>
                  <a:lnTo>
                    <a:pt x="22098" y="9781"/>
                  </a:lnTo>
                  <a:lnTo>
                    <a:pt x="23740" y="10055"/>
                  </a:lnTo>
                  <a:lnTo>
                    <a:pt x="25381" y="10328"/>
                  </a:lnTo>
                  <a:lnTo>
                    <a:pt x="26992" y="10632"/>
                  </a:lnTo>
                  <a:lnTo>
                    <a:pt x="28634" y="10906"/>
                  </a:lnTo>
                  <a:lnTo>
                    <a:pt x="30305" y="11240"/>
                  </a:lnTo>
                  <a:lnTo>
                    <a:pt x="31977" y="11544"/>
                  </a:lnTo>
                  <a:lnTo>
                    <a:pt x="33679" y="11878"/>
                  </a:lnTo>
                  <a:lnTo>
                    <a:pt x="35442" y="12243"/>
                  </a:lnTo>
                  <a:lnTo>
                    <a:pt x="37236" y="12638"/>
                  </a:lnTo>
                  <a:lnTo>
                    <a:pt x="39120" y="13033"/>
                  </a:lnTo>
                  <a:lnTo>
                    <a:pt x="41005" y="13489"/>
                  </a:lnTo>
                  <a:lnTo>
                    <a:pt x="43011" y="13945"/>
                  </a:lnTo>
                  <a:cubicBezTo>
                    <a:pt x="43679" y="14128"/>
                    <a:pt x="44348" y="14280"/>
                    <a:pt x="45078" y="14462"/>
                  </a:cubicBezTo>
                  <a:cubicBezTo>
                    <a:pt x="45113" y="14470"/>
                    <a:pt x="45149" y="14474"/>
                    <a:pt x="45185" y="14474"/>
                  </a:cubicBezTo>
                  <a:cubicBezTo>
                    <a:pt x="45426" y="14474"/>
                    <a:pt x="45663" y="14305"/>
                    <a:pt x="45716" y="14067"/>
                  </a:cubicBezTo>
                  <a:cubicBezTo>
                    <a:pt x="45807" y="13763"/>
                    <a:pt x="45625" y="13459"/>
                    <a:pt x="45321" y="13398"/>
                  </a:cubicBezTo>
                  <a:lnTo>
                    <a:pt x="43315" y="12912"/>
                  </a:lnTo>
                  <a:lnTo>
                    <a:pt x="41491" y="12486"/>
                  </a:lnTo>
                  <a:lnTo>
                    <a:pt x="39789" y="12091"/>
                  </a:lnTo>
                  <a:lnTo>
                    <a:pt x="38178" y="11757"/>
                  </a:lnTo>
                  <a:lnTo>
                    <a:pt x="36567" y="11392"/>
                  </a:lnTo>
                  <a:lnTo>
                    <a:pt x="34925" y="11058"/>
                  </a:lnTo>
                  <a:lnTo>
                    <a:pt x="33223" y="10723"/>
                  </a:lnTo>
                  <a:cubicBezTo>
                    <a:pt x="32646" y="10602"/>
                    <a:pt x="32007" y="10480"/>
                    <a:pt x="31369" y="10328"/>
                  </a:cubicBezTo>
                  <a:cubicBezTo>
                    <a:pt x="30731" y="10207"/>
                    <a:pt x="30062" y="10085"/>
                    <a:pt x="29333" y="9963"/>
                  </a:cubicBezTo>
                  <a:cubicBezTo>
                    <a:pt x="29059" y="9903"/>
                    <a:pt x="28877" y="9629"/>
                    <a:pt x="28907" y="9356"/>
                  </a:cubicBezTo>
                  <a:cubicBezTo>
                    <a:pt x="28960" y="9118"/>
                    <a:pt x="29174" y="8949"/>
                    <a:pt x="29409" y="8949"/>
                  </a:cubicBezTo>
                  <a:cubicBezTo>
                    <a:pt x="29444" y="8949"/>
                    <a:pt x="29479" y="8952"/>
                    <a:pt x="29515" y="8960"/>
                  </a:cubicBezTo>
                  <a:lnTo>
                    <a:pt x="31582" y="9325"/>
                  </a:lnTo>
                  <a:lnTo>
                    <a:pt x="33527" y="9720"/>
                  </a:lnTo>
                  <a:lnTo>
                    <a:pt x="35351" y="10085"/>
                  </a:lnTo>
                  <a:lnTo>
                    <a:pt x="37114" y="10480"/>
                  </a:lnTo>
                  <a:lnTo>
                    <a:pt x="38786" y="10814"/>
                  </a:lnTo>
                  <a:lnTo>
                    <a:pt x="40397" y="11179"/>
                  </a:lnTo>
                  <a:lnTo>
                    <a:pt x="41977" y="11574"/>
                  </a:lnTo>
                  <a:lnTo>
                    <a:pt x="43558" y="11939"/>
                  </a:lnTo>
                  <a:lnTo>
                    <a:pt x="45138" y="12334"/>
                  </a:lnTo>
                  <a:lnTo>
                    <a:pt x="46749" y="12699"/>
                  </a:lnTo>
                  <a:lnTo>
                    <a:pt x="48391" y="13125"/>
                  </a:lnTo>
                  <a:lnTo>
                    <a:pt x="50093" y="13580"/>
                  </a:lnTo>
                  <a:cubicBezTo>
                    <a:pt x="50701" y="13732"/>
                    <a:pt x="51278" y="13884"/>
                    <a:pt x="51886" y="14036"/>
                  </a:cubicBezTo>
                  <a:lnTo>
                    <a:pt x="53801" y="14553"/>
                  </a:lnTo>
                  <a:cubicBezTo>
                    <a:pt x="54439" y="14736"/>
                    <a:pt x="55108" y="14918"/>
                    <a:pt x="55777" y="15131"/>
                  </a:cubicBezTo>
                  <a:cubicBezTo>
                    <a:pt x="55821" y="15140"/>
                    <a:pt x="55866" y="15144"/>
                    <a:pt x="55909" y="15144"/>
                  </a:cubicBezTo>
                  <a:cubicBezTo>
                    <a:pt x="56165" y="15144"/>
                    <a:pt x="56398" y="14995"/>
                    <a:pt x="56476" y="14736"/>
                  </a:cubicBezTo>
                  <a:cubicBezTo>
                    <a:pt x="56537" y="14462"/>
                    <a:pt x="56385" y="14158"/>
                    <a:pt x="56081" y="14067"/>
                  </a:cubicBezTo>
                  <a:lnTo>
                    <a:pt x="54227" y="13550"/>
                  </a:lnTo>
                  <a:lnTo>
                    <a:pt x="52494" y="13064"/>
                  </a:lnTo>
                  <a:lnTo>
                    <a:pt x="50914" y="12638"/>
                  </a:lnTo>
                  <a:lnTo>
                    <a:pt x="49394" y="12273"/>
                  </a:lnTo>
                  <a:lnTo>
                    <a:pt x="47904" y="11878"/>
                  </a:lnTo>
                  <a:lnTo>
                    <a:pt x="46385" y="11514"/>
                  </a:lnTo>
                  <a:lnTo>
                    <a:pt x="44804" y="11118"/>
                  </a:lnTo>
                  <a:cubicBezTo>
                    <a:pt x="44227" y="10997"/>
                    <a:pt x="43649" y="10875"/>
                    <a:pt x="43071" y="10723"/>
                  </a:cubicBezTo>
                  <a:lnTo>
                    <a:pt x="41157" y="10267"/>
                  </a:lnTo>
                  <a:cubicBezTo>
                    <a:pt x="40498" y="10185"/>
                    <a:pt x="40657" y="9260"/>
                    <a:pt x="41209" y="9260"/>
                  </a:cubicBezTo>
                  <a:cubicBezTo>
                    <a:pt x="41268" y="9260"/>
                    <a:pt x="41332" y="9271"/>
                    <a:pt x="41400" y="9295"/>
                  </a:cubicBezTo>
                  <a:lnTo>
                    <a:pt x="43497" y="9781"/>
                  </a:lnTo>
                  <a:lnTo>
                    <a:pt x="45473" y="10237"/>
                  </a:lnTo>
                  <a:lnTo>
                    <a:pt x="47297" y="10693"/>
                  </a:lnTo>
                  <a:lnTo>
                    <a:pt x="49029" y="11118"/>
                  </a:lnTo>
                  <a:lnTo>
                    <a:pt x="50701" y="11574"/>
                  </a:lnTo>
                  <a:lnTo>
                    <a:pt x="52342" y="12000"/>
                  </a:lnTo>
                  <a:lnTo>
                    <a:pt x="53984" y="12456"/>
                  </a:lnTo>
                  <a:lnTo>
                    <a:pt x="55655" y="12912"/>
                  </a:lnTo>
                  <a:lnTo>
                    <a:pt x="57357" y="13398"/>
                  </a:lnTo>
                  <a:lnTo>
                    <a:pt x="59151" y="13915"/>
                  </a:lnTo>
                  <a:lnTo>
                    <a:pt x="61066" y="14492"/>
                  </a:lnTo>
                  <a:lnTo>
                    <a:pt x="63102" y="15131"/>
                  </a:lnTo>
                  <a:cubicBezTo>
                    <a:pt x="63156" y="15147"/>
                    <a:pt x="63210" y="15154"/>
                    <a:pt x="63263" y="15154"/>
                  </a:cubicBezTo>
                  <a:cubicBezTo>
                    <a:pt x="63507" y="15154"/>
                    <a:pt x="63726" y="14991"/>
                    <a:pt x="63801" y="14766"/>
                  </a:cubicBezTo>
                  <a:cubicBezTo>
                    <a:pt x="63893" y="14462"/>
                    <a:pt x="63710" y="14158"/>
                    <a:pt x="63437" y="14067"/>
                  </a:cubicBezTo>
                  <a:cubicBezTo>
                    <a:pt x="62738" y="13854"/>
                    <a:pt x="62069" y="13672"/>
                    <a:pt x="61400" y="13459"/>
                  </a:cubicBezTo>
                  <a:lnTo>
                    <a:pt x="59516" y="12881"/>
                  </a:lnTo>
                  <a:cubicBezTo>
                    <a:pt x="58908" y="12699"/>
                    <a:pt x="58300" y="12517"/>
                    <a:pt x="57692" y="12365"/>
                  </a:cubicBezTo>
                  <a:lnTo>
                    <a:pt x="55959" y="11848"/>
                  </a:lnTo>
                  <a:lnTo>
                    <a:pt x="54288" y="11392"/>
                  </a:lnTo>
                  <a:lnTo>
                    <a:pt x="52646" y="10936"/>
                  </a:lnTo>
                  <a:lnTo>
                    <a:pt x="51035" y="10450"/>
                  </a:lnTo>
                  <a:cubicBezTo>
                    <a:pt x="50518" y="10328"/>
                    <a:pt x="49971" y="10176"/>
                    <a:pt x="49455" y="10055"/>
                  </a:cubicBezTo>
                  <a:lnTo>
                    <a:pt x="47844" y="9629"/>
                  </a:lnTo>
                  <a:lnTo>
                    <a:pt x="46233" y="9234"/>
                  </a:lnTo>
                  <a:lnTo>
                    <a:pt x="44591" y="8839"/>
                  </a:lnTo>
                  <a:lnTo>
                    <a:pt x="42859" y="8444"/>
                  </a:lnTo>
                  <a:lnTo>
                    <a:pt x="41096" y="8018"/>
                  </a:lnTo>
                  <a:lnTo>
                    <a:pt x="39242" y="7623"/>
                  </a:lnTo>
                  <a:lnTo>
                    <a:pt x="37266" y="7197"/>
                  </a:lnTo>
                  <a:lnTo>
                    <a:pt x="35169" y="6741"/>
                  </a:lnTo>
                  <a:cubicBezTo>
                    <a:pt x="34865" y="6681"/>
                    <a:pt x="34682" y="6407"/>
                    <a:pt x="34743" y="6134"/>
                  </a:cubicBezTo>
                  <a:cubicBezTo>
                    <a:pt x="34796" y="5896"/>
                    <a:pt x="35033" y="5727"/>
                    <a:pt x="35274" y="5727"/>
                  </a:cubicBezTo>
                  <a:cubicBezTo>
                    <a:pt x="35310" y="5727"/>
                    <a:pt x="35346" y="5731"/>
                    <a:pt x="35381" y="5738"/>
                  </a:cubicBezTo>
                  <a:lnTo>
                    <a:pt x="37327" y="6164"/>
                  </a:lnTo>
                  <a:cubicBezTo>
                    <a:pt x="37965" y="6286"/>
                    <a:pt x="38573" y="6407"/>
                    <a:pt x="39120" y="6529"/>
                  </a:cubicBezTo>
                  <a:lnTo>
                    <a:pt x="40792" y="6924"/>
                  </a:lnTo>
                  <a:lnTo>
                    <a:pt x="42372" y="7258"/>
                  </a:lnTo>
                  <a:lnTo>
                    <a:pt x="43923" y="7623"/>
                  </a:lnTo>
                  <a:lnTo>
                    <a:pt x="45442" y="8018"/>
                  </a:lnTo>
                  <a:lnTo>
                    <a:pt x="47023" y="8383"/>
                  </a:lnTo>
                  <a:lnTo>
                    <a:pt x="48664" y="8808"/>
                  </a:lnTo>
                  <a:lnTo>
                    <a:pt x="50427" y="9264"/>
                  </a:lnTo>
                  <a:lnTo>
                    <a:pt x="52342" y="9751"/>
                  </a:lnTo>
                  <a:cubicBezTo>
                    <a:pt x="52396" y="9767"/>
                    <a:pt x="52450" y="9774"/>
                    <a:pt x="52503" y="9774"/>
                  </a:cubicBezTo>
                  <a:cubicBezTo>
                    <a:pt x="52747" y="9774"/>
                    <a:pt x="52966" y="9611"/>
                    <a:pt x="53041" y="9386"/>
                  </a:cubicBezTo>
                  <a:cubicBezTo>
                    <a:pt x="53102" y="9082"/>
                    <a:pt x="52950" y="8808"/>
                    <a:pt x="52646" y="8717"/>
                  </a:cubicBezTo>
                  <a:cubicBezTo>
                    <a:pt x="51917" y="8535"/>
                    <a:pt x="51218" y="8322"/>
                    <a:pt x="50518" y="8140"/>
                  </a:cubicBezTo>
                  <a:cubicBezTo>
                    <a:pt x="49819" y="7988"/>
                    <a:pt x="49151" y="7805"/>
                    <a:pt x="48482" y="7623"/>
                  </a:cubicBezTo>
                  <a:lnTo>
                    <a:pt x="46476" y="7137"/>
                  </a:lnTo>
                  <a:cubicBezTo>
                    <a:pt x="45838" y="6985"/>
                    <a:pt x="45169" y="6833"/>
                    <a:pt x="44561" y="6681"/>
                  </a:cubicBezTo>
                  <a:cubicBezTo>
                    <a:pt x="43923" y="6529"/>
                    <a:pt x="43284" y="6377"/>
                    <a:pt x="42676" y="6225"/>
                  </a:cubicBezTo>
                  <a:lnTo>
                    <a:pt x="40853" y="5830"/>
                  </a:lnTo>
                  <a:lnTo>
                    <a:pt x="39059" y="5434"/>
                  </a:lnTo>
                  <a:lnTo>
                    <a:pt x="37296" y="5070"/>
                  </a:lnTo>
                  <a:lnTo>
                    <a:pt x="35564" y="4705"/>
                  </a:lnTo>
                  <a:lnTo>
                    <a:pt x="33862" y="4371"/>
                  </a:lnTo>
                  <a:lnTo>
                    <a:pt x="32190" y="4036"/>
                  </a:lnTo>
                  <a:lnTo>
                    <a:pt x="30518" y="3702"/>
                  </a:lnTo>
                  <a:lnTo>
                    <a:pt x="28846" y="3398"/>
                  </a:lnTo>
                  <a:cubicBezTo>
                    <a:pt x="28269" y="3307"/>
                    <a:pt x="27722" y="3216"/>
                    <a:pt x="27144" y="3124"/>
                  </a:cubicBezTo>
                  <a:lnTo>
                    <a:pt x="25472" y="2820"/>
                  </a:lnTo>
                  <a:lnTo>
                    <a:pt x="23770" y="2547"/>
                  </a:lnTo>
                  <a:lnTo>
                    <a:pt x="22038" y="2273"/>
                  </a:lnTo>
                  <a:lnTo>
                    <a:pt x="20275" y="2000"/>
                  </a:lnTo>
                  <a:cubicBezTo>
                    <a:pt x="19697" y="1909"/>
                    <a:pt x="19089" y="1817"/>
                    <a:pt x="18481" y="1726"/>
                  </a:cubicBezTo>
                  <a:lnTo>
                    <a:pt x="16658" y="1483"/>
                  </a:lnTo>
                  <a:lnTo>
                    <a:pt x="14743" y="1209"/>
                  </a:lnTo>
                  <a:lnTo>
                    <a:pt x="12828" y="966"/>
                  </a:lnTo>
                  <a:lnTo>
                    <a:pt x="10822" y="723"/>
                  </a:lnTo>
                  <a:cubicBezTo>
                    <a:pt x="10123" y="632"/>
                    <a:pt x="9423" y="541"/>
                    <a:pt x="8724" y="480"/>
                  </a:cubicBezTo>
                  <a:cubicBezTo>
                    <a:pt x="8025" y="389"/>
                    <a:pt x="7296" y="328"/>
                    <a:pt x="6566" y="237"/>
                  </a:cubicBezTo>
                  <a:lnTo>
                    <a:pt x="4317" y="24"/>
                  </a:lnTo>
                  <a:cubicBezTo>
                    <a:pt x="4183" y="8"/>
                    <a:pt x="4050" y="1"/>
                    <a:pt x="3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7217925" y="3873875"/>
              <a:ext cx="935450" cy="214875"/>
            </a:xfrm>
            <a:custGeom>
              <a:avLst/>
              <a:gdLst/>
              <a:ahLst/>
              <a:cxnLst/>
              <a:rect l="l" t="t" r="r" b="b"/>
              <a:pathLst>
                <a:path w="37418" h="8595" extrusionOk="0">
                  <a:moveTo>
                    <a:pt x="2842" y="0"/>
                  </a:moveTo>
                  <a:cubicBezTo>
                    <a:pt x="2442" y="0"/>
                    <a:pt x="2057" y="88"/>
                    <a:pt x="1672" y="232"/>
                  </a:cubicBezTo>
                  <a:cubicBezTo>
                    <a:pt x="1247" y="445"/>
                    <a:pt x="852" y="749"/>
                    <a:pt x="548" y="1144"/>
                  </a:cubicBezTo>
                  <a:cubicBezTo>
                    <a:pt x="274" y="1539"/>
                    <a:pt x="92" y="1995"/>
                    <a:pt x="61" y="2481"/>
                  </a:cubicBezTo>
                  <a:cubicBezTo>
                    <a:pt x="1" y="2967"/>
                    <a:pt x="92" y="3454"/>
                    <a:pt x="274" y="3879"/>
                  </a:cubicBezTo>
                  <a:cubicBezTo>
                    <a:pt x="487" y="4305"/>
                    <a:pt x="791" y="4670"/>
                    <a:pt x="1186" y="4943"/>
                  </a:cubicBezTo>
                  <a:cubicBezTo>
                    <a:pt x="1581" y="5217"/>
                    <a:pt x="2068" y="5399"/>
                    <a:pt x="2554" y="5430"/>
                  </a:cubicBezTo>
                  <a:lnTo>
                    <a:pt x="4651" y="5642"/>
                  </a:lnTo>
                  <a:lnTo>
                    <a:pt x="6597" y="5855"/>
                  </a:lnTo>
                  <a:lnTo>
                    <a:pt x="8420" y="6068"/>
                  </a:lnTo>
                  <a:lnTo>
                    <a:pt x="10153" y="6250"/>
                  </a:lnTo>
                  <a:lnTo>
                    <a:pt x="11825" y="6463"/>
                  </a:lnTo>
                  <a:lnTo>
                    <a:pt x="13436" y="6676"/>
                  </a:lnTo>
                  <a:cubicBezTo>
                    <a:pt x="13983" y="6737"/>
                    <a:pt x="14499" y="6828"/>
                    <a:pt x="15047" y="6889"/>
                  </a:cubicBezTo>
                  <a:lnTo>
                    <a:pt x="16657" y="7132"/>
                  </a:lnTo>
                  <a:cubicBezTo>
                    <a:pt x="17205" y="7192"/>
                    <a:pt x="17752" y="7284"/>
                    <a:pt x="18299" y="7375"/>
                  </a:cubicBezTo>
                  <a:lnTo>
                    <a:pt x="20031" y="7618"/>
                  </a:lnTo>
                  <a:lnTo>
                    <a:pt x="21825" y="7922"/>
                  </a:lnTo>
                  <a:lnTo>
                    <a:pt x="23709" y="8226"/>
                  </a:lnTo>
                  <a:lnTo>
                    <a:pt x="25746" y="8591"/>
                  </a:lnTo>
                  <a:cubicBezTo>
                    <a:pt x="25771" y="8593"/>
                    <a:pt x="25797" y="8595"/>
                    <a:pt x="25822" y="8595"/>
                  </a:cubicBezTo>
                  <a:cubicBezTo>
                    <a:pt x="26094" y="8595"/>
                    <a:pt x="26328" y="8446"/>
                    <a:pt x="26384" y="8196"/>
                  </a:cubicBezTo>
                  <a:cubicBezTo>
                    <a:pt x="26475" y="7892"/>
                    <a:pt x="26293" y="7588"/>
                    <a:pt x="25989" y="7527"/>
                  </a:cubicBezTo>
                  <a:lnTo>
                    <a:pt x="23952" y="7192"/>
                  </a:lnTo>
                  <a:lnTo>
                    <a:pt x="22038" y="6858"/>
                  </a:lnTo>
                  <a:lnTo>
                    <a:pt x="20244" y="6585"/>
                  </a:lnTo>
                  <a:lnTo>
                    <a:pt x="18542" y="6311"/>
                  </a:lnTo>
                  <a:lnTo>
                    <a:pt x="16901" y="6068"/>
                  </a:lnTo>
                  <a:lnTo>
                    <a:pt x="15290" y="5855"/>
                  </a:lnTo>
                  <a:cubicBezTo>
                    <a:pt x="14773" y="5764"/>
                    <a:pt x="14226" y="5703"/>
                    <a:pt x="13709" y="5642"/>
                  </a:cubicBezTo>
                  <a:lnTo>
                    <a:pt x="12068" y="5430"/>
                  </a:lnTo>
                  <a:lnTo>
                    <a:pt x="10426" y="5217"/>
                  </a:lnTo>
                  <a:lnTo>
                    <a:pt x="8694" y="5004"/>
                  </a:lnTo>
                  <a:lnTo>
                    <a:pt x="6900" y="4822"/>
                  </a:lnTo>
                  <a:lnTo>
                    <a:pt x="4955" y="4609"/>
                  </a:lnTo>
                  <a:lnTo>
                    <a:pt x="2888" y="4396"/>
                  </a:lnTo>
                  <a:cubicBezTo>
                    <a:pt x="2554" y="4366"/>
                    <a:pt x="2311" y="4092"/>
                    <a:pt x="2371" y="3788"/>
                  </a:cubicBezTo>
                  <a:cubicBezTo>
                    <a:pt x="2400" y="3475"/>
                    <a:pt x="2642" y="3269"/>
                    <a:pt x="2947" y="3269"/>
                  </a:cubicBezTo>
                  <a:cubicBezTo>
                    <a:pt x="2968" y="3269"/>
                    <a:pt x="2989" y="3270"/>
                    <a:pt x="3010" y="3271"/>
                  </a:cubicBezTo>
                  <a:lnTo>
                    <a:pt x="5229" y="3484"/>
                  </a:lnTo>
                  <a:lnTo>
                    <a:pt x="7326" y="3727"/>
                  </a:lnTo>
                  <a:lnTo>
                    <a:pt x="9332" y="3940"/>
                  </a:lnTo>
                  <a:cubicBezTo>
                    <a:pt x="10001" y="4031"/>
                    <a:pt x="10639" y="4092"/>
                    <a:pt x="11247" y="4183"/>
                  </a:cubicBezTo>
                  <a:lnTo>
                    <a:pt x="13071" y="4396"/>
                  </a:lnTo>
                  <a:lnTo>
                    <a:pt x="14864" y="4639"/>
                  </a:lnTo>
                  <a:lnTo>
                    <a:pt x="16597" y="4882"/>
                  </a:lnTo>
                  <a:lnTo>
                    <a:pt x="18299" y="5126"/>
                  </a:lnTo>
                  <a:lnTo>
                    <a:pt x="20001" y="5399"/>
                  </a:lnTo>
                  <a:lnTo>
                    <a:pt x="21673" y="5642"/>
                  </a:lnTo>
                  <a:lnTo>
                    <a:pt x="23375" y="5946"/>
                  </a:lnTo>
                  <a:lnTo>
                    <a:pt x="25077" y="6220"/>
                  </a:lnTo>
                  <a:lnTo>
                    <a:pt x="26840" y="6524"/>
                  </a:lnTo>
                  <a:lnTo>
                    <a:pt x="28664" y="6858"/>
                  </a:lnTo>
                  <a:lnTo>
                    <a:pt x="30518" y="7223"/>
                  </a:lnTo>
                  <a:lnTo>
                    <a:pt x="32463" y="7588"/>
                  </a:lnTo>
                  <a:lnTo>
                    <a:pt x="34500" y="8013"/>
                  </a:lnTo>
                  <a:lnTo>
                    <a:pt x="36658" y="8469"/>
                  </a:lnTo>
                  <a:cubicBezTo>
                    <a:pt x="36698" y="8478"/>
                    <a:pt x="36739" y="8482"/>
                    <a:pt x="36778" y="8482"/>
                  </a:cubicBezTo>
                  <a:cubicBezTo>
                    <a:pt x="37008" y="8482"/>
                    <a:pt x="37218" y="8338"/>
                    <a:pt x="37296" y="8104"/>
                  </a:cubicBezTo>
                  <a:cubicBezTo>
                    <a:pt x="37418" y="7800"/>
                    <a:pt x="37235" y="7496"/>
                    <a:pt x="36901" y="7436"/>
                  </a:cubicBezTo>
                  <a:cubicBezTo>
                    <a:pt x="36172" y="7284"/>
                    <a:pt x="35472" y="7132"/>
                    <a:pt x="34773" y="6980"/>
                  </a:cubicBezTo>
                  <a:cubicBezTo>
                    <a:pt x="34105" y="6828"/>
                    <a:pt x="33436" y="6706"/>
                    <a:pt x="32798" y="6585"/>
                  </a:cubicBezTo>
                  <a:lnTo>
                    <a:pt x="30883" y="6189"/>
                  </a:lnTo>
                  <a:lnTo>
                    <a:pt x="29089" y="5855"/>
                  </a:lnTo>
                  <a:lnTo>
                    <a:pt x="27326" y="5521"/>
                  </a:lnTo>
                  <a:lnTo>
                    <a:pt x="25624" y="5217"/>
                  </a:lnTo>
                  <a:lnTo>
                    <a:pt x="23983" y="4943"/>
                  </a:lnTo>
                  <a:lnTo>
                    <a:pt x="22311" y="4670"/>
                  </a:lnTo>
                  <a:lnTo>
                    <a:pt x="20579" y="4396"/>
                  </a:lnTo>
                  <a:cubicBezTo>
                    <a:pt x="20001" y="4305"/>
                    <a:pt x="19423" y="4214"/>
                    <a:pt x="18846" y="4123"/>
                  </a:cubicBezTo>
                  <a:lnTo>
                    <a:pt x="16992" y="3879"/>
                  </a:lnTo>
                  <a:lnTo>
                    <a:pt x="15077" y="3606"/>
                  </a:lnTo>
                  <a:lnTo>
                    <a:pt x="13010" y="3332"/>
                  </a:lnTo>
                  <a:lnTo>
                    <a:pt x="10822" y="3059"/>
                  </a:lnTo>
                  <a:cubicBezTo>
                    <a:pt x="10518" y="3028"/>
                    <a:pt x="10274" y="2724"/>
                    <a:pt x="10305" y="2420"/>
                  </a:cubicBezTo>
                  <a:cubicBezTo>
                    <a:pt x="10359" y="2124"/>
                    <a:pt x="10579" y="1924"/>
                    <a:pt x="10861" y="1924"/>
                  </a:cubicBezTo>
                  <a:cubicBezTo>
                    <a:pt x="10898" y="1924"/>
                    <a:pt x="10935" y="1927"/>
                    <a:pt x="10973" y="1934"/>
                  </a:cubicBezTo>
                  <a:lnTo>
                    <a:pt x="12980" y="2177"/>
                  </a:lnTo>
                  <a:lnTo>
                    <a:pt x="14834" y="2420"/>
                  </a:lnTo>
                  <a:lnTo>
                    <a:pt x="16566" y="2664"/>
                  </a:lnTo>
                  <a:lnTo>
                    <a:pt x="18208" y="2907"/>
                  </a:lnTo>
                  <a:cubicBezTo>
                    <a:pt x="18755" y="2967"/>
                    <a:pt x="19272" y="3059"/>
                    <a:pt x="19788" y="3119"/>
                  </a:cubicBezTo>
                  <a:lnTo>
                    <a:pt x="21369" y="3363"/>
                  </a:lnTo>
                  <a:lnTo>
                    <a:pt x="22949" y="3636"/>
                  </a:lnTo>
                  <a:lnTo>
                    <a:pt x="24591" y="3910"/>
                  </a:lnTo>
                  <a:lnTo>
                    <a:pt x="26293" y="4183"/>
                  </a:lnTo>
                  <a:lnTo>
                    <a:pt x="28117" y="4518"/>
                  </a:lnTo>
                  <a:lnTo>
                    <a:pt x="30092" y="4913"/>
                  </a:lnTo>
                  <a:cubicBezTo>
                    <a:pt x="30132" y="4921"/>
                    <a:pt x="30171" y="4925"/>
                    <a:pt x="30209" y="4925"/>
                  </a:cubicBezTo>
                  <a:cubicBezTo>
                    <a:pt x="30465" y="4925"/>
                    <a:pt x="30682" y="4756"/>
                    <a:pt x="30761" y="4518"/>
                  </a:cubicBezTo>
                  <a:cubicBezTo>
                    <a:pt x="30852" y="4214"/>
                    <a:pt x="30640" y="3910"/>
                    <a:pt x="30336" y="3849"/>
                  </a:cubicBezTo>
                  <a:lnTo>
                    <a:pt x="28269" y="3454"/>
                  </a:lnTo>
                  <a:lnTo>
                    <a:pt x="26293" y="3119"/>
                  </a:lnTo>
                  <a:cubicBezTo>
                    <a:pt x="25655" y="2998"/>
                    <a:pt x="25047" y="2907"/>
                    <a:pt x="24439" y="2816"/>
                  </a:cubicBezTo>
                  <a:lnTo>
                    <a:pt x="22676" y="2512"/>
                  </a:lnTo>
                  <a:lnTo>
                    <a:pt x="20974" y="2238"/>
                  </a:lnTo>
                  <a:lnTo>
                    <a:pt x="19302" y="1995"/>
                  </a:lnTo>
                  <a:lnTo>
                    <a:pt x="17661" y="1752"/>
                  </a:lnTo>
                  <a:lnTo>
                    <a:pt x="16050" y="1508"/>
                  </a:lnTo>
                  <a:lnTo>
                    <a:pt x="14378" y="1296"/>
                  </a:lnTo>
                  <a:lnTo>
                    <a:pt x="12706" y="1053"/>
                  </a:lnTo>
                  <a:cubicBezTo>
                    <a:pt x="12159" y="992"/>
                    <a:pt x="11581" y="931"/>
                    <a:pt x="11004" y="840"/>
                  </a:cubicBezTo>
                  <a:lnTo>
                    <a:pt x="9180" y="627"/>
                  </a:lnTo>
                  <a:lnTo>
                    <a:pt x="7296" y="414"/>
                  </a:lnTo>
                  <a:lnTo>
                    <a:pt x="5289" y="201"/>
                  </a:lnTo>
                  <a:lnTo>
                    <a:pt x="3162" y="19"/>
                  </a:lnTo>
                  <a:cubicBezTo>
                    <a:pt x="3054" y="6"/>
                    <a:pt x="2947" y="0"/>
                    <a:pt x="2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4"/>
          <p:cNvGrpSpPr/>
          <p:nvPr/>
        </p:nvGrpSpPr>
        <p:grpSpPr>
          <a:xfrm rot="-990628">
            <a:off x="7946131" y="216149"/>
            <a:ext cx="976529" cy="640487"/>
            <a:chOff x="7890925" y="111876"/>
            <a:chExt cx="976497" cy="640466"/>
          </a:xfrm>
        </p:grpSpPr>
        <p:grpSp>
          <p:nvGrpSpPr>
            <p:cNvPr id="207" name="Google Shape;207;p14"/>
            <p:cNvGrpSpPr/>
            <p:nvPr/>
          </p:nvGrpSpPr>
          <p:grpSpPr>
            <a:xfrm>
              <a:off x="8447267" y="133045"/>
              <a:ext cx="250305" cy="214459"/>
              <a:chOff x="-976350" y="1596325"/>
              <a:chExt cx="162525" cy="139250"/>
            </a:xfrm>
          </p:grpSpPr>
          <p:sp>
            <p:nvSpPr>
              <p:cNvPr id="208" name="Google Shape;208;p14"/>
              <p:cNvSpPr/>
              <p:nvPr/>
            </p:nvSpPr>
            <p:spPr>
              <a:xfrm>
                <a:off x="-976350" y="1596325"/>
                <a:ext cx="162525" cy="139250"/>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924100" y="1636400"/>
                <a:ext cx="71375" cy="60625"/>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14"/>
            <p:cNvSpPr/>
            <p:nvPr/>
          </p:nvSpPr>
          <p:spPr>
            <a:xfrm>
              <a:off x="7890925" y="111876"/>
              <a:ext cx="173305" cy="174122"/>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8617117" y="537883"/>
              <a:ext cx="250305" cy="214459"/>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7930915" y="163546"/>
              <a:ext cx="80845" cy="69755"/>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8697587" y="599602"/>
              <a:ext cx="109925" cy="93369"/>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214"/>
        <p:cNvGrpSpPr/>
        <p:nvPr/>
      </p:nvGrpSpPr>
      <p:grpSpPr>
        <a:xfrm>
          <a:off x="0" y="0"/>
          <a:ext cx="0" cy="0"/>
          <a:chOff x="0" y="0"/>
          <a:chExt cx="0" cy="0"/>
        </a:xfrm>
      </p:grpSpPr>
      <p:sp>
        <p:nvSpPr>
          <p:cNvPr id="215" name="Google Shape;215;p15"/>
          <p:cNvSpPr txBox="1">
            <a:spLocks noGrp="1"/>
          </p:cNvSpPr>
          <p:nvPr>
            <p:ph type="body" idx="1"/>
          </p:nvPr>
        </p:nvSpPr>
        <p:spPr>
          <a:xfrm>
            <a:off x="709600" y="2146500"/>
            <a:ext cx="3791100" cy="2268300"/>
          </a:xfrm>
          <a:prstGeom prst="rect">
            <a:avLst/>
          </a:prstGeom>
        </p:spPr>
        <p:txBody>
          <a:bodyPr spcFirstLastPara="1" wrap="square" lIns="91425" tIns="91425" rIns="91425" bIns="91425" anchor="b"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00000"/>
              </a:lnSpc>
              <a:spcBef>
                <a:spcPts val="1600"/>
              </a:spcBef>
              <a:spcAft>
                <a:spcPts val="0"/>
              </a:spcAft>
              <a:buSzPts val="1200"/>
              <a:buFont typeface="Open Sans"/>
              <a:buChar char="○"/>
              <a:defRPr/>
            </a:lvl2pPr>
            <a:lvl3pPr marL="1371600" lvl="2" indent="-304800" rtl="0">
              <a:lnSpc>
                <a:spcPct val="100000"/>
              </a:lnSpc>
              <a:spcBef>
                <a:spcPts val="1600"/>
              </a:spcBef>
              <a:spcAft>
                <a:spcPts val="0"/>
              </a:spcAft>
              <a:buSzPts val="1200"/>
              <a:buFont typeface="Open Sans"/>
              <a:buChar char="■"/>
              <a:defRPr/>
            </a:lvl3pPr>
            <a:lvl4pPr marL="1828800" lvl="3" indent="-304800" rtl="0">
              <a:lnSpc>
                <a:spcPct val="100000"/>
              </a:lnSpc>
              <a:spcBef>
                <a:spcPts val="1600"/>
              </a:spcBef>
              <a:spcAft>
                <a:spcPts val="0"/>
              </a:spcAft>
              <a:buSzPts val="1200"/>
              <a:buFont typeface="Open Sans"/>
              <a:buChar char="●"/>
              <a:defRPr/>
            </a:lvl4pPr>
            <a:lvl5pPr marL="2286000" lvl="4" indent="-304800" rtl="0">
              <a:lnSpc>
                <a:spcPct val="100000"/>
              </a:lnSpc>
              <a:spcBef>
                <a:spcPts val="1600"/>
              </a:spcBef>
              <a:spcAft>
                <a:spcPts val="0"/>
              </a:spcAft>
              <a:buSzPts val="1200"/>
              <a:buFont typeface="Open Sans"/>
              <a:buChar char="○"/>
              <a:defRPr/>
            </a:lvl5pPr>
            <a:lvl6pPr marL="2743200" lvl="5" indent="-304800" rtl="0">
              <a:lnSpc>
                <a:spcPct val="100000"/>
              </a:lnSpc>
              <a:spcBef>
                <a:spcPts val="1600"/>
              </a:spcBef>
              <a:spcAft>
                <a:spcPts val="0"/>
              </a:spcAft>
              <a:buSzPts val="1200"/>
              <a:buFont typeface="Open Sans"/>
              <a:buChar char="■"/>
              <a:defRPr/>
            </a:lvl6pPr>
            <a:lvl7pPr marL="3200400" lvl="6" indent="-304800" rtl="0">
              <a:lnSpc>
                <a:spcPct val="100000"/>
              </a:lnSpc>
              <a:spcBef>
                <a:spcPts val="1600"/>
              </a:spcBef>
              <a:spcAft>
                <a:spcPts val="0"/>
              </a:spcAft>
              <a:buSzPts val="1200"/>
              <a:buFont typeface="Open Sans"/>
              <a:buChar char="●"/>
              <a:defRPr/>
            </a:lvl7pPr>
            <a:lvl8pPr marL="3657600" lvl="7" indent="-304800" rtl="0">
              <a:lnSpc>
                <a:spcPct val="100000"/>
              </a:lnSpc>
              <a:spcBef>
                <a:spcPts val="1600"/>
              </a:spcBef>
              <a:spcAft>
                <a:spcPts val="0"/>
              </a:spcAft>
              <a:buSzPts val="1200"/>
              <a:buFont typeface="Open Sans"/>
              <a:buChar char="○"/>
              <a:defRPr/>
            </a:lvl8pPr>
            <a:lvl9pPr marL="4114800" lvl="8" indent="-304800" rtl="0">
              <a:lnSpc>
                <a:spcPct val="100000"/>
              </a:lnSpc>
              <a:spcBef>
                <a:spcPts val="1600"/>
              </a:spcBef>
              <a:spcAft>
                <a:spcPts val="1600"/>
              </a:spcAft>
              <a:buSzPts val="1200"/>
              <a:buFont typeface="Open Sans"/>
              <a:buChar char="■"/>
              <a:defRPr/>
            </a:lvl9pPr>
          </a:lstStyle>
          <a:p>
            <a:endParaRPr/>
          </a:p>
        </p:txBody>
      </p:sp>
      <p:sp>
        <p:nvSpPr>
          <p:cNvPr id="216" name="Google Shape;216;p15"/>
          <p:cNvSpPr txBox="1">
            <a:spLocks noGrp="1"/>
          </p:cNvSpPr>
          <p:nvPr>
            <p:ph type="body" idx="2"/>
          </p:nvPr>
        </p:nvSpPr>
        <p:spPr>
          <a:xfrm>
            <a:off x="4643300" y="2146500"/>
            <a:ext cx="3791100" cy="2268300"/>
          </a:xfrm>
          <a:prstGeom prst="rect">
            <a:avLst/>
          </a:prstGeom>
        </p:spPr>
        <p:txBody>
          <a:bodyPr spcFirstLastPara="1" wrap="square" lIns="91425" tIns="91425" rIns="91425" bIns="91425" anchor="b" anchorCtr="0">
            <a:noAutofit/>
          </a:bodyPr>
          <a:lstStyle>
            <a:lvl1pPr marL="457200" lvl="0" indent="-317500" rtl="0">
              <a:lnSpc>
                <a:spcPct val="115000"/>
              </a:lnSpc>
              <a:spcBef>
                <a:spcPts val="0"/>
              </a:spcBef>
              <a:spcAft>
                <a:spcPts val="0"/>
              </a:spcAft>
              <a:buSzPts val="1400"/>
              <a:buChar char="●"/>
              <a:defRPr sz="12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1600"/>
              </a:spcBef>
              <a:spcAft>
                <a:spcPts val="0"/>
              </a:spcAft>
              <a:buSzPts val="1400"/>
              <a:buChar char="■"/>
              <a:defRPr/>
            </a:lvl3pPr>
            <a:lvl4pPr marL="1828800" lvl="3" indent="-317500" rtl="0">
              <a:lnSpc>
                <a:spcPct val="100000"/>
              </a:lnSpc>
              <a:spcBef>
                <a:spcPts val="1600"/>
              </a:spcBef>
              <a:spcAft>
                <a:spcPts val="0"/>
              </a:spcAft>
              <a:buSzPts val="1400"/>
              <a:buChar char="●"/>
              <a:defRPr/>
            </a:lvl4pPr>
            <a:lvl5pPr marL="2286000" lvl="4" indent="-317500" rtl="0">
              <a:lnSpc>
                <a:spcPct val="100000"/>
              </a:lnSpc>
              <a:spcBef>
                <a:spcPts val="1600"/>
              </a:spcBef>
              <a:spcAft>
                <a:spcPts val="0"/>
              </a:spcAft>
              <a:buSzPts val="1400"/>
              <a:buChar char="○"/>
              <a:defRPr/>
            </a:lvl5pPr>
            <a:lvl6pPr marL="2743200" lvl="5" indent="-317500" rtl="0">
              <a:lnSpc>
                <a:spcPct val="100000"/>
              </a:lnSpc>
              <a:spcBef>
                <a:spcPts val="1600"/>
              </a:spcBef>
              <a:spcAft>
                <a:spcPts val="0"/>
              </a:spcAft>
              <a:buSzPts val="1400"/>
              <a:buChar char="■"/>
              <a:defRPr/>
            </a:lvl6pPr>
            <a:lvl7pPr marL="3200400" lvl="6" indent="-317500" rtl="0">
              <a:lnSpc>
                <a:spcPct val="100000"/>
              </a:lnSpc>
              <a:spcBef>
                <a:spcPts val="1600"/>
              </a:spcBef>
              <a:spcAft>
                <a:spcPts val="0"/>
              </a:spcAft>
              <a:buSzPts val="1400"/>
              <a:buChar char="●"/>
              <a:defRPr/>
            </a:lvl7pPr>
            <a:lvl8pPr marL="3657600" lvl="7" indent="-317500" rtl="0">
              <a:lnSpc>
                <a:spcPct val="100000"/>
              </a:lnSpc>
              <a:spcBef>
                <a:spcPts val="1600"/>
              </a:spcBef>
              <a:spcAft>
                <a:spcPts val="0"/>
              </a:spcAft>
              <a:buSzPts val="1400"/>
              <a:buChar char="○"/>
              <a:defRPr/>
            </a:lvl8pPr>
            <a:lvl9pPr marL="4114800" lvl="8" indent="-317500" rtl="0">
              <a:lnSpc>
                <a:spcPct val="100000"/>
              </a:lnSpc>
              <a:spcBef>
                <a:spcPts val="1600"/>
              </a:spcBef>
              <a:spcAft>
                <a:spcPts val="1600"/>
              </a:spcAft>
              <a:buSzPts val="1400"/>
              <a:buChar char="■"/>
              <a:defRPr/>
            </a:lvl9pPr>
          </a:lstStyle>
          <a:p>
            <a:endParaRPr/>
          </a:p>
        </p:txBody>
      </p:sp>
      <p:grpSp>
        <p:nvGrpSpPr>
          <p:cNvPr id="217" name="Google Shape;217;p15"/>
          <p:cNvGrpSpPr/>
          <p:nvPr/>
        </p:nvGrpSpPr>
        <p:grpSpPr>
          <a:xfrm>
            <a:off x="-494665" y="837079"/>
            <a:ext cx="2127023" cy="569699"/>
            <a:chOff x="2159225" y="3645850"/>
            <a:chExt cx="1807617" cy="484150"/>
          </a:xfrm>
        </p:grpSpPr>
        <p:sp>
          <p:nvSpPr>
            <p:cNvPr id="218" name="Google Shape;218;p15"/>
            <p:cNvSpPr/>
            <p:nvPr/>
          </p:nvSpPr>
          <p:spPr>
            <a:xfrm>
              <a:off x="2159225" y="3645850"/>
              <a:ext cx="1807617" cy="484150"/>
            </a:xfrm>
            <a:custGeom>
              <a:avLst/>
              <a:gdLst/>
              <a:ahLst/>
              <a:cxnLst/>
              <a:rect l="l" t="t" r="r" b="b"/>
              <a:pathLst>
                <a:path w="31886" h="8828" extrusionOk="0">
                  <a:moveTo>
                    <a:pt x="14588" y="1"/>
                  </a:moveTo>
                  <a:cubicBezTo>
                    <a:pt x="12363" y="1"/>
                    <a:pt x="10159" y="1009"/>
                    <a:pt x="8724" y="2962"/>
                  </a:cubicBezTo>
                  <a:cubicBezTo>
                    <a:pt x="8390" y="2870"/>
                    <a:pt x="8055" y="2840"/>
                    <a:pt x="7751" y="2840"/>
                  </a:cubicBezTo>
                  <a:cubicBezTo>
                    <a:pt x="6779" y="2840"/>
                    <a:pt x="5806" y="3174"/>
                    <a:pt x="5046" y="3752"/>
                  </a:cubicBezTo>
                  <a:cubicBezTo>
                    <a:pt x="4619" y="3599"/>
                    <a:pt x="4188" y="3527"/>
                    <a:pt x="3767" y="3527"/>
                  </a:cubicBezTo>
                  <a:cubicBezTo>
                    <a:pt x="1765" y="3527"/>
                    <a:pt x="0" y="5148"/>
                    <a:pt x="0" y="7308"/>
                  </a:cubicBezTo>
                  <a:cubicBezTo>
                    <a:pt x="0" y="8129"/>
                    <a:pt x="700" y="8828"/>
                    <a:pt x="1520" y="8828"/>
                  </a:cubicBezTo>
                  <a:lnTo>
                    <a:pt x="30366" y="8798"/>
                  </a:lnTo>
                  <a:cubicBezTo>
                    <a:pt x="31217" y="8798"/>
                    <a:pt x="31886" y="8129"/>
                    <a:pt x="31886" y="7278"/>
                  </a:cubicBezTo>
                  <a:cubicBezTo>
                    <a:pt x="31886" y="5150"/>
                    <a:pt x="30153" y="3418"/>
                    <a:pt x="27995" y="3418"/>
                  </a:cubicBezTo>
                  <a:cubicBezTo>
                    <a:pt x="27721" y="3418"/>
                    <a:pt x="27448" y="3448"/>
                    <a:pt x="27174" y="3509"/>
                  </a:cubicBezTo>
                  <a:cubicBezTo>
                    <a:pt x="26050" y="2111"/>
                    <a:pt x="24347" y="1320"/>
                    <a:pt x="22584" y="1320"/>
                  </a:cubicBezTo>
                  <a:cubicBezTo>
                    <a:pt x="21551" y="1320"/>
                    <a:pt x="20578" y="1594"/>
                    <a:pt x="19697" y="2080"/>
                  </a:cubicBezTo>
                  <a:cubicBezTo>
                    <a:pt x="18257" y="682"/>
                    <a:pt x="16416" y="1"/>
                    <a:pt x="14588"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2230293" y="3660959"/>
              <a:ext cx="1665482" cy="401986"/>
            </a:xfrm>
            <a:custGeom>
              <a:avLst/>
              <a:gdLst/>
              <a:ahLst/>
              <a:cxnLst/>
              <a:rect l="l" t="t" r="r" b="b"/>
              <a:pathLst>
                <a:path w="28847" h="6962" extrusionOk="0">
                  <a:moveTo>
                    <a:pt x="26506" y="4590"/>
                  </a:moveTo>
                  <a:cubicBezTo>
                    <a:pt x="26020" y="4590"/>
                    <a:pt x="25503" y="4773"/>
                    <a:pt x="25108" y="5046"/>
                  </a:cubicBezTo>
                  <a:cubicBezTo>
                    <a:pt x="23801" y="2280"/>
                    <a:pt x="20123" y="1642"/>
                    <a:pt x="17934" y="3800"/>
                  </a:cubicBezTo>
                  <a:cubicBezTo>
                    <a:pt x="15472" y="1"/>
                    <a:pt x="9788" y="396"/>
                    <a:pt x="7843" y="4499"/>
                  </a:cubicBezTo>
                  <a:cubicBezTo>
                    <a:pt x="6506" y="3618"/>
                    <a:pt x="4712" y="3982"/>
                    <a:pt x="3831" y="5320"/>
                  </a:cubicBezTo>
                  <a:cubicBezTo>
                    <a:pt x="2372" y="3952"/>
                    <a:pt x="1" y="4985"/>
                    <a:pt x="31" y="6961"/>
                  </a:cubicBezTo>
                  <a:lnTo>
                    <a:pt x="28846" y="6961"/>
                  </a:lnTo>
                  <a:cubicBezTo>
                    <a:pt x="28846" y="5654"/>
                    <a:pt x="27813" y="4590"/>
                    <a:pt x="26506" y="45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5"/>
          <p:cNvSpPr txBox="1">
            <a:spLocks noGrp="1"/>
          </p:cNvSpPr>
          <p:nvPr>
            <p:ph type="title"/>
          </p:nvPr>
        </p:nvSpPr>
        <p:spPr>
          <a:xfrm>
            <a:off x="2036850" y="532925"/>
            <a:ext cx="5070300" cy="45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221"/>
        <p:cNvGrpSpPr/>
        <p:nvPr/>
      </p:nvGrpSpPr>
      <p:grpSpPr>
        <a:xfrm>
          <a:off x="0" y="0"/>
          <a:ext cx="0" cy="0"/>
          <a:chOff x="0" y="0"/>
          <a:chExt cx="0" cy="0"/>
        </a:xfrm>
      </p:grpSpPr>
      <p:sp>
        <p:nvSpPr>
          <p:cNvPr id="222" name="Google Shape;222;p16"/>
          <p:cNvSpPr txBox="1">
            <a:spLocks noGrp="1"/>
          </p:cNvSpPr>
          <p:nvPr>
            <p:ph type="title"/>
          </p:nvPr>
        </p:nvSpPr>
        <p:spPr>
          <a:xfrm>
            <a:off x="562426" y="1639813"/>
            <a:ext cx="2883600" cy="484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3" name="Google Shape;223;p16"/>
          <p:cNvSpPr txBox="1">
            <a:spLocks noGrp="1"/>
          </p:cNvSpPr>
          <p:nvPr>
            <p:ph type="subTitle" idx="1"/>
          </p:nvPr>
        </p:nvSpPr>
        <p:spPr>
          <a:xfrm>
            <a:off x="794626" y="2123079"/>
            <a:ext cx="2651400" cy="64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4" name="Google Shape;224;p16"/>
          <p:cNvSpPr txBox="1">
            <a:spLocks noGrp="1"/>
          </p:cNvSpPr>
          <p:nvPr>
            <p:ph type="title" idx="2"/>
          </p:nvPr>
        </p:nvSpPr>
        <p:spPr>
          <a:xfrm>
            <a:off x="562426" y="3255375"/>
            <a:ext cx="2883600" cy="48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16"/>
          <p:cNvSpPr txBox="1">
            <a:spLocks noGrp="1"/>
          </p:cNvSpPr>
          <p:nvPr>
            <p:ph type="subTitle" idx="3"/>
          </p:nvPr>
        </p:nvSpPr>
        <p:spPr>
          <a:xfrm>
            <a:off x="794626" y="3739291"/>
            <a:ext cx="2651400" cy="64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16"/>
          <p:cNvSpPr txBox="1">
            <a:spLocks noGrp="1"/>
          </p:cNvSpPr>
          <p:nvPr>
            <p:ph type="title" idx="4"/>
          </p:nvPr>
        </p:nvSpPr>
        <p:spPr>
          <a:xfrm>
            <a:off x="5697962" y="3255375"/>
            <a:ext cx="28836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16"/>
          <p:cNvSpPr txBox="1">
            <a:spLocks noGrp="1"/>
          </p:cNvSpPr>
          <p:nvPr>
            <p:ph type="subTitle" idx="5"/>
          </p:nvPr>
        </p:nvSpPr>
        <p:spPr>
          <a:xfrm>
            <a:off x="5697962" y="3739291"/>
            <a:ext cx="2651400" cy="64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28" name="Google Shape;228;p16"/>
          <p:cNvGrpSpPr/>
          <p:nvPr/>
        </p:nvGrpSpPr>
        <p:grpSpPr>
          <a:xfrm>
            <a:off x="7890925" y="188076"/>
            <a:ext cx="976497" cy="640466"/>
            <a:chOff x="7890925" y="111876"/>
            <a:chExt cx="976497" cy="640466"/>
          </a:xfrm>
        </p:grpSpPr>
        <p:grpSp>
          <p:nvGrpSpPr>
            <p:cNvPr id="229" name="Google Shape;229;p16"/>
            <p:cNvGrpSpPr/>
            <p:nvPr/>
          </p:nvGrpSpPr>
          <p:grpSpPr>
            <a:xfrm>
              <a:off x="8199850" y="133045"/>
              <a:ext cx="497722" cy="368122"/>
              <a:chOff x="-1137000" y="1596325"/>
              <a:chExt cx="323175" cy="239025"/>
            </a:xfrm>
          </p:grpSpPr>
          <p:sp>
            <p:nvSpPr>
              <p:cNvPr id="230" name="Google Shape;230;p16"/>
              <p:cNvSpPr/>
              <p:nvPr/>
            </p:nvSpPr>
            <p:spPr>
              <a:xfrm>
                <a:off x="-1137000" y="1704175"/>
                <a:ext cx="130550" cy="131175"/>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976350" y="1596325"/>
                <a:ext cx="162525" cy="139250"/>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1106875" y="1743100"/>
                <a:ext cx="60900" cy="5255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924100" y="1636400"/>
                <a:ext cx="71375" cy="60625"/>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16"/>
            <p:cNvSpPr/>
            <p:nvPr/>
          </p:nvSpPr>
          <p:spPr>
            <a:xfrm>
              <a:off x="7890925" y="111876"/>
              <a:ext cx="173305" cy="174122"/>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8617117" y="537883"/>
              <a:ext cx="250305" cy="214459"/>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7930915" y="163546"/>
              <a:ext cx="80845" cy="69755"/>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8697587" y="599602"/>
              <a:ext cx="109925" cy="93369"/>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6"/>
          <p:cNvGrpSpPr/>
          <p:nvPr/>
        </p:nvGrpSpPr>
        <p:grpSpPr>
          <a:xfrm>
            <a:off x="-307002" y="469431"/>
            <a:ext cx="777136" cy="747840"/>
            <a:chOff x="3770925" y="315125"/>
            <a:chExt cx="840874" cy="809175"/>
          </a:xfrm>
        </p:grpSpPr>
        <p:sp>
          <p:nvSpPr>
            <p:cNvPr id="239" name="Google Shape;239;p16"/>
            <p:cNvSpPr/>
            <p:nvPr/>
          </p:nvSpPr>
          <p:spPr>
            <a:xfrm>
              <a:off x="3770925" y="315125"/>
              <a:ext cx="840874" cy="809175"/>
            </a:xfrm>
            <a:custGeom>
              <a:avLst/>
              <a:gdLst/>
              <a:ahLst/>
              <a:cxnLst/>
              <a:rect l="l" t="t" r="r" b="b"/>
              <a:pathLst>
                <a:path w="31461" h="30275" extrusionOk="0">
                  <a:moveTo>
                    <a:pt x="16329" y="1"/>
                  </a:moveTo>
                  <a:cubicBezTo>
                    <a:pt x="12396" y="1"/>
                    <a:pt x="8528" y="1535"/>
                    <a:pt x="5624" y="4439"/>
                  </a:cubicBezTo>
                  <a:cubicBezTo>
                    <a:pt x="1308" y="8755"/>
                    <a:pt x="1" y="15260"/>
                    <a:pt x="2372" y="20913"/>
                  </a:cubicBezTo>
                  <a:cubicBezTo>
                    <a:pt x="4712" y="26567"/>
                    <a:pt x="10214" y="30275"/>
                    <a:pt x="16354" y="30275"/>
                  </a:cubicBezTo>
                  <a:cubicBezTo>
                    <a:pt x="24682" y="30245"/>
                    <a:pt x="31460" y="23497"/>
                    <a:pt x="31460" y="15138"/>
                  </a:cubicBezTo>
                  <a:cubicBezTo>
                    <a:pt x="31460" y="8998"/>
                    <a:pt x="27783" y="3496"/>
                    <a:pt x="22129" y="1156"/>
                  </a:cubicBezTo>
                  <a:cubicBezTo>
                    <a:pt x="20253" y="379"/>
                    <a:pt x="18283" y="1"/>
                    <a:pt x="16329" y="1"/>
                  </a:cubicBezTo>
                  <a:close/>
                </a:path>
              </a:pathLst>
            </a:custGeom>
            <a:solidFill>
              <a:schemeClr val="lt2"/>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3904994" y="416693"/>
              <a:ext cx="605244" cy="606073"/>
            </a:xfrm>
            <a:custGeom>
              <a:avLst/>
              <a:gdLst/>
              <a:ahLst/>
              <a:cxnLst/>
              <a:rect l="l" t="t" r="r" b="b"/>
              <a:pathLst>
                <a:path w="22645" h="22676" extrusionOk="0">
                  <a:moveTo>
                    <a:pt x="22645" y="11338"/>
                  </a:moveTo>
                  <a:cubicBezTo>
                    <a:pt x="22645" y="17599"/>
                    <a:pt x="17569" y="22675"/>
                    <a:pt x="11307" y="22675"/>
                  </a:cubicBezTo>
                  <a:cubicBezTo>
                    <a:pt x="5076" y="22675"/>
                    <a:pt x="0" y="17599"/>
                    <a:pt x="0" y="11338"/>
                  </a:cubicBezTo>
                  <a:cubicBezTo>
                    <a:pt x="0" y="5076"/>
                    <a:pt x="5076" y="0"/>
                    <a:pt x="11307" y="0"/>
                  </a:cubicBezTo>
                  <a:cubicBezTo>
                    <a:pt x="17569" y="0"/>
                    <a:pt x="22645" y="5076"/>
                    <a:pt x="22645" y="113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16"/>
          <p:cNvGrpSpPr/>
          <p:nvPr/>
        </p:nvGrpSpPr>
        <p:grpSpPr>
          <a:xfrm>
            <a:off x="-313013" y="53715"/>
            <a:ext cx="1566078" cy="484154"/>
            <a:chOff x="7219875" y="1515738"/>
            <a:chExt cx="1140625" cy="352625"/>
          </a:xfrm>
        </p:grpSpPr>
        <p:sp>
          <p:nvSpPr>
            <p:cNvPr id="242" name="Google Shape;242;p16"/>
            <p:cNvSpPr/>
            <p:nvPr/>
          </p:nvSpPr>
          <p:spPr>
            <a:xfrm>
              <a:off x="7219875" y="1515738"/>
              <a:ext cx="1140625" cy="352625"/>
            </a:xfrm>
            <a:custGeom>
              <a:avLst/>
              <a:gdLst/>
              <a:ahLst/>
              <a:cxnLst/>
              <a:rect l="l" t="t" r="r" b="b"/>
              <a:pathLst>
                <a:path w="45625" h="14105" extrusionOk="0">
                  <a:moveTo>
                    <a:pt x="20791" y="1"/>
                  </a:moveTo>
                  <a:cubicBezTo>
                    <a:pt x="17356" y="1"/>
                    <a:pt x="14165" y="2189"/>
                    <a:pt x="12341" y="5715"/>
                  </a:cubicBezTo>
                  <a:cubicBezTo>
                    <a:pt x="11794" y="5533"/>
                    <a:pt x="11247" y="5442"/>
                    <a:pt x="10700" y="5442"/>
                  </a:cubicBezTo>
                  <a:cubicBezTo>
                    <a:pt x="9180" y="5472"/>
                    <a:pt x="7782" y="6110"/>
                    <a:pt x="6779" y="7265"/>
                  </a:cubicBezTo>
                  <a:cubicBezTo>
                    <a:pt x="6171" y="6931"/>
                    <a:pt x="5502" y="6779"/>
                    <a:pt x="4833" y="6779"/>
                  </a:cubicBezTo>
                  <a:cubicBezTo>
                    <a:pt x="2158" y="6779"/>
                    <a:pt x="0" y="9393"/>
                    <a:pt x="0" y="12585"/>
                  </a:cubicBezTo>
                  <a:cubicBezTo>
                    <a:pt x="0" y="13436"/>
                    <a:pt x="669" y="14104"/>
                    <a:pt x="1520" y="14104"/>
                  </a:cubicBezTo>
                  <a:lnTo>
                    <a:pt x="44105" y="14104"/>
                  </a:lnTo>
                  <a:cubicBezTo>
                    <a:pt x="44956" y="14104"/>
                    <a:pt x="45624" y="13405"/>
                    <a:pt x="45624" y="12585"/>
                  </a:cubicBezTo>
                  <a:cubicBezTo>
                    <a:pt x="45624" y="9241"/>
                    <a:pt x="43375" y="6536"/>
                    <a:pt x="40609" y="6536"/>
                  </a:cubicBezTo>
                  <a:cubicBezTo>
                    <a:pt x="40123" y="6536"/>
                    <a:pt x="39667" y="6597"/>
                    <a:pt x="39211" y="6779"/>
                  </a:cubicBezTo>
                  <a:cubicBezTo>
                    <a:pt x="37721" y="4165"/>
                    <a:pt x="35259" y="2554"/>
                    <a:pt x="32615" y="2554"/>
                  </a:cubicBezTo>
                  <a:cubicBezTo>
                    <a:pt x="31004" y="2554"/>
                    <a:pt x="29484" y="3101"/>
                    <a:pt x="28238" y="4104"/>
                  </a:cubicBezTo>
                  <a:cubicBezTo>
                    <a:pt x="26353" y="1521"/>
                    <a:pt x="23679" y="1"/>
                    <a:pt x="2079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7279863" y="1559544"/>
              <a:ext cx="1020653" cy="265007"/>
            </a:xfrm>
            <a:custGeom>
              <a:avLst/>
              <a:gdLst/>
              <a:ahLst/>
              <a:cxnLst/>
              <a:rect l="l" t="t" r="r" b="b"/>
              <a:pathLst>
                <a:path w="42616" h="11065" extrusionOk="0">
                  <a:moveTo>
                    <a:pt x="39120" y="6536"/>
                  </a:moveTo>
                  <a:cubicBezTo>
                    <a:pt x="38330" y="6566"/>
                    <a:pt x="37600" y="6870"/>
                    <a:pt x="37023" y="7417"/>
                  </a:cubicBezTo>
                  <a:cubicBezTo>
                    <a:pt x="35989" y="4560"/>
                    <a:pt x="33710" y="2554"/>
                    <a:pt x="31096" y="2554"/>
                  </a:cubicBezTo>
                  <a:cubicBezTo>
                    <a:pt x="29272" y="2554"/>
                    <a:pt x="27630" y="3496"/>
                    <a:pt x="26445" y="5046"/>
                  </a:cubicBezTo>
                  <a:cubicBezTo>
                    <a:pt x="24925" y="2007"/>
                    <a:pt x="22281" y="1"/>
                    <a:pt x="19272" y="1"/>
                  </a:cubicBezTo>
                  <a:cubicBezTo>
                    <a:pt x="15867" y="1"/>
                    <a:pt x="12919" y="2584"/>
                    <a:pt x="11551" y="6353"/>
                  </a:cubicBezTo>
                  <a:cubicBezTo>
                    <a:pt x="10913" y="5776"/>
                    <a:pt x="10062" y="5472"/>
                    <a:pt x="9211" y="5442"/>
                  </a:cubicBezTo>
                  <a:cubicBezTo>
                    <a:pt x="7691" y="5442"/>
                    <a:pt x="6384" y="6445"/>
                    <a:pt x="5594" y="7934"/>
                  </a:cubicBezTo>
                  <a:cubicBezTo>
                    <a:pt x="5046" y="7204"/>
                    <a:pt x="4226" y="6779"/>
                    <a:pt x="3314" y="6779"/>
                  </a:cubicBezTo>
                  <a:cubicBezTo>
                    <a:pt x="1490" y="6779"/>
                    <a:pt x="1" y="8694"/>
                    <a:pt x="1" y="11065"/>
                  </a:cubicBezTo>
                  <a:lnTo>
                    <a:pt x="42616" y="11065"/>
                  </a:lnTo>
                  <a:cubicBezTo>
                    <a:pt x="42616" y="8572"/>
                    <a:pt x="41035" y="6536"/>
                    <a:pt x="39120" y="653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16"/>
          <p:cNvSpPr txBox="1">
            <a:spLocks noGrp="1"/>
          </p:cNvSpPr>
          <p:nvPr>
            <p:ph type="title" idx="6"/>
          </p:nvPr>
        </p:nvSpPr>
        <p:spPr>
          <a:xfrm>
            <a:off x="720000" y="537875"/>
            <a:ext cx="7704000" cy="42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245" name="Google Shape;245;p16"/>
          <p:cNvSpPr txBox="1">
            <a:spLocks noGrp="1"/>
          </p:cNvSpPr>
          <p:nvPr>
            <p:ph type="title" idx="7"/>
          </p:nvPr>
        </p:nvSpPr>
        <p:spPr>
          <a:xfrm>
            <a:off x="5697951" y="1639813"/>
            <a:ext cx="2883600" cy="48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6" name="Google Shape;246;p16"/>
          <p:cNvSpPr txBox="1">
            <a:spLocks noGrp="1"/>
          </p:cNvSpPr>
          <p:nvPr>
            <p:ph type="subTitle" idx="8"/>
          </p:nvPr>
        </p:nvSpPr>
        <p:spPr>
          <a:xfrm>
            <a:off x="5697951" y="2123079"/>
            <a:ext cx="2651400" cy="64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47"/>
        <p:cNvGrpSpPr/>
        <p:nvPr/>
      </p:nvGrpSpPr>
      <p:grpSpPr>
        <a:xfrm>
          <a:off x="0" y="0"/>
          <a:ext cx="0" cy="0"/>
          <a:chOff x="0" y="0"/>
          <a:chExt cx="0" cy="0"/>
        </a:xfrm>
      </p:grpSpPr>
      <p:sp>
        <p:nvSpPr>
          <p:cNvPr id="248" name="Google Shape;248;p17"/>
          <p:cNvSpPr txBox="1">
            <a:spLocks noGrp="1"/>
          </p:cNvSpPr>
          <p:nvPr>
            <p:ph type="title"/>
          </p:nvPr>
        </p:nvSpPr>
        <p:spPr>
          <a:xfrm>
            <a:off x="719975" y="17793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49" name="Google Shape;249;p17"/>
          <p:cNvSpPr txBox="1">
            <a:spLocks noGrp="1"/>
          </p:cNvSpPr>
          <p:nvPr>
            <p:ph type="subTitle" idx="1"/>
          </p:nvPr>
        </p:nvSpPr>
        <p:spPr>
          <a:xfrm>
            <a:off x="719975" y="23658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17"/>
          <p:cNvSpPr txBox="1">
            <a:spLocks noGrp="1"/>
          </p:cNvSpPr>
          <p:nvPr>
            <p:ph type="title" idx="2"/>
          </p:nvPr>
        </p:nvSpPr>
        <p:spPr>
          <a:xfrm>
            <a:off x="3419244" y="17793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51" name="Google Shape;251;p17"/>
          <p:cNvSpPr txBox="1">
            <a:spLocks noGrp="1"/>
          </p:cNvSpPr>
          <p:nvPr>
            <p:ph type="subTitle" idx="3"/>
          </p:nvPr>
        </p:nvSpPr>
        <p:spPr>
          <a:xfrm>
            <a:off x="3419244" y="23658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2" name="Google Shape;252;p17"/>
          <p:cNvSpPr txBox="1">
            <a:spLocks noGrp="1"/>
          </p:cNvSpPr>
          <p:nvPr>
            <p:ph type="title" idx="4"/>
          </p:nvPr>
        </p:nvSpPr>
        <p:spPr>
          <a:xfrm>
            <a:off x="719975" y="32127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53" name="Google Shape;253;p17"/>
          <p:cNvSpPr txBox="1">
            <a:spLocks noGrp="1"/>
          </p:cNvSpPr>
          <p:nvPr>
            <p:ph type="subTitle" idx="5"/>
          </p:nvPr>
        </p:nvSpPr>
        <p:spPr>
          <a:xfrm>
            <a:off x="719975" y="37992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4" name="Google Shape;254;p17"/>
          <p:cNvSpPr txBox="1">
            <a:spLocks noGrp="1"/>
          </p:cNvSpPr>
          <p:nvPr>
            <p:ph type="title" idx="6"/>
          </p:nvPr>
        </p:nvSpPr>
        <p:spPr>
          <a:xfrm>
            <a:off x="3419244" y="32127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55" name="Google Shape;255;p17"/>
          <p:cNvSpPr txBox="1">
            <a:spLocks noGrp="1"/>
          </p:cNvSpPr>
          <p:nvPr>
            <p:ph type="subTitle" idx="7"/>
          </p:nvPr>
        </p:nvSpPr>
        <p:spPr>
          <a:xfrm>
            <a:off x="3419244" y="37992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17"/>
          <p:cNvSpPr txBox="1">
            <a:spLocks noGrp="1"/>
          </p:cNvSpPr>
          <p:nvPr>
            <p:ph type="title" idx="8"/>
          </p:nvPr>
        </p:nvSpPr>
        <p:spPr>
          <a:xfrm>
            <a:off x="6118520" y="17793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57" name="Google Shape;257;p17"/>
          <p:cNvSpPr txBox="1">
            <a:spLocks noGrp="1"/>
          </p:cNvSpPr>
          <p:nvPr>
            <p:ph type="subTitle" idx="9"/>
          </p:nvPr>
        </p:nvSpPr>
        <p:spPr>
          <a:xfrm>
            <a:off x="6118520" y="23658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8" name="Google Shape;258;p17"/>
          <p:cNvSpPr txBox="1">
            <a:spLocks noGrp="1"/>
          </p:cNvSpPr>
          <p:nvPr>
            <p:ph type="title" idx="13"/>
          </p:nvPr>
        </p:nvSpPr>
        <p:spPr>
          <a:xfrm>
            <a:off x="6118520" y="32127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59" name="Google Shape;259;p17"/>
          <p:cNvSpPr txBox="1">
            <a:spLocks noGrp="1"/>
          </p:cNvSpPr>
          <p:nvPr>
            <p:ph type="subTitle" idx="14"/>
          </p:nvPr>
        </p:nvSpPr>
        <p:spPr>
          <a:xfrm>
            <a:off x="6118520" y="37992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0" name="Google Shape;260;p17"/>
          <p:cNvGrpSpPr/>
          <p:nvPr/>
        </p:nvGrpSpPr>
        <p:grpSpPr>
          <a:xfrm>
            <a:off x="8353287" y="4569945"/>
            <a:ext cx="497722" cy="368122"/>
            <a:chOff x="-1137000" y="1596325"/>
            <a:chExt cx="323175" cy="239025"/>
          </a:xfrm>
        </p:grpSpPr>
        <p:sp>
          <p:nvSpPr>
            <p:cNvPr id="261" name="Google Shape;261;p17"/>
            <p:cNvSpPr/>
            <p:nvPr/>
          </p:nvSpPr>
          <p:spPr>
            <a:xfrm>
              <a:off x="-1137000" y="1704175"/>
              <a:ext cx="130550" cy="131175"/>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p:nvPr/>
          </p:nvSpPr>
          <p:spPr>
            <a:xfrm>
              <a:off x="-976350" y="1596325"/>
              <a:ext cx="162525" cy="139250"/>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1106875" y="1743100"/>
              <a:ext cx="60900" cy="5255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924100" y="1636400"/>
              <a:ext cx="71375" cy="60625"/>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7"/>
          <p:cNvGrpSpPr/>
          <p:nvPr/>
        </p:nvGrpSpPr>
        <p:grpSpPr>
          <a:xfrm>
            <a:off x="-98998" y="111233"/>
            <a:ext cx="1240995" cy="426637"/>
            <a:chOff x="7365100" y="697263"/>
            <a:chExt cx="760600" cy="261500"/>
          </a:xfrm>
        </p:grpSpPr>
        <p:sp>
          <p:nvSpPr>
            <p:cNvPr id="266" name="Google Shape;266;p17"/>
            <p:cNvSpPr/>
            <p:nvPr/>
          </p:nvSpPr>
          <p:spPr>
            <a:xfrm>
              <a:off x="7365100" y="697263"/>
              <a:ext cx="760600" cy="261500"/>
            </a:xfrm>
            <a:custGeom>
              <a:avLst/>
              <a:gdLst/>
              <a:ahLst/>
              <a:cxnLst/>
              <a:rect l="l" t="t" r="r" b="b"/>
              <a:pathLst>
                <a:path w="30424" h="10460" extrusionOk="0">
                  <a:moveTo>
                    <a:pt x="13621" y="1"/>
                  </a:moveTo>
                  <a:cubicBezTo>
                    <a:pt x="10783" y="1"/>
                    <a:pt x="7958" y="1334"/>
                    <a:pt x="6198" y="3925"/>
                  </a:cubicBezTo>
                  <a:cubicBezTo>
                    <a:pt x="5839" y="3850"/>
                    <a:pt x="5482" y="3814"/>
                    <a:pt x="5132" y="3814"/>
                  </a:cubicBezTo>
                  <a:cubicBezTo>
                    <a:pt x="2368" y="3814"/>
                    <a:pt x="0" y="6054"/>
                    <a:pt x="27" y="8940"/>
                  </a:cubicBezTo>
                  <a:cubicBezTo>
                    <a:pt x="27" y="9761"/>
                    <a:pt x="696" y="10460"/>
                    <a:pt x="1547" y="10460"/>
                  </a:cubicBezTo>
                  <a:lnTo>
                    <a:pt x="28903" y="10460"/>
                  </a:lnTo>
                  <a:cubicBezTo>
                    <a:pt x="29724" y="10460"/>
                    <a:pt x="30423" y="9761"/>
                    <a:pt x="30423" y="8940"/>
                  </a:cubicBezTo>
                  <a:cubicBezTo>
                    <a:pt x="30423" y="4999"/>
                    <a:pt x="27169" y="2171"/>
                    <a:pt x="23629" y="2171"/>
                  </a:cubicBezTo>
                  <a:cubicBezTo>
                    <a:pt x="22528" y="2171"/>
                    <a:pt x="21399" y="2445"/>
                    <a:pt x="20332" y="3043"/>
                  </a:cubicBezTo>
                  <a:cubicBezTo>
                    <a:pt x="18541" y="999"/>
                    <a:pt x="16077" y="1"/>
                    <a:pt x="1362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a:off x="7403775" y="698113"/>
              <a:ext cx="683925" cy="222675"/>
            </a:xfrm>
            <a:custGeom>
              <a:avLst/>
              <a:gdLst/>
              <a:ahLst/>
              <a:cxnLst/>
              <a:rect l="l" t="t" r="r" b="b"/>
              <a:pathLst>
                <a:path w="27357" h="8907" extrusionOk="0">
                  <a:moveTo>
                    <a:pt x="22098" y="3678"/>
                  </a:moveTo>
                  <a:cubicBezTo>
                    <a:pt x="20760" y="3678"/>
                    <a:pt x="19423" y="4195"/>
                    <a:pt x="18450" y="5137"/>
                  </a:cubicBezTo>
                  <a:cubicBezTo>
                    <a:pt x="15441" y="0"/>
                    <a:pt x="7873" y="335"/>
                    <a:pt x="5350" y="5745"/>
                  </a:cubicBezTo>
                  <a:cubicBezTo>
                    <a:pt x="2948" y="4408"/>
                    <a:pt x="0" y="6140"/>
                    <a:pt x="0" y="8906"/>
                  </a:cubicBezTo>
                  <a:lnTo>
                    <a:pt x="27356" y="8906"/>
                  </a:lnTo>
                  <a:cubicBezTo>
                    <a:pt x="27356" y="6019"/>
                    <a:pt x="24985" y="3678"/>
                    <a:pt x="22098" y="36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7"/>
          <p:cNvGrpSpPr/>
          <p:nvPr/>
        </p:nvGrpSpPr>
        <p:grpSpPr>
          <a:xfrm rot="532772">
            <a:off x="8140687" y="-2232"/>
            <a:ext cx="1026584" cy="879062"/>
            <a:chOff x="2217588" y="3829250"/>
            <a:chExt cx="1304206" cy="1116788"/>
          </a:xfrm>
        </p:grpSpPr>
        <p:sp>
          <p:nvSpPr>
            <p:cNvPr id="269" name="Google Shape;269;p17"/>
            <p:cNvSpPr/>
            <p:nvPr/>
          </p:nvSpPr>
          <p:spPr>
            <a:xfrm>
              <a:off x="2217588" y="3829250"/>
              <a:ext cx="1304206" cy="1116788"/>
            </a:xfrm>
            <a:custGeom>
              <a:avLst/>
              <a:gdLst/>
              <a:ahLst/>
              <a:cxnLst/>
              <a:rect l="l" t="t" r="r" b="b"/>
              <a:pathLst>
                <a:path w="13855" h="11864" extrusionOk="0">
                  <a:moveTo>
                    <a:pt x="7886" y="1"/>
                  </a:moveTo>
                  <a:cubicBezTo>
                    <a:pt x="6431" y="1"/>
                    <a:pt x="4948" y="541"/>
                    <a:pt x="3740" y="1749"/>
                  </a:cubicBezTo>
                  <a:cubicBezTo>
                    <a:pt x="0" y="5489"/>
                    <a:pt x="2661" y="11864"/>
                    <a:pt x="7931" y="11864"/>
                  </a:cubicBezTo>
                  <a:cubicBezTo>
                    <a:pt x="11219" y="11864"/>
                    <a:pt x="13855" y="9228"/>
                    <a:pt x="13855" y="5940"/>
                  </a:cubicBezTo>
                  <a:cubicBezTo>
                    <a:pt x="13855" y="2372"/>
                    <a:pt x="10933" y="1"/>
                    <a:pt x="7886"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2527113" y="3946509"/>
              <a:ext cx="882301" cy="882301"/>
            </a:xfrm>
            <a:custGeom>
              <a:avLst/>
              <a:gdLst/>
              <a:ahLst/>
              <a:cxnLst/>
              <a:rect l="l" t="t" r="r" b="b"/>
              <a:pathLst>
                <a:path w="8735" h="8735" extrusionOk="0">
                  <a:moveTo>
                    <a:pt x="4367" y="0"/>
                  </a:moveTo>
                  <a:cubicBezTo>
                    <a:pt x="1958" y="0"/>
                    <a:pt x="0" y="1958"/>
                    <a:pt x="0" y="4367"/>
                  </a:cubicBezTo>
                  <a:cubicBezTo>
                    <a:pt x="0" y="6777"/>
                    <a:pt x="1958" y="8735"/>
                    <a:pt x="4367" y="8735"/>
                  </a:cubicBezTo>
                  <a:cubicBezTo>
                    <a:pt x="6777" y="8735"/>
                    <a:pt x="8735" y="6777"/>
                    <a:pt x="8735" y="4367"/>
                  </a:cubicBezTo>
                  <a:cubicBezTo>
                    <a:pt x="8735" y="1958"/>
                    <a:pt x="6777" y="0"/>
                    <a:pt x="43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2501761" y="3964185"/>
              <a:ext cx="889876" cy="864624"/>
            </a:xfrm>
            <a:custGeom>
              <a:avLst/>
              <a:gdLst/>
              <a:ahLst/>
              <a:cxnLst/>
              <a:rect l="l" t="t" r="r" b="b"/>
              <a:pathLst>
                <a:path w="8810" h="8560" extrusionOk="0">
                  <a:moveTo>
                    <a:pt x="3439" y="1"/>
                  </a:moveTo>
                  <a:lnTo>
                    <a:pt x="3439" y="1"/>
                  </a:lnTo>
                  <a:cubicBezTo>
                    <a:pt x="1355" y="603"/>
                    <a:pt x="0" y="2636"/>
                    <a:pt x="301" y="4795"/>
                  </a:cubicBezTo>
                  <a:cubicBezTo>
                    <a:pt x="603" y="6953"/>
                    <a:pt x="2435" y="8560"/>
                    <a:pt x="4618" y="8560"/>
                  </a:cubicBezTo>
                  <a:cubicBezTo>
                    <a:pt x="6576" y="8560"/>
                    <a:pt x="8283" y="7254"/>
                    <a:pt x="8810" y="5372"/>
                  </a:cubicBezTo>
                  <a:lnTo>
                    <a:pt x="8810" y="5372"/>
                  </a:lnTo>
                  <a:cubicBezTo>
                    <a:pt x="8402" y="5488"/>
                    <a:pt x="7997" y="5543"/>
                    <a:pt x="7603" y="5543"/>
                  </a:cubicBezTo>
                  <a:cubicBezTo>
                    <a:pt x="4849" y="5543"/>
                    <a:pt x="2626" y="2878"/>
                    <a:pt x="3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17"/>
          <p:cNvGrpSpPr/>
          <p:nvPr/>
        </p:nvGrpSpPr>
        <p:grpSpPr>
          <a:xfrm rot="918805" flipH="1">
            <a:off x="7754496" y="242574"/>
            <a:ext cx="806650" cy="389293"/>
            <a:chOff x="7890925" y="111876"/>
            <a:chExt cx="806647" cy="389292"/>
          </a:xfrm>
        </p:grpSpPr>
        <p:grpSp>
          <p:nvGrpSpPr>
            <p:cNvPr id="273" name="Google Shape;273;p17"/>
            <p:cNvGrpSpPr/>
            <p:nvPr/>
          </p:nvGrpSpPr>
          <p:grpSpPr>
            <a:xfrm>
              <a:off x="8199850" y="133045"/>
              <a:ext cx="497722" cy="368122"/>
              <a:chOff x="-1137000" y="1596325"/>
              <a:chExt cx="323175" cy="239025"/>
            </a:xfrm>
          </p:grpSpPr>
          <p:sp>
            <p:nvSpPr>
              <p:cNvPr id="274" name="Google Shape;274;p17"/>
              <p:cNvSpPr/>
              <p:nvPr/>
            </p:nvSpPr>
            <p:spPr>
              <a:xfrm>
                <a:off x="-1137000" y="1704175"/>
                <a:ext cx="130550" cy="131175"/>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976350" y="1596325"/>
                <a:ext cx="162525" cy="139250"/>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a:off x="-1106875" y="1743100"/>
                <a:ext cx="60900" cy="5255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924100" y="1636400"/>
                <a:ext cx="71375" cy="60625"/>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17"/>
            <p:cNvSpPr/>
            <p:nvPr/>
          </p:nvSpPr>
          <p:spPr>
            <a:xfrm>
              <a:off x="7890925" y="111876"/>
              <a:ext cx="173305" cy="174122"/>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7930915" y="163546"/>
              <a:ext cx="80845" cy="69755"/>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17"/>
          <p:cNvSpPr txBox="1">
            <a:spLocks noGrp="1"/>
          </p:cNvSpPr>
          <p:nvPr>
            <p:ph type="title" idx="15"/>
          </p:nvPr>
        </p:nvSpPr>
        <p:spPr>
          <a:xfrm>
            <a:off x="720000" y="537875"/>
            <a:ext cx="7704000" cy="42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281"/>
        <p:cNvGrpSpPr/>
        <p:nvPr/>
      </p:nvGrpSpPr>
      <p:grpSpPr>
        <a:xfrm>
          <a:off x="0" y="0"/>
          <a:ext cx="0" cy="0"/>
          <a:chOff x="0" y="0"/>
          <a:chExt cx="0" cy="0"/>
        </a:xfrm>
      </p:grpSpPr>
      <p:grpSp>
        <p:nvGrpSpPr>
          <p:cNvPr id="282" name="Google Shape;282;p18"/>
          <p:cNvGrpSpPr/>
          <p:nvPr/>
        </p:nvGrpSpPr>
        <p:grpSpPr>
          <a:xfrm rot="697201">
            <a:off x="349891" y="168719"/>
            <a:ext cx="497710" cy="368114"/>
            <a:chOff x="-1137000" y="1596325"/>
            <a:chExt cx="323175" cy="239025"/>
          </a:xfrm>
        </p:grpSpPr>
        <p:sp>
          <p:nvSpPr>
            <p:cNvPr id="283" name="Google Shape;283;p18"/>
            <p:cNvSpPr/>
            <p:nvPr/>
          </p:nvSpPr>
          <p:spPr>
            <a:xfrm>
              <a:off x="-1137000" y="1704175"/>
              <a:ext cx="130550" cy="131175"/>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8"/>
            <p:cNvSpPr/>
            <p:nvPr/>
          </p:nvSpPr>
          <p:spPr>
            <a:xfrm>
              <a:off x="-976350" y="1596325"/>
              <a:ext cx="162525" cy="139250"/>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1106875" y="1743100"/>
              <a:ext cx="60900" cy="5255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a:off x="-924100" y="1636400"/>
              <a:ext cx="71375" cy="60625"/>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18"/>
          <p:cNvGrpSpPr/>
          <p:nvPr/>
        </p:nvGrpSpPr>
        <p:grpSpPr>
          <a:xfrm>
            <a:off x="8026818" y="66309"/>
            <a:ext cx="799280" cy="516876"/>
            <a:chOff x="8064031" y="4574984"/>
            <a:chExt cx="799280" cy="516876"/>
          </a:xfrm>
        </p:grpSpPr>
        <p:grpSp>
          <p:nvGrpSpPr>
            <p:cNvPr id="288" name="Google Shape;288;p18"/>
            <p:cNvGrpSpPr/>
            <p:nvPr/>
          </p:nvGrpSpPr>
          <p:grpSpPr>
            <a:xfrm rot="-697201" flipH="1">
              <a:off x="8096003" y="4677394"/>
              <a:ext cx="497710" cy="368114"/>
              <a:chOff x="-1137000" y="1596325"/>
              <a:chExt cx="323175" cy="239025"/>
            </a:xfrm>
          </p:grpSpPr>
          <p:sp>
            <p:nvSpPr>
              <p:cNvPr id="289" name="Google Shape;289;p18"/>
              <p:cNvSpPr/>
              <p:nvPr/>
            </p:nvSpPr>
            <p:spPr>
              <a:xfrm>
                <a:off x="-1137000" y="1704175"/>
                <a:ext cx="130550" cy="131175"/>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a:off x="-976350" y="1596325"/>
                <a:ext cx="162525" cy="139250"/>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a:off x="-1106875" y="1743100"/>
                <a:ext cx="60900" cy="5255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8"/>
              <p:cNvSpPr/>
              <p:nvPr/>
            </p:nvSpPr>
            <p:spPr>
              <a:xfrm>
                <a:off x="-924100" y="1636400"/>
                <a:ext cx="71375" cy="60625"/>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18"/>
            <p:cNvSpPr/>
            <p:nvPr/>
          </p:nvSpPr>
          <p:spPr>
            <a:xfrm rot="-697201" flipH="1">
              <a:off x="8643970" y="4593162"/>
              <a:ext cx="201055" cy="202018"/>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p:nvPr/>
          </p:nvSpPr>
          <p:spPr>
            <a:xfrm rot="-697201" flipH="1">
              <a:off x="8704573" y="4651663"/>
              <a:ext cx="93790" cy="8093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18"/>
          <p:cNvGrpSpPr/>
          <p:nvPr/>
        </p:nvGrpSpPr>
        <p:grpSpPr>
          <a:xfrm>
            <a:off x="1085942" y="-127377"/>
            <a:ext cx="1929812" cy="516878"/>
            <a:chOff x="2159225" y="3645850"/>
            <a:chExt cx="1807617" cy="484150"/>
          </a:xfrm>
        </p:grpSpPr>
        <p:sp>
          <p:nvSpPr>
            <p:cNvPr id="296" name="Google Shape;296;p18"/>
            <p:cNvSpPr/>
            <p:nvPr/>
          </p:nvSpPr>
          <p:spPr>
            <a:xfrm>
              <a:off x="2159225" y="3645850"/>
              <a:ext cx="1807617" cy="484150"/>
            </a:xfrm>
            <a:custGeom>
              <a:avLst/>
              <a:gdLst/>
              <a:ahLst/>
              <a:cxnLst/>
              <a:rect l="l" t="t" r="r" b="b"/>
              <a:pathLst>
                <a:path w="31886" h="8828" extrusionOk="0">
                  <a:moveTo>
                    <a:pt x="14588" y="1"/>
                  </a:moveTo>
                  <a:cubicBezTo>
                    <a:pt x="12363" y="1"/>
                    <a:pt x="10159" y="1009"/>
                    <a:pt x="8724" y="2962"/>
                  </a:cubicBezTo>
                  <a:cubicBezTo>
                    <a:pt x="8390" y="2870"/>
                    <a:pt x="8055" y="2840"/>
                    <a:pt x="7751" y="2840"/>
                  </a:cubicBezTo>
                  <a:cubicBezTo>
                    <a:pt x="6779" y="2840"/>
                    <a:pt x="5806" y="3174"/>
                    <a:pt x="5046" y="3752"/>
                  </a:cubicBezTo>
                  <a:cubicBezTo>
                    <a:pt x="4619" y="3599"/>
                    <a:pt x="4188" y="3527"/>
                    <a:pt x="3767" y="3527"/>
                  </a:cubicBezTo>
                  <a:cubicBezTo>
                    <a:pt x="1765" y="3527"/>
                    <a:pt x="0" y="5148"/>
                    <a:pt x="0" y="7308"/>
                  </a:cubicBezTo>
                  <a:cubicBezTo>
                    <a:pt x="0" y="8129"/>
                    <a:pt x="700" y="8828"/>
                    <a:pt x="1520" y="8828"/>
                  </a:cubicBezTo>
                  <a:lnTo>
                    <a:pt x="30366" y="8798"/>
                  </a:lnTo>
                  <a:cubicBezTo>
                    <a:pt x="31217" y="8798"/>
                    <a:pt x="31886" y="8129"/>
                    <a:pt x="31886" y="7278"/>
                  </a:cubicBezTo>
                  <a:cubicBezTo>
                    <a:pt x="31886" y="5150"/>
                    <a:pt x="30153" y="3418"/>
                    <a:pt x="27995" y="3418"/>
                  </a:cubicBezTo>
                  <a:cubicBezTo>
                    <a:pt x="27721" y="3418"/>
                    <a:pt x="27448" y="3448"/>
                    <a:pt x="27174" y="3509"/>
                  </a:cubicBezTo>
                  <a:cubicBezTo>
                    <a:pt x="26050" y="2111"/>
                    <a:pt x="24347" y="1320"/>
                    <a:pt x="22584" y="1320"/>
                  </a:cubicBezTo>
                  <a:cubicBezTo>
                    <a:pt x="21551" y="1320"/>
                    <a:pt x="20578" y="1594"/>
                    <a:pt x="19697" y="2080"/>
                  </a:cubicBezTo>
                  <a:cubicBezTo>
                    <a:pt x="18257" y="682"/>
                    <a:pt x="16416" y="1"/>
                    <a:pt x="14588"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2230293" y="3660959"/>
              <a:ext cx="1665482" cy="401986"/>
            </a:xfrm>
            <a:custGeom>
              <a:avLst/>
              <a:gdLst/>
              <a:ahLst/>
              <a:cxnLst/>
              <a:rect l="l" t="t" r="r" b="b"/>
              <a:pathLst>
                <a:path w="28847" h="6962" extrusionOk="0">
                  <a:moveTo>
                    <a:pt x="26506" y="4590"/>
                  </a:moveTo>
                  <a:cubicBezTo>
                    <a:pt x="26020" y="4590"/>
                    <a:pt x="25503" y="4773"/>
                    <a:pt x="25108" y="5046"/>
                  </a:cubicBezTo>
                  <a:cubicBezTo>
                    <a:pt x="23801" y="2280"/>
                    <a:pt x="20123" y="1642"/>
                    <a:pt x="17934" y="3800"/>
                  </a:cubicBezTo>
                  <a:cubicBezTo>
                    <a:pt x="15472" y="1"/>
                    <a:pt x="9788" y="396"/>
                    <a:pt x="7843" y="4499"/>
                  </a:cubicBezTo>
                  <a:cubicBezTo>
                    <a:pt x="6506" y="3618"/>
                    <a:pt x="4712" y="3982"/>
                    <a:pt x="3831" y="5320"/>
                  </a:cubicBezTo>
                  <a:cubicBezTo>
                    <a:pt x="2372" y="3952"/>
                    <a:pt x="1" y="4985"/>
                    <a:pt x="31" y="6961"/>
                  </a:cubicBezTo>
                  <a:lnTo>
                    <a:pt x="28846" y="6961"/>
                  </a:lnTo>
                  <a:cubicBezTo>
                    <a:pt x="28846" y="5654"/>
                    <a:pt x="27813" y="4590"/>
                    <a:pt x="26506" y="45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18"/>
          <p:cNvSpPr txBox="1">
            <a:spLocks noGrp="1"/>
          </p:cNvSpPr>
          <p:nvPr>
            <p:ph type="title"/>
          </p:nvPr>
        </p:nvSpPr>
        <p:spPr>
          <a:xfrm>
            <a:off x="1320750" y="537875"/>
            <a:ext cx="6502500" cy="42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299"/>
        <p:cNvGrpSpPr/>
        <p:nvPr/>
      </p:nvGrpSpPr>
      <p:grpSpPr>
        <a:xfrm>
          <a:off x="0" y="0"/>
          <a:ext cx="0" cy="0"/>
          <a:chOff x="0" y="0"/>
          <a:chExt cx="0" cy="0"/>
        </a:xfrm>
      </p:grpSpPr>
      <p:grpSp>
        <p:nvGrpSpPr>
          <p:cNvPr id="300" name="Google Shape;300;p19"/>
          <p:cNvGrpSpPr/>
          <p:nvPr/>
        </p:nvGrpSpPr>
        <p:grpSpPr>
          <a:xfrm>
            <a:off x="-440704" y="-57786"/>
            <a:ext cx="2008263" cy="537890"/>
            <a:chOff x="2159225" y="3645850"/>
            <a:chExt cx="1807617" cy="484150"/>
          </a:xfrm>
        </p:grpSpPr>
        <p:sp>
          <p:nvSpPr>
            <p:cNvPr id="301" name="Google Shape;301;p19"/>
            <p:cNvSpPr/>
            <p:nvPr/>
          </p:nvSpPr>
          <p:spPr>
            <a:xfrm>
              <a:off x="2159225" y="3645850"/>
              <a:ext cx="1807617" cy="484150"/>
            </a:xfrm>
            <a:custGeom>
              <a:avLst/>
              <a:gdLst/>
              <a:ahLst/>
              <a:cxnLst/>
              <a:rect l="l" t="t" r="r" b="b"/>
              <a:pathLst>
                <a:path w="31886" h="8828" extrusionOk="0">
                  <a:moveTo>
                    <a:pt x="14588" y="1"/>
                  </a:moveTo>
                  <a:cubicBezTo>
                    <a:pt x="12363" y="1"/>
                    <a:pt x="10159" y="1009"/>
                    <a:pt x="8724" y="2962"/>
                  </a:cubicBezTo>
                  <a:cubicBezTo>
                    <a:pt x="8390" y="2870"/>
                    <a:pt x="8055" y="2840"/>
                    <a:pt x="7751" y="2840"/>
                  </a:cubicBezTo>
                  <a:cubicBezTo>
                    <a:pt x="6779" y="2840"/>
                    <a:pt x="5806" y="3174"/>
                    <a:pt x="5046" y="3752"/>
                  </a:cubicBezTo>
                  <a:cubicBezTo>
                    <a:pt x="4619" y="3599"/>
                    <a:pt x="4188" y="3527"/>
                    <a:pt x="3767" y="3527"/>
                  </a:cubicBezTo>
                  <a:cubicBezTo>
                    <a:pt x="1765" y="3527"/>
                    <a:pt x="0" y="5148"/>
                    <a:pt x="0" y="7308"/>
                  </a:cubicBezTo>
                  <a:cubicBezTo>
                    <a:pt x="0" y="8129"/>
                    <a:pt x="700" y="8828"/>
                    <a:pt x="1520" y="8828"/>
                  </a:cubicBezTo>
                  <a:lnTo>
                    <a:pt x="30366" y="8798"/>
                  </a:lnTo>
                  <a:cubicBezTo>
                    <a:pt x="31217" y="8798"/>
                    <a:pt x="31886" y="8129"/>
                    <a:pt x="31886" y="7278"/>
                  </a:cubicBezTo>
                  <a:cubicBezTo>
                    <a:pt x="31886" y="5150"/>
                    <a:pt x="30153" y="3418"/>
                    <a:pt x="27995" y="3418"/>
                  </a:cubicBezTo>
                  <a:cubicBezTo>
                    <a:pt x="27721" y="3418"/>
                    <a:pt x="27448" y="3448"/>
                    <a:pt x="27174" y="3509"/>
                  </a:cubicBezTo>
                  <a:cubicBezTo>
                    <a:pt x="26050" y="2111"/>
                    <a:pt x="24347" y="1320"/>
                    <a:pt x="22584" y="1320"/>
                  </a:cubicBezTo>
                  <a:cubicBezTo>
                    <a:pt x="21551" y="1320"/>
                    <a:pt x="20578" y="1594"/>
                    <a:pt x="19697" y="2080"/>
                  </a:cubicBezTo>
                  <a:cubicBezTo>
                    <a:pt x="18257" y="682"/>
                    <a:pt x="16416" y="1"/>
                    <a:pt x="14588"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2230293" y="3660959"/>
              <a:ext cx="1665482" cy="401986"/>
            </a:xfrm>
            <a:custGeom>
              <a:avLst/>
              <a:gdLst/>
              <a:ahLst/>
              <a:cxnLst/>
              <a:rect l="l" t="t" r="r" b="b"/>
              <a:pathLst>
                <a:path w="28847" h="6962" extrusionOk="0">
                  <a:moveTo>
                    <a:pt x="26506" y="4590"/>
                  </a:moveTo>
                  <a:cubicBezTo>
                    <a:pt x="26020" y="4590"/>
                    <a:pt x="25503" y="4773"/>
                    <a:pt x="25108" y="5046"/>
                  </a:cubicBezTo>
                  <a:cubicBezTo>
                    <a:pt x="23801" y="2280"/>
                    <a:pt x="20123" y="1642"/>
                    <a:pt x="17934" y="3800"/>
                  </a:cubicBezTo>
                  <a:cubicBezTo>
                    <a:pt x="15472" y="1"/>
                    <a:pt x="9788" y="396"/>
                    <a:pt x="7843" y="4499"/>
                  </a:cubicBezTo>
                  <a:cubicBezTo>
                    <a:pt x="6506" y="3618"/>
                    <a:pt x="4712" y="3982"/>
                    <a:pt x="3831" y="5320"/>
                  </a:cubicBezTo>
                  <a:cubicBezTo>
                    <a:pt x="2372" y="3952"/>
                    <a:pt x="1" y="4985"/>
                    <a:pt x="31" y="6961"/>
                  </a:cubicBezTo>
                  <a:lnTo>
                    <a:pt x="28846" y="6961"/>
                  </a:lnTo>
                  <a:cubicBezTo>
                    <a:pt x="28846" y="5654"/>
                    <a:pt x="27813" y="4590"/>
                    <a:pt x="26506" y="45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19"/>
          <p:cNvGrpSpPr/>
          <p:nvPr/>
        </p:nvGrpSpPr>
        <p:grpSpPr>
          <a:xfrm rot="697201">
            <a:off x="7587466" y="123419"/>
            <a:ext cx="497710" cy="368114"/>
            <a:chOff x="-1137000" y="1596325"/>
            <a:chExt cx="323175" cy="239025"/>
          </a:xfrm>
        </p:grpSpPr>
        <p:sp>
          <p:nvSpPr>
            <p:cNvPr id="304" name="Google Shape;304;p19"/>
            <p:cNvSpPr/>
            <p:nvPr/>
          </p:nvSpPr>
          <p:spPr>
            <a:xfrm>
              <a:off x="-1137000" y="1704175"/>
              <a:ext cx="130550" cy="131175"/>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976350" y="1596325"/>
              <a:ext cx="162525" cy="139250"/>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1106875" y="1743100"/>
              <a:ext cx="60900" cy="5255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924100" y="1636400"/>
              <a:ext cx="71375" cy="60625"/>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19"/>
          <p:cNvGrpSpPr/>
          <p:nvPr/>
        </p:nvGrpSpPr>
        <p:grpSpPr>
          <a:xfrm flipH="1">
            <a:off x="8194641" y="-213798"/>
            <a:ext cx="849913" cy="849913"/>
            <a:chOff x="9668924" y="1174515"/>
            <a:chExt cx="1081589" cy="1081589"/>
          </a:xfrm>
        </p:grpSpPr>
        <p:sp>
          <p:nvSpPr>
            <p:cNvPr id="309" name="Google Shape;309;p19"/>
            <p:cNvSpPr/>
            <p:nvPr/>
          </p:nvSpPr>
          <p:spPr>
            <a:xfrm>
              <a:off x="9668924" y="1174515"/>
              <a:ext cx="1081589" cy="1081589"/>
            </a:xfrm>
            <a:custGeom>
              <a:avLst/>
              <a:gdLst/>
              <a:ahLst/>
              <a:cxnLst/>
              <a:rect l="l" t="t" r="r" b="b"/>
              <a:pathLst>
                <a:path w="40711" h="40711" extrusionOk="0">
                  <a:moveTo>
                    <a:pt x="20356" y="1"/>
                  </a:moveTo>
                  <a:cubicBezTo>
                    <a:pt x="9111" y="1"/>
                    <a:pt x="1" y="9112"/>
                    <a:pt x="1" y="20356"/>
                  </a:cubicBezTo>
                  <a:cubicBezTo>
                    <a:pt x="1" y="31600"/>
                    <a:pt x="9111" y="40711"/>
                    <a:pt x="20356" y="40711"/>
                  </a:cubicBezTo>
                  <a:cubicBezTo>
                    <a:pt x="31600" y="40711"/>
                    <a:pt x="40711" y="31600"/>
                    <a:pt x="40711" y="20356"/>
                  </a:cubicBezTo>
                  <a:cubicBezTo>
                    <a:pt x="40711" y="9112"/>
                    <a:pt x="31600" y="1"/>
                    <a:pt x="20356"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9738175" y="1245950"/>
              <a:ext cx="943100" cy="938750"/>
            </a:xfrm>
            <a:custGeom>
              <a:avLst/>
              <a:gdLst/>
              <a:ahLst/>
              <a:cxnLst/>
              <a:rect l="l" t="t" r="r" b="b"/>
              <a:pathLst>
                <a:path w="37724" h="37550" extrusionOk="0">
                  <a:moveTo>
                    <a:pt x="18909" y="0"/>
                  </a:moveTo>
                  <a:cubicBezTo>
                    <a:pt x="18847" y="0"/>
                    <a:pt x="18786" y="0"/>
                    <a:pt x="18724" y="1"/>
                  </a:cubicBezTo>
                  <a:cubicBezTo>
                    <a:pt x="8333" y="76"/>
                    <a:pt x="0" y="8534"/>
                    <a:pt x="76" y="18925"/>
                  </a:cubicBezTo>
                  <a:cubicBezTo>
                    <a:pt x="151" y="29229"/>
                    <a:pt x="8534" y="37549"/>
                    <a:pt x="18815" y="37549"/>
                  </a:cubicBezTo>
                  <a:cubicBezTo>
                    <a:pt x="18877" y="37549"/>
                    <a:pt x="18939" y="37549"/>
                    <a:pt x="19000" y="37549"/>
                  </a:cubicBezTo>
                  <a:cubicBezTo>
                    <a:pt x="29366" y="37473"/>
                    <a:pt x="37724" y="29015"/>
                    <a:pt x="37649" y="18624"/>
                  </a:cubicBezTo>
                  <a:cubicBezTo>
                    <a:pt x="37574" y="8320"/>
                    <a:pt x="29191" y="0"/>
                    <a:pt x="189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9700525" y="1347600"/>
              <a:ext cx="876600" cy="837075"/>
            </a:xfrm>
            <a:custGeom>
              <a:avLst/>
              <a:gdLst/>
              <a:ahLst/>
              <a:cxnLst/>
              <a:rect l="l" t="t" r="r" b="b"/>
              <a:pathLst>
                <a:path w="35064" h="33483" extrusionOk="0">
                  <a:moveTo>
                    <a:pt x="8685" y="1"/>
                  </a:moveTo>
                  <a:lnTo>
                    <a:pt x="8685" y="1"/>
                  </a:lnTo>
                  <a:cubicBezTo>
                    <a:pt x="2435" y="4970"/>
                    <a:pt x="0" y="13353"/>
                    <a:pt x="2636" y="20883"/>
                  </a:cubicBezTo>
                  <a:cubicBezTo>
                    <a:pt x="5271" y="28438"/>
                    <a:pt x="12374" y="33483"/>
                    <a:pt x="20381" y="33483"/>
                  </a:cubicBezTo>
                  <a:cubicBezTo>
                    <a:pt x="26103" y="33483"/>
                    <a:pt x="31499" y="30872"/>
                    <a:pt x="35064" y="26405"/>
                  </a:cubicBezTo>
                  <a:lnTo>
                    <a:pt x="35064" y="26405"/>
                  </a:lnTo>
                  <a:cubicBezTo>
                    <a:pt x="31631" y="29144"/>
                    <a:pt x="27495" y="30494"/>
                    <a:pt x="23373" y="30494"/>
                  </a:cubicBezTo>
                  <a:cubicBezTo>
                    <a:pt x="18544" y="30494"/>
                    <a:pt x="13733" y="28641"/>
                    <a:pt x="10090" y="24999"/>
                  </a:cubicBezTo>
                  <a:cubicBezTo>
                    <a:pt x="3339" y="18223"/>
                    <a:pt x="2711" y="7480"/>
                    <a:pt x="86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19"/>
          <p:cNvSpPr txBox="1">
            <a:spLocks noGrp="1"/>
          </p:cNvSpPr>
          <p:nvPr>
            <p:ph type="title"/>
          </p:nvPr>
        </p:nvSpPr>
        <p:spPr>
          <a:xfrm>
            <a:off x="1201350" y="537875"/>
            <a:ext cx="6741300" cy="42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1_1_1">
    <p:spTree>
      <p:nvGrpSpPr>
        <p:cNvPr id="1" name="Shape 313"/>
        <p:cNvGrpSpPr/>
        <p:nvPr/>
      </p:nvGrpSpPr>
      <p:grpSpPr>
        <a:xfrm>
          <a:off x="0" y="0"/>
          <a:ext cx="0" cy="0"/>
          <a:chOff x="0" y="0"/>
          <a:chExt cx="0" cy="0"/>
        </a:xfrm>
      </p:grpSpPr>
      <p:grpSp>
        <p:nvGrpSpPr>
          <p:cNvPr id="314" name="Google Shape;314;p20"/>
          <p:cNvGrpSpPr/>
          <p:nvPr/>
        </p:nvGrpSpPr>
        <p:grpSpPr>
          <a:xfrm>
            <a:off x="7729369" y="295486"/>
            <a:ext cx="1410076" cy="484795"/>
            <a:chOff x="7365100" y="697263"/>
            <a:chExt cx="760600" cy="261500"/>
          </a:xfrm>
        </p:grpSpPr>
        <p:sp>
          <p:nvSpPr>
            <p:cNvPr id="315" name="Google Shape;315;p20"/>
            <p:cNvSpPr/>
            <p:nvPr/>
          </p:nvSpPr>
          <p:spPr>
            <a:xfrm>
              <a:off x="7365100" y="697263"/>
              <a:ext cx="760600" cy="261500"/>
            </a:xfrm>
            <a:custGeom>
              <a:avLst/>
              <a:gdLst/>
              <a:ahLst/>
              <a:cxnLst/>
              <a:rect l="l" t="t" r="r" b="b"/>
              <a:pathLst>
                <a:path w="30424" h="10460" extrusionOk="0">
                  <a:moveTo>
                    <a:pt x="13621" y="1"/>
                  </a:moveTo>
                  <a:cubicBezTo>
                    <a:pt x="10783" y="1"/>
                    <a:pt x="7958" y="1334"/>
                    <a:pt x="6198" y="3925"/>
                  </a:cubicBezTo>
                  <a:cubicBezTo>
                    <a:pt x="5839" y="3850"/>
                    <a:pt x="5482" y="3814"/>
                    <a:pt x="5132" y="3814"/>
                  </a:cubicBezTo>
                  <a:cubicBezTo>
                    <a:pt x="2368" y="3814"/>
                    <a:pt x="0" y="6054"/>
                    <a:pt x="27" y="8940"/>
                  </a:cubicBezTo>
                  <a:cubicBezTo>
                    <a:pt x="27" y="9761"/>
                    <a:pt x="696" y="10460"/>
                    <a:pt x="1547" y="10460"/>
                  </a:cubicBezTo>
                  <a:lnTo>
                    <a:pt x="28903" y="10460"/>
                  </a:lnTo>
                  <a:cubicBezTo>
                    <a:pt x="29724" y="10460"/>
                    <a:pt x="30423" y="9761"/>
                    <a:pt x="30423" y="8940"/>
                  </a:cubicBezTo>
                  <a:cubicBezTo>
                    <a:pt x="30423" y="4999"/>
                    <a:pt x="27169" y="2171"/>
                    <a:pt x="23629" y="2171"/>
                  </a:cubicBezTo>
                  <a:cubicBezTo>
                    <a:pt x="22528" y="2171"/>
                    <a:pt x="21399" y="2445"/>
                    <a:pt x="20332" y="3043"/>
                  </a:cubicBezTo>
                  <a:cubicBezTo>
                    <a:pt x="18541" y="999"/>
                    <a:pt x="16077" y="1"/>
                    <a:pt x="1362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0"/>
            <p:cNvSpPr/>
            <p:nvPr/>
          </p:nvSpPr>
          <p:spPr>
            <a:xfrm>
              <a:off x="7403775" y="698113"/>
              <a:ext cx="683925" cy="222675"/>
            </a:xfrm>
            <a:custGeom>
              <a:avLst/>
              <a:gdLst/>
              <a:ahLst/>
              <a:cxnLst/>
              <a:rect l="l" t="t" r="r" b="b"/>
              <a:pathLst>
                <a:path w="27357" h="8907" extrusionOk="0">
                  <a:moveTo>
                    <a:pt x="22098" y="3678"/>
                  </a:moveTo>
                  <a:cubicBezTo>
                    <a:pt x="20760" y="3678"/>
                    <a:pt x="19423" y="4195"/>
                    <a:pt x="18450" y="5137"/>
                  </a:cubicBezTo>
                  <a:cubicBezTo>
                    <a:pt x="15441" y="0"/>
                    <a:pt x="7873" y="335"/>
                    <a:pt x="5350" y="5745"/>
                  </a:cubicBezTo>
                  <a:cubicBezTo>
                    <a:pt x="2948" y="4408"/>
                    <a:pt x="0" y="6140"/>
                    <a:pt x="0" y="8906"/>
                  </a:cubicBezTo>
                  <a:lnTo>
                    <a:pt x="27356" y="8906"/>
                  </a:lnTo>
                  <a:cubicBezTo>
                    <a:pt x="27356" y="6019"/>
                    <a:pt x="24985" y="3678"/>
                    <a:pt x="22098" y="36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0"/>
          <p:cNvGrpSpPr/>
          <p:nvPr/>
        </p:nvGrpSpPr>
        <p:grpSpPr>
          <a:xfrm rot="-899997">
            <a:off x="8329426" y="4574803"/>
            <a:ext cx="497714" cy="368117"/>
            <a:chOff x="-1137000" y="1596325"/>
            <a:chExt cx="323175" cy="239025"/>
          </a:xfrm>
        </p:grpSpPr>
        <p:sp>
          <p:nvSpPr>
            <p:cNvPr id="318" name="Google Shape;318;p20"/>
            <p:cNvSpPr/>
            <p:nvPr/>
          </p:nvSpPr>
          <p:spPr>
            <a:xfrm>
              <a:off x="-1137000" y="1704175"/>
              <a:ext cx="130550" cy="131175"/>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0"/>
            <p:cNvSpPr/>
            <p:nvPr/>
          </p:nvSpPr>
          <p:spPr>
            <a:xfrm>
              <a:off x="-976350" y="1596325"/>
              <a:ext cx="162525" cy="139250"/>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0"/>
            <p:cNvSpPr/>
            <p:nvPr/>
          </p:nvSpPr>
          <p:spPr>
            <a:xfrm>
              <a:off x="-1106875" y="1743100"/>
              <a:ext cx="60900" cy="5255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a:off x="-924100" y="1636400"/>
              <a:ext cx="71375" cy="60625"/>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0"/>
          <p:cNvGrpSpPr/>
          <p:nvPr/>
        </p:nvGrpSpPr>
        <p:grpSpPr>
          <a:xfrm>
            <a:off x="-318110" y="-7"/>
            <a:ext cx="2055406" cy="635430"/>
            <a:chOff x="7219875" y="1515738"/>
            <a:chExt cx="1140625" cy="352625"/>
          </a:xfrm>
        </p:grpSpPr>
        <p:sp>
          <p:nvSpPr>
            <p:cNvPr id="323" name="Google Shape;323;p20"/>
            <p:cNvSpPr/>
            <p:nvPr/>
          </p:nvSpPr>
          <p:spPr>
            <a:xfrm>
              <a:off x="7219875" y="1515738"/>
              <a:ext cx="1140625" cy="352625"/>
            </a:xfrm>
            <a:custGeom>
              <a:avLst/>
              <a:gdLst/>
              <a:ahLst/>
              <a:cxnLst/>
              <a:rect l="l" t="t" r="r" b="b"/>
              <a:pathLst>
                <a:path w="45625" h="14105" extrusionOk="0">
                  <a:moveTo>
                    <a:pt x="20791" y="1"/>
                  </a:moveTo>
                  <a:cubicBezTo>
                    <a:pt x="17356" y="1"/>
                    <a:pt x="14165" y="2189"/>
                    <a:pt x="12341" y="5715"/>
                  </a:cubicBezTo>
                  <a:cubicBezTo>
                    <a:pt x="11794" y="5533"/>
                    <a:pt x="11247" y="5442"/>
                    <a:pt x="10700" y="5442"/>
                  </a:cubicBezTo>
                  <a:cubicBezTo>
                    <a:pt x="9180" y="5472"/>
                    <a:pt x="7782" y="6110"/>
                    <a:pt x="6779" y="7265"/>
                  </a:cubicBezTo>
                  <a:cubicBezTo>
                    <a:pt x="6171" y="6931"/>
                    <a:pt x="5502" y="6779"/>
                    <a:pt x="4833" y="6779"/>
                  </a:cubicBezTo>
                  <a:cubicBezTo>
                    <a:pt x="2158" y="6779"/>
                    <a:pt x="0" y="9393"/>
                    <a:pt x="0" y="12585"/>
                  </a:cubicBezTo>
                  <a:cubicBezTo>
                    <a:pt x="0" y="13436"/>
                    <a:pt x="669" y="14104"/>
                    <a:pt x="1520" y="14104"/>
                  </a:cubicBezTo>
                  <a:lnTo>
                    <a:pt x="44105" y="14104"/>
                  </a:lnTo>
                  <a:cubicBezTo>
                    <a:pt x="44956" y="14104"/>
                    <a:pt x="45624" y="13405"/>
                    <a:pt x="45624" y="12585"/>
                  </a:cubicBezTo>
                  <a:cubicBezTo>
                    <a:pt x="45624" y="9241"/>
                    <a:pt x="43375" y="6536"/>
                    <a:pt x="40609" y="6536"/>
                  </a:cubicBezTo>
                  <a:cubicBezTo>
                    <a:pt x="40123" y="6536"/>
                    <a:pt x="39667" y="6597"/>
                    <a:pt x="39211" y="6779"/>
                  </a:cubicBezTo>
                  <a:cubicBezTo>
                    <a:pt x="37721" y="4165"/>
                    <a:pt x="35259" y="2554"/>
                    <a:pt x="32615" y="2554"/>
                  </a:cubicBezTo>
                  <a:cubicBezTo>
                    <a:pt x="31004" y="2554"/>
                    <a:pt x="29484" y="3101"/>
                    <a:pt x="28238" y="4104"/>
                  </a:cubicBezTo>
                  <a:cubicBezTo>
                    <a:pt x="26353" y="1521"/>
                    <a:pt x="23679" y="1"/>
                    <a:pt x="2079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a:off x="7295896" y="1563713"/>
              <a:ext cx="988585" cy="256680"/>
            </a:xfrm>
            <a:custGeom>
              <a:avLst/>
              <a:gdLst/>
              <a:ahLst/>
              <a:cxnLst/>
              <a:rect l="l" t="t" r="r" b="b"/>
              <a:pathLst>
                <a:path w="42616" h="11065" extrusionOk="0">
                  <a:moveTo>
                    <a:pt x="39120" y="6536"/>
                  </a:moveTo>
                  <a:cubicBezTo>
                    <a:pt x="38330" y="6566"/>
                    <a:pt x="37600" y="6870"/>
                    <a:pt x="37023" y="7417"/>
                  </a:cubicBezTo>
                  <a:cubicBezTo>
                    <a:pt x="35989" y="4560"/>
                    <a:pt x="33710" y="2554"/>
                    <a:pt x="31096" y="2554"/>
                  </a:cubicBezTo>
                  <a:cubicBezTo>
                    <a:pt x="29272" y="2554"/>
                    <a:pt x="27630" y="3496"/>
                    <a:pt x="26445" y="5046"/>
                  </a:cubicBezTo>
                  <a:cubicBezTo>
                    <a:pt x="24925" y="2007"/>
                    <a:pt x="22281" y="1"/>
                    <a:pt x="19272" y="1"/>
                  </a:cubicBezTo>
                  <a:cubicBezTo>
                    <a:pt x="15867" y="1"/>
                    <a:pt x="12919" y="2584"/>
                    <a:pt x="11551" y="6353"/>
                  </a:cubicBezTo>
                  <a:cubicBezTo>
                    <a:pt x="10913" y="5776"/>
                    <a:pt x="10062" y="5472"/>
                    <a:pt x="9211" y="5442"/>
                  </a:cubicBezTo>
                  <a:cubicBezTo>
                    <a:pt x="7691" y="5442"/>
                    <a:pt x="6384" y="6445"/>
                    <a:pt x="5594" y="7934"/>
                  </a:cubicBezTo>
                  <a:cubicBezTo>
                    <a:pt x="5046" y="7204"/>
                    <a:pt x="4226" y="6779"/>
                    <a:pt x="3314" y="6779"/>
                  </a:cubicBezTo>
                  <a:cubicBezTo>
                    <a:pt x="1490" y="6779"/>
                    <a:pt x="1" y="8694"/>
                    <a:pt x="1" y="11065"/>
                  </a:cubicBezTo>
                  <a:lnTo>
                    <a:pt x="42616" y="11065"/>
                  </a:lnTo>
                  <a:cubicBezTo>
                    <a:pt x="42616" y="8572"/>
                    <a:pt x="41035" y="6536"/>
                    <a:pt x="39120" y="653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20"/>
          <p:cNvGrpSpPr/>
          <p:nvPr/>
        </p:nvGrpSpPr>
        <p:grpSpPr>
          <a:xfrm rot="501613">
            <a:off x="377823" y="4377241"/>
            <a:ext cx="474388" cy="457462"/>
            <a:chOff x="5320000" y="4110550"/>
            <a:chExt cx="474375" cy="457450"/>
          </a:xfrm>
        </p:grpSpPr>
        <p:sp>
          <p:nvSpPr>
            <p:cNvPr id="326" name="Google Shape;326;p20"/>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20"/>
          <p:cNvSpPr txBox="1">
            <a:spLocks noGrp="1"/>
          </p:cNvSpPr>
          <p:nvPr>
            <p:ph type="title"/>
          </p:nvPr>
        </p:nvSpPr>
        <p:spPr>
          <a:xfrm>
            <a:off x="1689600" y="537875"/>
            <a:ext cx="5764800" cy="42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2125950" y="3088275"/>
            <a:ext cx="4892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3813450" y="828739"/>
            <a:ext cx="1517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2391900" y="3803250"/>
            <a:ext cx="4360200" cy="51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29"/>
        <p:cNvGrpSpPr/>
        <p:nvPr/>
      </p:nvGrpSpPr>
      <p:grpSpPr>
        <a:xfrm>
          <a:off x="0" y="0"/>
          <a:ext cx="0" cy="0"/>
          <a:chOff x="0" y="0"/>
          <a:chExt cx="0" cy="0"/>
        </a:xfrm>
      </p:grpSpPr>
      <p:sp>
        <p:nvSpPr>
          <p:cNvPr id="330" name="Google Shape;330;p21"/>
          <p:cNvSpPr txBox="1">
            <a:spLocks noGrp="1"/>
          </p:cNvSpPr>
          <p:nvPr>
            <p:ph type="title" hasCustomPrompt="1"/>
          </p:nvPr>
        </p:nvSpPr>
        <p:spPr>
          <a:xfrm>
            <a:off x="1028800" y="1961100"/>
            <a:ext cx="18945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5500"/>
              <a:buNone/>
              <a:defRPr sz="4000">
                <a:solidFill>
                  <a:schemeClr val="accent5"/>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331" name="Google Shape;331;p21"/>
          <p:cNvSpPr txBox="1">
            <a:spLocks noGrp="1"/>
          </p:cNvSpPr>
          <p:nvPr>
            <p:ph type="subTitle" idx="1"/>
          </p:nvPr>
        </p:nvSpPr>
        <p:spPr>
          <a:xfrm>
            <a:off x="795400" y="3861625"/>
            <a:ext cx="2361600" cy="7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2" name="Google Shape;332;p21"/>
          <p:cNvSpPr txBox="1">
            <a:spLocks noGrp="1"/>
          </p:cNvSpPr>
          <p:nvPr>
            <p:ph type="title" idx="2"/>
          </p:nvPr>
        </p:nvSpPr>
        <p:spPr>
          <a:xfrm>
            <a:off x="823448" y="3453025"/>
            <a:ext cx="23055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3" name="Google Shape;333;p21"/>
          <p:cNvSpPr txBox="1">
            <a:spLocks noGrp="1"/>
          </p:cNvSpPr>
          <p:nvPr>
            <p:ph type="title" idx="3" hasCustomPrompt="1"/>
          </p:nvPr>
        </p:nvSpPr>
        <p:spPr>
          <a:xfrm>
            <a:off x="3624750" y="1961103"/>
            <a:ext cx="18945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5500"/>
              <a:buNone/>
              <a:defRPr sz="4000">
                <a:solidFill>
                  <a:schemeClr val="accent5"/>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334" name="Google Shape;334;p21"/>
          <p:cNvSpPr txBox="1">
            <a:spLocks noGrp="1"/>
          </p:cNvSpPr>
          <p:nvPr>
            <p:ph type="subTitle" idx="4"/>
          </p:nvPr>
        </p:nvSpPr>
        <p:spPr>
          <a:xfrm>
            <a:off x="3391200" y="3861625"/>
            <a:ext cx="2361600" cy="7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1"/>
          <p:cNvSpPr txBox="1">
            <a:spLocks noGrp="1"/>
          </p:cNvSpPr>
          <p:nvPr>
            <p:ph type="title" idx="5"/>
          </p:nvPr>
        </p:nvSpPr>
        <p:spPr>
          <a:xfrm>
            <a:off x="3419250" y="3453025"/>
            <a:ext cx="23055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6" name="Google Shape;336;p21"/>
          <p:cNvSpPr txBox="1">
            <a:spLocks noGrp="1"/>
          </p:cNvSpPr>
          <p:nvPr>
            <p:ph type="title" idx="6" hasCustomPrompt="1"/>
          </p:nvPr>
        </p:nvSpPr>
        <p:spPr>
          <a:xfrm>
            <a:off x="6214100" y="1961103"/>
            <a:ext cx="18945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5500"/>
              <a:buNone/>
              <a:defRPr sz="4000">
                <a:solidFill>
                  <a:schemeClr val="accent5"/>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337" name="Google Shape;337;p21"/>
          <p:cNvSpPr txBox="1">
            <a:spLocks noGrp="1"/>
          </p:cNvSpPr>
          <p:nvPr>
            <p:ph type="subTitle" idx="7"/>
          </p:nvPr>
        </p:nvSpPr>
        <p:spPr>
          <a:xfrm>
            <a:off x="5987000" y="3861625"/>
            <a:ext cx="2361600" cy="7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21"/>
          <p:cNvSpPr txBox="1">
            <a:spLocks noGrp="1"/>
          </p:cNvSpPr>
          <p:nvPr>
            <p:ph type="title" idx="8"/>
          </p:nvPr>
        </p:nvSpPr>
        <p:spPr>
          <a:xfrm>
            <a:off x="6015050" y="3453025"/>
            <a:ext cx="23055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339" name="Google Shape;339;p21"/>
          <p:cNvGrpSpPr/>
          <p:nvPr/>
        </p:nvGrpSpPr>
        <p:grpSpPr>
          <a:xfrm flipH="1">
            <a:off x="157850" y="248414"/>
            <a:ext cx="976497" cy="640466"/>
            <a:chOff x="7890925" y="111876"/>
            <a:chExt cx="976497" cy="640466"/>
          </a:xfrm>
        </p:grpSpPr>
        <p:grpSp>
          <p:nvGrpSpPr>
            <p:cNvPr id="340" name="Google Shape;340;p21"/>
            <p:cNvGrpSpPr/>
            <p:nvPr/>
          </p:nvGrpSpPr>
          <p:grpSpPr>
            <a:xfrm>
              <a:off x="8199850" y="133045"/>
              <a:ext cx="497722" cy="368122"/>
              <a:chOff x="-1137000" y="1596325"/>
              <a:chExt cx="323175" cy="239025"/>
            </a:xfrm>
          </p:grpSpPr>
          <p:sp>
            <p:nvSpPr>
              <p:cNvPr id="341" name="Google Shape;341;p21"/>
              <p:cNvSpPr/>
              <p:nvPr/>
            </p:nvSpPr>
            <p:spPr>
              <a:xfrm>
                <a:off x="-1137000" y="1704175"/>
                <a:ext cx="130550" cy="131175"/>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976350" y="1596325"/>
                <a:ext cx="162525" cy="139250"/>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1106875" y="1743100"/>
                <a:ext cx="60900" cy="5255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924100" y="1636400"/>
                <a:ext cx="71375" cy="60625"/>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21"/>
            <p:cNvSpPr/>
            <p:nvPr/>
          </p:nvSpPr>
          <p:spPr>
            <a:xfrm>
              <a:off x="7890925" y="111876"/>
              <a:ext cx="173305" cy="174122"/>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8617117" y="537883"/>
              <a:ext cx="250305" cy="214459"/>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7930915" y="163546"/>
              <a:ext cx="80845" cy="69755"/>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8697587" y="599602"/>
              <a:ext cx="109925" cy="93369"/>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1"/>
          <p:cNvGrpSpPr/>
          <p:nvPr/>
        </p:nvGrpSpPr>
        <p:grpSpPr>
          <a:xfrm>
            <a:off x="8009638" y="96642"/>
            <a:ext cx="1767170" cy="546287"/>
            <a:chOff x="7219875" y="1515738"/>
            <a:chExt cx="1140625" cy="352625"/>
          </a:xfrm>
        </p:grpSpPr>
        <p:sp>
          <p:nvSpPr>
            <p:cNvPr id="350" name="Google Shape;350;p21"/>
            <p:cNvSpPr/>
            <p:nvPr/>
          </p:nvSpPr>
          <p:spPr>
            <a:xfrm>
              <a:off x="7219875" y="1515738"/>
              <a:ext cx="1140625" cy="352625"/>
            </a:xfrm>
            <a:custGeom>
              <a:avLst/>
              <a:gdLst/>
              <a:ahLst/>
              <a:cxnLst/>
              <a:rect l="l" t="t" r="r" b="b"/>
              <a:pathLst>
                <a:path w="45625" h="14105" extrusionOk="0">
                  <a:moveTo>
                    <a:pt x="20791" y="1"/>
                  </a:moveTo>
                  <a:cubicBezTo>
                    <a:pt x="17356" y="1"/>
                    <a:pt x="14165" y="2189"/>
                    <a:pt x="12341" y="5715"/>
                  </a:cubicBezTo>
                  <a:cubicBezTo>
                    <a:pt x="11794" y="5533"/>
                    <a:pt x="11247" y="5442"/>
                    <a:pt x="10700" y="5442"/>
                  </a:cubicBezTo>
                  <a:cubicBezTo>
                    <a:pt x="9180" y="5472"/>
                    <a:pt x="7782" y="6110"/>
                    <a:pt x="6779" y="7265"/>
                  </a:cubicBezTo>
                  <a:cubicBezTo>
                    <a:pt x="6171" y="6931"/>
                    <a:pt x="5502" y="6779"/>
                    <a:pt x="4833" y="6779"/>
                  </a:cubicBezTo>
                  <a:cubicBezTo>
                    <a:pt x="2158" y="6779"/>
                    <a:pt x="0" y="9393"/>
                    <a:pt x="0" y="12585"/>
                  </a:cubicBezTo>
                  <a:cubicBezTo>
                    <a:pt x="0" y="13436"/>
                    <a:pt x="669" y="14104"/>
                    <a:pt x="1520" y="14104"/>
                  </a:cubicBezTo>
                  <a:lnTo>
                    <a:pt x="44105" y="14104"/>
                  </a:lnTo>
                  <a:cubicBezTo>
                    <a:pt x="44956" y="14104"/>
                    <a:pt x="45624" y="13405"/>
                    <a:pt x="45624" y="12585"/>
                  </a:cubicBezTo>
                  <a:cubicBezTo>
                    <a:pt x="45624" y="9241"/>
                    <a:pt x="43375" y="6536"/>
                    <a:pt x="40609" y="6536"/>
                  </a:cubicBezTo>
                  <a:cubicBezTo>
                    <a:pt x="40123" y="6536"/>
                    <a:pt x="39667" y="6597"/>
                    <a:pt x="39211" y="6779"/>
                  </a:cubicBezTo>
                  <a:cubicBezTo>
                    <a:pt x="37721" y="4165"/>
                    <a:pt x="35259" y="2554"/>
                    <a:pt x="32615" y="2554"/>
                  </a:cubicBezTo>
                  <a:cubicBezTo>
                    <a:pt x="31004" y="2554"/>
                    <a:pt x="29484" y="3101"/>
                    <a:pt x="28238" y="4104"/>
                  </a:cubicBezTo>
                  <a:cubicBezTo>
                    <a:pt x="26353" y="1521"/>
                    <a:pt x="23679" y="1"/>
                    <a:pt x="2079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7279863" y="1559544"/>
              <a:ext cx="1020653" cy="265007"/>
            </a:xfrm>
            <a:custGeom>
              <a:avLst/>
              <a:gdLst/>
              <a:ahLst/>
              <a:cxnLst/>
              <a:rect l="l" t="t" r="r" b="b"/>
              <a:pathLst>
                <a:path w="42616" h="11065" extrusionOk="0">
                  <a:moveTo>
                    <a:pt x="39120" y="6536"/>
                  </a:moveTo>
                  <a:cubicBezTo>
                    <a:pt x="38330" y="6566"/>
                    <a:pt x="37600" y="6870"/>
                    <a:pt x="37023" y="7417"/>
                  </a:cubicBezTo>
                  <a:cubicBezTo>
                    <a:pt x="35989" y="4560"/>
                    <a:pt x="33710" y="2554"/>
                    <a:pt x="31096" y="2554"/>
                  </a:cubicBezTo>
                  <a:cubicBezTo>
                    <a:pt x="29272" y="2554"/>
                    <a:pt x="27630" y="3496"/>
                    <a:pt x="26445" y="5046"/>
                  </a:cubicBezTo>
                  <a:cubicBezTo>
                    <a:pt x="24925" y="2007"/>
                    <a:pt x="22281" y="1"/>
                    <a:pt x="19272" y="1"/>
                  </a:cubicBezTo>
                  <a:cubicBezTo>
                    <a:pt x="15867" y="1"/>
                    <a:pt x="12919" y="2584"/>
                    <a:pt x="11551" y="6353"/>
                  </a:cubicBezTo>
                  <a:cubicBezTo>
                    <a:pt x="10913" y="5776"/>
                    <a:pt x="10062" y="5472"/>
                    <a:pt x="9211" y="5442"/>
                  </a:cubicBezTo>
                  <a:cubicBezTo>
                    <a:pt x="7691" y="5442"/>
                    <a:pt x="6384" y="6445"/>
                    <a:pt x="5594" y="7934"/>
                  </a:cubicBezTo>
                  <a:cubicBezTo>
                    <a:pt x="5046" y="7204"/>
                    <a:pt x="4226" y="6779"/>
                    <a:pt x="3314" y="6779"/>
                  </a:cubicBezTo>
                  <a:cubicBezTo>
                    <a:pt x="1490" y="6779"/>
                    <a:pt x="1" y="8694"/>
                    <a:pt x="1" y="11065"/>
                  </a:cubicBezTo>
                  <a:lnTo>
                    <a:pt x="42616" y="11065"/>
                  </a:lnTo>
                  <a:cubicBezTo>
                    <a:pt x="42616" y="8572"/>
                    <a:pt x="41035" y="6536"/>
                    <a:pt x="39120" y="653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21"/>
          <p:cNvSpPr txBox="1">
            <a:spLocks noGrp="1"/>
          </p:cNvSpPr>
          <p:nvPr>
            <p:ph type="title" idx="9"/>
          </p:nvPr>
        </p:nvSpPr>
        <p:spPr>
          <a:xfrm>
            <a:off x="1320750" y="537875"/>
            <a:ext cx="6502500" cy="42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accent3"/>
        </a:solidFill>
        <a:effectLst/>
      </p:bgPr>
    </p:bg>
    <p:spTree>
      <p:nvGrpSpPr>
        <p:cNvPr id="1" name="Shape 353"/>
        <p:cNvGrpSpPr/>
        <p:nvPr/>
      </p:nvGrpSpPr>
      <p:grpSpPr>
        <a:xfrm>
          <a:off x="0" y="0"/>
          <a:ext cx="0" cy="0"/>
          <a:chOff x="0" y="0"/>
          <a:chExt cx="0" cy="0"/>
        </a:xfrm>
      </p:grpSpPr>
      <p:sp>
        <p:nvSpPr>
          <p:cNvPr id="354" name="Google Shape;354;p22"/>
          <p:cNvSpPr txBox="1">
            <a:spLocks noGrp="1"/>
          </p:cNvSpPr>
          <p:nvPr>
            <p:ph type="ctrTitle"/>
          </p:nvPr>
        </p:nvSpPr>
        <p:spPr>
          <a:xfrm>
            <a:off x="2430100" y="605300"/>
            <a:ext cx="4284000" cy="106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5" name="Google Shape;355;p22"/>
          <p:cNvSpPr txBox="1">
            <a:spLocks noGrp="1"/>
          </p:cNvSpPr>
          <p:nvPr>
            <p:ph type="subTitle" idx="1"/>
          </p:nvPr>
        </p:nvSpPr>
        <p:spPr>
          <a:xfrm>
            <a:off x="2767000" y="1672400"/>
            <a:ext cx="3610200" cy="123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56" name="Google Shape;356;p22"/>
          <p:cNvSpPr txBox="1"/>
          <p:nvPr/>
        </p:nvSpPr>
        <p:spPr>
          <a:xfrm>
            <a:off x="2400300" y="3679625"/>
            <a:ext cx="4344600" cy="6708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100">
                <a:solidFill>
                  <a:schemeClr val="accent1"/>
                </a:solidFill>
                <a:latin typeface="Roboto"/>
                <a:ea typeface="Roboto"/>
                <a:cs typeface="Roboto"/>
                <a:sym typeface="Roboto"/>
              </a:rPr>
              <a:t>CREDITS: This presentation template was created by </a:t>
            </a:r>
            <a:r>
              <a:rPr lang="en" sz="11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100">
                <a:solidFill>
                  <a:schemeClr val="accent1"/>
                </a:solidFill>
                <a:latin typeface="Roboto"/>
                <a:ea typeface="Roboto"/>
                <a:cs typeface="Roboto"/>
                <a:sym typeface="Roboto"/>
              </a:rPr>
              <a:t>, including icons by </a:t>
            </a:r>
            <a:r>
              <a:rPr lang="en" sz="11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100">
                <a:solidFill>
                  <a:schemeClr val="accent1"/>
                </a:solidFill>
                <a:latin typeface="Roboto"/>
                <a:ea typeface="Roboto"/>
                <a:cs typeface="Roboto"/>
                <a:sym typeface="Roboto"/>
              </a:rPr>
              <a:t>, and infographics &amp; images by </a:t>
            </a:r>
            <a:r>
              <a:rPr lang="en" sz="11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100" b="1">
              <a:solidFill>
                <a:schemeClr val="accent1"/>
              </a:solidFill>
              <a:latin typeface="Roboto"/>
              <a:ea typeface="Roboto"/>
              <a:cs typeface="Roboto"/>
              <a:sym typeface="Roboto"/>
            </a:endParaRPr>
          </a:p>
        </p:txBody>
      </p:sp>
      <p:grpSp>
        <p:nvGrpSpPr>
          <p:cNvPr id="357" name="Google Shape;357;p22"/>
          <p:cNvGrpSpPr/>
          <p:nvPr/>
        </p:nvGrpSpPr>
        <p:grpSpPr>
          <a:xfrm>
            <a:off x="7686275" y="0"/>
            <a:ext cx="840874" cy="809175"/>
            <a:chOff x="3770925" y="315125"/>
            <a:chExt cx="840874" cy="809175"/>
          </a:xfrm>
        </p:grpSpPr>
        <p:sp>
          <p:nvSpPr>
            <p:cNvPr id="358" name="Google Shape;358;p22"/>
            <p:cNvSpPr/>
            <p:nvPr/>
          </p:nvSpPr>
          <p:spPr>
            <a:xfrm>
              <a:off x="3770925" y="315125"/>
              <a:ext cx="840874" cy="809175"/>
            </a:xfrm>
            <a:custGeom>
              <a:avLst/>
              <a:gdLst/>
              <a:ahLst/>
              <a:cxnLst/>
              <a:rect l="l" t="t" r="r" b="b"/>
              <a:pathLst>
                <a:path w="31461" h="30275" extrusionOk="0">
                  <a:moveTo>
                    <a:pt x="16329" y="1"/>
                  </a:moveTo>
                  <a:cubicBezTo>
                    <a:pt x="12396" y="1"/>
                    <a:pt x="8528" y="1535"/>
                    <a:pt x="5624" y="4439"/>
                  </a:cubicBezTo>
                  <a:cubicBezTo>
                    <a:pt x="1308" y="8755"/>
                    <a:pt x="1" y="15260"/>
                    <a:pt x="2372" y="20913"/>
                  </a:cubicBezTo>
                  <a:cubicBezTo>
                    <a:pt x="4712" y="26567"/>
                    <a:pt x="10214" y="30275"/>
                    <a:pt x="16354" y="30275"/>
                  </a:cubicBezTo>
                  <a:cubicBezTo>
                    <a:pt x="24682" y="30245"/>
                    <a:pt x="31460" y="23497"/>
                    <a:pt x="31460" y="15138"/>
                  </a:cubicBezTo>
                  <a:cubicBezTo>
                    <a:pt x="31460" y="8998"/>
                    <a:pt x="27783" y="3496"/>
                    <a:pt x="22129" y="1156"/>
                  </a:cubicBezTo>
                  <a:cubicBezTo>
                    <a:pt x="20253" y="379"/>
                    <a:pt x="18283" y="1"/>
                    <a:pt x="16329" y="1"/>
                  </a:cubicBezTo>
                  <a:close/>
                </a:path>
              </a:pathLst>
            </a:custGeom>
            <a:solidFill>
              <a:schemeClr val="lt2"/>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3904994" y="416693"/>
              <a:ext cx="605244" cy="606073"/>
            </a:xfrm>
            <a:custGeom>
              <a:avLst/>
              <a:gdLst/>
              <a:ahLst/>
              <a:cxnLst/>
              <a:rect l="l" t="t" r="r" b="b"/>
              <a:pathLst>
                <a:path w="22645" h="22676" extrusionOk="0">
                  <a:moveTo>
                    <a:pt x="22645" y="11338"/>
                  </a:moveTo>
                  <a:cubicBezTo>
                    <a:pt x="22645" y="17599"/>
                    <a:pt x="17569" y="22675"/>
                    <a:pt x="11307" y="22675"/>
                  </a:cubicBezTo>
                  <a:cubicBezTo>
                    <a:pt x="5076" y="22675"/>
                    <a:pt x="0" y="17599"/>
                    <a:pt x="0" y="11338"/>
                  </a:cubicBezTo>
                  <a:cubicBezTo>
                    <a:pt x="0" y="5076"/>
                    <a:pt x="5076" y="0"/>
                    <a:pt x="11307" y="0"/>
                  </a:cubicBezTo>
                  <a:cubicBezTo>
                    <a:pt x="17569" y="0"/>
                    <a:pt x="22645" y="5076"/>
                    <a:pt x="22645" y="113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22"/>
          <p:cNvGrpSpPr/>
          <p:nvPr/>
        </p:nvGrpSpPr>
        <p:grpSpPr>
          <a:xfrm rot="472407" flipH="1">
            <a:off x="-925847" y="4361708"/>
            <a:ext cx="3230058" cy="1029792"/>
            <a:chOff x="7125225" y="3783925"/>
            <a:chExt cx="2407350" cy="767500"/>
          </a:xfrm>
        </p:grpSpPr>
        <p:sp>
          <p:nvSpPr>
            <p:cNvPr id="361" name="Google Shape;361;p22"/>
            <p:cNvSpPr/>
            <p:nvPr/>
          </p:nvSpPr>
          <p:spPr>
            <a:xfrm>
              <a:off x="7125225" y="3783925"/>
              <a:ext cx="2407350" cy="767500"/>
            </a:xfrm>
            <a:custGeom>
              <a:avLst/>
              <a:gdLst/>
              <a:ahLst/>
              <a:cxnLst/>
              <a:rect l="l" t="t" r="r" b="b"/>
              <a:pathLst>
                <a:path w="96294" h="30700" extrusionOk="0">
                  <a:moveTo>
                    <a:pt x="6596" y="0"/>
                  </a:moveTo>
                  <a:cubicBezTo>
                    <a:pt x="6110" y="0"/>
                    <a:pt x="5624" y="61"/>
                    <a:pt x="5168" y="152"/>
                  </a:cubicBezTo>
                  <a:cubicBezTo>
                    <a:pt x="4529" y="304"/>
                    <a:pt x="3891" y="517"/>
                    <a:pt x="3313" y="851"/>
                  </a:cubicBezTo>
                  <a:cubicBezTo>
                    <a:pt x="2736" y="1185"/>
                    <a:pt x="2219" y="1581"/>
                    <a:pt x="1763" y="2067"/>
                  </a:cubicBezTo>
                  <a:cubicBezTo>
                    <a:pt x="1307" y="2523"/>
                    <a:pt x="912" y="3070"/>
                    <a:pt x="639" y="3678"/>
                  </a:cubicBezTo>
                  <a:cubicBezTo>
                    <a:pt x="335" y="4286"/>
                    <a:pt x="152" y="4955"/>
                    <a:pt x="61" y="5623"/>
                  </a:cubicBezTo>
                  <a:cubicBezTo>
                    <a:pt x="0" y="6322"/>
                    <a:pt x="31" y="7021"/>
                    <a:pt x="183" y="7690"/>
                  </a:cubicBezTo>
                  <a:cubicBezTo>
                    <a:pt x="335" y="8359"/>
                    <a:pt x="608" y="8967"/>
                    <a:pt x="943" y="9544"/>
                  </a:cubicBezTo>
                  <a:cubicBezTo>
                    <a:pt x="1307" y="10122"/>
                    <a:pt x="1733" y="10608"/>
                    <a:pt x="2250" y="11064"/>
                  </a:cubicBezTo>
                  <a:cubicBezTo>
                    <a:pt x="3283" y="11946"/>
                    <a:pt x="4590" y="12493"/>
                    <a:pt x="5958" y="12614"/>
                  </a:cubicBezTo>
                  <a:lnTo>
                    <a:pt x="8207" y="12827"/>
                  </a:lnTo>
                  <a:lnTo>
                    <a:pt x="10365" y="13070"/>
                  </a:lnTo>
                  <a:lnTo>
                    <a:pt x="12493" y="13313"/>
                  </a:lnTo>
                  <a:lnTo>
                    <a:pt x="14530" y="13556"/>
                  </a:lnTo>
                  <a:cubicBezTo>
                    <a:pt x="15229" y="13617"/>
                    <a:pt x="15897" y="13708"/>
                    <a:pt x="16536" y="13800"/>
                  </a:cubicBezTo>
                  <a:lnTo>
                    <a:pt x="18511" y="14073"/>
                  </a:lnTo>
                  <a:lnTo>
                    <a:pt x="20396" y="14347"/>
                  </a:lnTo>
                  <a:lnTo>
                    <a:pt x="22280" y="14620"/>
                  </a:lnTo>
                  <a:lnTo>
                    <a:pt x="24104" y="14894"/>
                  </a:lnTo>
                  <a:lnTo>
                    <a:pt x="25897" y="15198"/>
                  </a:lnTo>
                  <a:lnTo>
                    <a:pt x="27660" y="15502"/>
                  </a:lnTo>
                  <a:lnTo>
                    <a:pt x="29393" y="15806"/>
                  </a:lnTo>
                  <a:lnTo>
                    <a:pt x="31126" y="16110"/>
                  </a:lnTo>
                  <a:lnTo>
                    <a:pt x="32797" y="16414"/>
                  </a:lnTo>
                  <a:lnTo>
                    <a:pt x="34469" y="16748"/>
                  </a:lnTo>
                  <a:cubicBezTo>
                    <a:pt x="35047" y="16870"/>
                    <a:pt x="35594" y="16961"/>
                    <a:pt x="36141" y="17082"/>
                  </a:cubicBezTo>
                  <a:lnTo>
                    <a:pt x="37782" y="17417"/>
                  </a:lnTo>
                  <a:lnTo>
                    <a:pt x="39424" y="17781"/>
                  </a:lnTo>
                  <a:lnTo>
                    <a:pt x="41065" y="18116"/>
                  </a:lnTo>
                  <a:lnTo>
                    <a:pt x="42706" y="18511"/>
                  </a:lnTo>
                  <a:lnTo>
                    <a:pt x="44348" y="18876"/>
                  </a:lnTo>
                  <a:lnTo>
                    <a:pt x="45989" y="19271"/>
                  </a:lnTo>
                  <a:lnTo>
                    <a:pt x="47661" y="19666"/>
                  </a:lnTo>
                  <a:lnTo>
                    <a:pt x="49333" y="20092"/>
                  </a:lnTo>
                  <a:lnTo>
                    <a:pt x="51004" y="20517"/>
                  </a:lnTo>
                  <a:cubicBezTo>
                    <a:pt x="51551" y="20669"/>
                    <a:pt x="52129" y="20821"/>
                    <a:pt x="52707" y="20973"/>
                  </a:cubicBezTo>
                  <a:lnTo>
                    <a:pt x="54439" y="21429"/>
                  </a:lnTo>
                  <a:lnTo>
                    <a:pt x="56172" y="21915"/>
                  </a:lnTo>
                  <a:cubicBezTo>
                    <a:pt x="56780" y="22098"/>
                    <a:pt x="57357" y="22250"/>
                    <a:pt x="57965" y="22432"/>
                  </a:cubicBezTo>
                  <a:lnTo>
                    <a:pt x="59758" y="22949"/>
                  </a:lnTo>
                  <a:lnTo>
                    <a:pt x="61612" y="23496"/>
                  </a:lnTo>
                  <a:lnTo>
                    <a:pt x="63497" y="24073"/>
                  </a:lnTo>
                  <a:cubicBezTo>
                    <a:pt x="64105" y="24286"/>
                    <a:pt x="64743" y="24468"/>
                    <a:pt x="65412" y="24681"/>
                  </a:cubicBezTo>
                  <a:cubicBezTo>
                    <a:pt x="66050" y="24894"/>
                    <a:pt x="66719" y="25107"/>
                    <a:pt x="67357" y="25320"/>
                  </a:cubicBezTo>
                  <a:lnTo>
                    <a:pt x="69363" y="25958"/>
                  </a:lnTo>
                  <a:cubicBezTo>
                    <a:pt x="70062" y="26201"/>
                    <a:pt x="70731" y="26414"/>
                    <a:pt x="71430" y="26657"/>
                  </a:cubicBezTo>
                  <a:cubicBezTo>
                    <a:pt x="71643" y="26748"/>
                    <a:pt x="71856" y="26779"/>
                    <a:pt x="72099" y="26779"/>
                  </a:cubicBezTo>
                  <a:cubicBezTo>
                    <a:pt x="72920" y="26779"/>
                    <a:pt x="73649" y="26292"/>
                    <a:pt x="73984" y="25563"/>
                  </a:cubicBezTo>
                  <a:cubicBezTo>
                    <a:pt x="74014" y="25472"/>
                    <a:pt x="74044" y="25411"/>
                    <a:pt x="74075" y="25320"/>
                  </a:cubicBezTo>
                  <a:lnTo>
                    <a:pt x="74713" y="25563"/>
                  </a:lnTo>
                  <a:lnTo>
                    <a:pt x="76598" y="26231"/>
                  </a:lnTo>
                  <a:lnTo>
                    <a:pt x="78604" y="26961"/>
                  </a:lnTo>
                  <a:cubicBezTo>
                    <a:pt x="78847" y="27052"/>
                    <a:pt x="79060" y="27083"/>
                    <a:pt x="79333" y="27083"/>
                  </a:cubicBezTo>
                  <a:cubicBezTo>
                    <a:pt x="80184" y="27083"/>
                    <a:pt x="80975" y="26535"/>
                    <a:pt x="81248" y="25715"/>
                  </a:cubicBezTo>
                  <a:lnTo>
                    <a:pt x="81248" y="25684"/>
                  </a:lnTo>
                  <a:lnTo>
                    <a:pt x="82464" y="26140"/>
                  </a:lnTo>
                  <a:lnTo>
                    <a:pt x="84105" y="26779"/>
                  </a:lnTo>
                  <a:lnTo>
                    <a:pt x="85777" y="27447"/>
                  </a:lnTo>
                  <a:lnTo>
                    <a:pt x="87540" y="28146"/>
                  </a:lnTo>
                  <a:lnTo>
                    <a:pt x="89333" y="28906"/>
                  </a:lnTo>
                  <a:cubicBezTo>
                    <a:pt x="89972" y="29149"/>
                    <a:pt x="90580" y="29423"/>
                    <a:pt x="91248" y="29697"/>
                  </a:cubicBezTo>
                  <a:cubicBezTo>
                    <a:pt x="91887" y="29970"/>
                    <a:pt x="92555" y="30244"/>
                    <a:pt x="93224" y="30548"/>
                  </a:cubicBezTo>
                  <a:cubicBezTo>
                    <a:pt x="93467" y="30669"/>
                    <a:pt x="93741" y="30700"/>
                    <a:pt x="94014" y="30700"/>
                  </a:cubicBezTo>
                  <a:cubicBezTo>
                    <a:pt x="94835" y="30700"/>
                    <a:pt x="95564" y="30213"/>
                    <a:pt x="95868" y="29453"/>
                  </a:cubicBezTo>
                  <a:cubicBezTo>
                    <a:pt x="96294" y="28420"/>
                    <a:pt x="95808" y="27234"/>
                    <a:pt x="94774" y="26779"/>
                  </a:cubicBezTo>
                  <a:lnTo>
                    <a:pt x="92829" y="25958"/>
                  </a:lnTo>
                  <a:lnTo>
                    <a:pt x="91309" y="25289"/>
                  </a:lnTo>
                  <a:cubicBezTo>
                    <a:pt x="91795" y="24225"/>
                    <a:pt x="91309" y="22979"/>
                    <a:pt x="90215" y="22554"/>
                  </a:cubicBezTo>
                  <a:cubicBezTo>
                    <a:pt x="89546" y="22250"/>
                    <a:pt x="88877" y="22006"/>
                    <a:pt x="88209" y="21733"/>
                  </a:cubicBezTo>
                  <a:lnTo>
                    <a:pt x="86324" y="20973"/>
                  </a:lnTo>
                  <a:lnTo>
                    <a:pt x="84500" y="20274"/>
                  </a:lnTo>
                  <a:lnTo>
                    <a:pt x="82737" y="19605"/>
                  </a:lnTo>
                  <a:lnTo>
                    <a:pt x="81035" y="18967"/>
                  </a:lnTo>
                  <a:lnTo>
                    <a:pt x="80063" y="18633"/>
                  </a:lnTo>
                  <a:cubicBezTo>
                    <a:pt x="80275" y="18116"/>
                    <a:pt x="80275" y="17569"/>
                    <a:pt x="80063" y="17052"/>
                  </a:cubicBezTo>
                  <a:cubicBezTo>
                    <a:pt x="79850" y="16535"/>
                    <a:pt x="79394" y="16110"/>
                    <a:pt x="78847" y="15927"/>
                  </a:cubicBezTo>
                  <a:lnTo>
                    <a:pt x="76780" y="15198"/>
                  </a:lnTo>
                  <a:lnTo>
                    <a:pt x="74774" y="14499"/>
                  </a:lnTo>
                  <a:lnTo>
                    <a:pt x="72768" y="13830"/>
                  </a:lnTo>
                  <a:lnTo>
                    <a:pt x="70822" y="13192"/>
                  </a:lnTo>
                  <a:cubicBezTo>
                    <a:pt x="70214" y="12979"/>
                    <a:pt x="69576" y="12797"/>
                    <a:pt x="68938" y="12584"/>
                  </a:cubicBezTo>
                  <a:lnTo>
                    <a:pt x="67053" y="12006"/>
                  </a:lnTo>
                  <a:cubicBezTo>
                    <a:pt x="66445" y="11824"/>
                    <a:pt x="65837" y="11611"/>
                    <a:pt x="65230" y="11429"/>
                  </a:cubicBezTo>
                  <a:lnTo>
                    <a:pt x="63406" y="10882"/>
                  </a:lnTo>
                  <a:lnTo>
                    <a:pt x="61643" y="10365"/>
                  </a:lnTo>
                  <a:lnTo>
                    <a:pt x="59880" y="9879"/>
                  </a:lnTo>
                  <a:lnTo>
                    <a:pt x="58147" y="9392"/>
                  </a:lnTo>
                  <a:lnTo>
                    <a:pt x="56415" y="8906"/>
                  </a:lnTo>
                  <a:lnTo>
                    <a:pt x="54713" y="8480"/>
                  </a:lnTo>
                  <a:lnTo>
                    <a:pt x="53041" y="8024"/>
                  </a:lnTo>
                  <a:lnTo>
                    <a:pt x="51369" y="7599"/>
                  </a:lnTo>
                  <a:lnTo>
                    <a:pt x="49697" y="7204"/>
                  </a:lnTo>
                  <a:lnTo>
                    <a:pt x="48056" y="6809"/>
                  </a:lnTo>
                  <a:lnTo>
                    <a:pt x="46384" y="6414"/>
                  </a:lnTo>
                  <a:cubicBezTo>
                    <a:pt x="45837" y="6292"/>
                    <a:pt x="45290" y="6170"/>
                    <a:pt x="44743" y="6049"/>
                  </a:cubicBezTo>
                  <a:cubicBezTo>
                    <a:pt x="44196" y="5897"/>
                    <a:pt x="43618" y="5775"/>
                    <a:pt x="43071" y="5654"/>
                  </a:cubicBezTo>
                  <a:lnTo>
                    <a:pt x="41430" y="5289"/>
                  </a:lnTo>
                  <a:lnTo>
                    <a:pt x="39758" y="4955"/>
                  </a:lnTo>
                  <a:lnTo>
                    <a:pt x="38086" y="4590"/>
                  </a:lnTo>
                  <a:lnTo>
                    <a:pt x="36384" y="4255"/>
                  </a:lnTo>
                  <a:lnTo>
                    <a:pt x="34682" y="3921"/>
                  </a:lnTo>
                  <a:lnTo>
                    <a:pt x="32949" y="3617"/>
                  </a:lnTo>
                  <a:lnTo>
                    <a:pt x="31186" y="3283"/>
                  </a:lnTo>
                  <a:lnTo>
                    <a:pt x="29393" y="2979"/>
                  </a:lnTo>
                  <a:lnTo>
                    <a:pt x="27600" y="2675"/>
                  </a:lnTo>
                  <a:lnTo>
                    <a:pt x="25746" y="2371"/>
                  </a:lnTo>
                  <a:lnTo>
                    <a:pt x="23891" y="2097"/>
                  </a:lnTo>
                  <a:lnTo>
                    <a:pt x="21976" y="1824"/>
                  </a:lnTo>
                  <a:lnTo>
                    <a:pt x="20031" y="1520"/>
                  </a:lnTo>
                  <a:lnTo>
                    <a:pt x="18025" y="1277"/>
                  </a:lnTo>
                  <a:cubicBezTo>
                    <a:pt x="17356" y="1185"/>
                    <a:pt x="16688" y="1094"/>
                    <a:pt x="15988" y="1003"/>
                  </a:cubicBezTo>
                  <a:lnTo>
                    <a:pt x="13891" y="760"/>
                  </a:lnTo>
                  <a:lnTo>
                    <a:pt x="11733" y="517"/>
                  </a:lnTo>
                  <a:lnTo>
                    <a:pt x="9514" y="243"/>
                  </a:lnTo>
                  <a:cubicBezTo>
                    <a:pt x="8754" y="182"/>
                    <a:pt x="7994" y="91"/>
                    <a:pt x="7235" y="30"/>
                  </a:cubicBezTo>
                  <a:cubicBezTo>
                    <a:pt x="7022" y="0"/>
                    <a:pt x="6809" y="0"/>
                    <a:pt x="6596"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7163225" y="3821900"/>
              <a:ext cx="2327575" cy="691950"/>
            </a:xfrm>
            <a:custGeom>
              <a:avLst/>
              <a:gdLst/>
              <a:ahLst/>
              <a:cxnLst/>
              <a:rect l="l" t="t" r="r" b="b"/>
              <a:pathLst>
                <a:path w="93103" h="27678" extrusionOk="0">
                  <a:moveTo>
                    <a:pt x="5038" y="1"/>
                  </a:moveTo>
                  <a:cubicBezTo>
                    <a:pt x="4684" y="1"/>
                    <a:pt x="4326" y="41"/>
                    <a:pt x="3982" y="122"/>
                  </a:cubicBezTo>
                  <a:cubicBezTo>
                    <a:pt x="3465" y="214"/>
                    <a:pt x="2979" y="396"/>
                    <a:pt x="2523" y="670"/>
                  </a:cubicBezTo>
                  <a:cubicBezTo>
                    <a:pt x="2097" y="913"/>
                    <a:pt x="1702" y="1217"/>
                    <a:pt x="1338" y="1581"/>
                  </a:cubicBezTo>
                  <a:cubicBezTo>
                    <a:pt x="1003" y="1946"/>
                    <a:pt x="699" y="2372"/>
                    <a:pt x="486" y="2828"/>
                  </a:cubicBezTo>
                  <a:cubicBezTo>
                    <a:pt x="274" y="3284"/>
                    <a:pt x="122" y="3770"/>
                    <a:pt x="61" y="4287"/>
                  </a:cubicBezTo>
                  <a:cubicBezTo>
                    <a:pt x="0" y="4803"/>
                    <a:pt x="31" y="5320"/>
                    <a:pt x="152" y="5837"/>
                  </a:cubicBezTo>
                  <a:cubicBezTo>
                    <a:pt x="274" y="6323"/>
                    <a:pt x="456" y="6809"/>
                    <a:pt x="730" y="7235"/>
                  </a:cubicBezTo>
                  <a:cubicBezTo>
                    <a:pt x="1003" y="7661"/>
                    <a:pt x="1338" y="8056"/>
                    <a:pt x="1702" y="8360"/>
                  </a:cubicBezTo>
                  <a:cubicBezTo>
                    <a:pt x="2097" y="8694"/>
                    <a:pt x="2553" y="8998"/>
                    <a:pt x="3040" y="9180"/>
                  </a:cubicBezTo>
                  <a:cubicBezTo>
                    <a:pt x="3526" y="9393"/>
                    <a:pt x="4043" y="9515"/>
                    <a:pt x="4559" y="9575"/>
                  </a:cubicBezTo>
                  <a:lnTo>
                    <a:pt x="6839" y="9788"/>
                  </a:lnTo>
                  <a:lnTo>
                    <a:pt x="9028" y="10031"/>
                  </a:lnTo>
                  <a:lnTo>
                    <a:pt x="11155" y="10275"/>
                  </a:lnTo>
                  <a:lnTo>
                    <a:pt x="13222" y="10518"/>
                  </a:lnTo>
                  <a:lnTo>
                    <a:pt x="15228" y="10761"/>
                  </a:lnTo>
                  <a:lnTo>
                    <a:pt x="17204" y="11034"/>
                  </a:lnTo>
                  <a:lnTo>
                    <a:pt x="19119" y="11308"/>
                  </a:lnTo>
                  <a:lnTo>
                    <a:pt x="21004" y="11582"/>
                  </a:lnTo>
                  <a:lnTo>
                    <a:pt x="22827" y="11885"/>
                  </a:lnTo>
                  <a:lnTo>
                    <a:pt x="24651" y="12189"/>
                  </a:lnTo>
                  <a:lnTo>
                    <a:pt x="26414" y="12463"/>
                  </a:lnTo>
                  <a:lnTo>
                    <a:pt x="28147" y="12767"/>
                  </a:lnTo>
                  <a:lnTo>
                    <a:pt x="29879" y="13101"/>
                  </a:lnTo>
                  <a:lnTo>
                    <a:pt x="31581" y="13405"/>
                  </a:lnTo>
                  <a:lnTo>
                    <a:pt x="33253" y="13740"/>
                  </a:lnTo>
                  <a:lnTo>
                    <a:pt x="34925" y="14074"/>
                  </a:lnTo>
                  <a:lnTo>
                    <a:pt x="36597" y="14408"/>
                  </a:lnTo>
                  <a:lnTo>
                    <a:pt x="38238" y="14773"/>
                  </a:lnTo>
                  <a:lnTo>
                    <a:pt x="39879" y="15138"/>
                  </a:lnTo>
                  <a:lnTo>
                    <a:pt x="41521" y="15503"/>
                  </a:lnTo>
                  <a:lnTo>
                    <a:pt x="43192" y="15898"/>
                  </a:lnTo>
                  <a:lnTo>
                    <a:pt x="44834" y="16262"/>
                  </a:lnTo>
                  <a:lnTo>
                    <a:pt x="46506" y="16658"/>
                  </a:lnTo>
                  <a:lnTo>
                    <a:pt x="48177" y="17083"/>
                  </a:lnTo>
                  <a:lnTo>
                    <a:pt x="49879" y="17539"/>
                  </a:lnTo>
                  <a:lnTo>
                    <a:pt x="51582" y="17965"/>
                  </a:lnTo>
                  <a:lnTo>
                    <a:pt x="53314" y="18451"/>
                  </a:lnTo>
                  <a:lnTo>
                    <a:pt x="55077" y="18937"/>
                  </a:lnTo>
                  <a:lnTo>
                    <a:pt x="56871" y="19424"/>
                  </a:lnTo>
                  <a:lnTo>
                    <a:pt x="58694" y="19971"/>
                  </a:lnTo>
                  <a:lnTo>
                    <a:pt x="60518" y="20518"/>
                  </a:lnTo>
                  <a:lnTo>
                    <a:pt x="62433" y="21095"/>
                  </a:lnTo>
                  <a:cubicBezTo>
                    <a:pt x="63071" y="21278"/>
                    <a:pt x="63710" y="21490"/>
                    <a:pt x="64348" y="21703"/>
                  </a:cubicBezTo>
                  <a:cubicBezTo>
                    <a:pt x="65017" y="21916"/>
                    <a:pt x="65655" y="22129"/>
                    <a:pt x="66324" y="22342"/>
                  </a:cubicBezTo>
                  <a:cubicBezTo>
                    <a:pt x="66992" y="22554"/>
                    <a:pt x="67661" y="22767"/>
                    <a:pt x="68360" y="23010"/>
                  </a:cubicBezTo>
                  <a:cubicBezTo>
                    <a:pt x="69029" y="23223"/>
                    <a:pt x="69728" y="23466"/>
                    <a:pt x="70397" y="23709"/>
                  </a:cubicBezTo>
                  <a:cubicBezTo>
                    <a:pt x="70471" y="23735"/>
                    <a:pt x="70542" y="23747"/>
                    <a:pt x="70608" y="23747"/>
                  </a:cubicBezTo>
                  <a:cubicBezTo>
                    <a:pt x="71162" y="23747"/>
                    <a:pt x="71389" y="22920"/>
                    <a:pt x="70792" y="22676"/>
                  </a:cubicBezTo>
                  <a:lnTo>
                    <a:pt x="68725" y="22007"/>
                  </a:lnTo>
                  <a:lnTo>
                    <a:pt x="66840" y="21399"/>
                  </a:lnTo>
                  <a:cubicBezTo>
                    <a:pt x="66202" y="21187"/>
                    <a:pt x="65624" y="21004"/>
                    <a:pt x="65047" y="20822"/>
                  </a:cubicBezTo>
                  <a:lnTo>
                    <a:pt x="63314" y="20275"/>
                  </a:lnTo>
                  <a:lnTo>
                    <a:pt x="61673" y="19758"/>
                  </a:lnTo>
                  <a:lnTo>
                    <a:pt x="60032" y="19241"/>
                  </a:lnTo>
                  <a:lnTo>
                    <a:pt x="58421" y="18785"/>
                  </a:lnTo>
                  <a:lnTo>
                    <a:pt x="56749" y="18299"/>
                  </a:lnTo>
                  <a:lnTo>
                    <a:pt x="55016" y="17813"/>
                  </a:lnTo>
                  <a:lnTo>
                    <a:pt x="53193" y="17296"/>
                  </a:lnTo>
                  <a:lnTo>
                    <a:pt x="51247" y="16779"/>
                  </a:lnTo>
                  <a:lnTo>
                    <a:pt x="49150" y="16232"/>
                  </a:lnTo>
                  <a:cubicBezTo>
                    <a:pt x="48876" y="16171"/>
                    <a:pt x="48694" y="15928"/>
                    <a:pt x="48724" y="15655"/>
                  </a:cubicBezTo>
                  <a:cubicBezTo>
                    <a:pt x="48750" y="15399"/>
                    <a:pt x="48969" y="15208"/>
                    <a:pt x="49219" y="15208"/>
                  </a:cubicBezTo>
                  <a:cubicBezTo>
                    <a:pt x="49266" y="15208"/>
                    <a:pt x="49314" y="15215"/>
                    <a:pt x="49363" y="15229"/>
                  </a:cubicBezTo>
                  <a:lnTo>
                    <a:pt x="51460" y="15776"/>
                  </a:lnTo>
                  <a:cubicBezTo>
                    <a:pt x="52159" y="15928"/>
                    <a:pt x="52797" y="16110"/>
                    <a:pt x="53436" y="16293"/>
                  </a:cubicBezTo>
                  <a:lnTo>
                    <a:pt x="55320" y="16810"/>
                  </a:lnTo>
                  <a:cubicBezTo>
                    <a:pt x="55928" y="16962"/>
                    <a:pt x="56506" y="17144"/>
                    <a:pt x="57083" y="17296"/>
                  </a:cubicBezTo>
                  <a:lnTo>
                    <a:pt x="58816" y="17813"/>
                  </a:lnTo>
                  <a:lnTo>
                    <a:pt x="60457" y="18299"/>
                  </a:lnTo>
                  <a:lnTo>
                    <a:pt x="62068" y="18785"/>
                  </a:lnTo>
                  <a:lnTo>
                    <a:pt x="63679" y="19272"/>
                  </a:lnTo>
                  <a:cubicBezTo>
                    <a:pt x="64196" y="19454"/>
                    <a:pt x="64713" y="19606"/>
                    <a:pt x="65260" y="19788"/>
                  </a:cubicBezTo>
                  <a:cubicBezTo>
                    <a:pt x="65776" y="19940"/>
                    <a:pt x="66324" y="20123"/>
                    <a:pt x="66871" y="20305"/>
                  </a:cubicBezTo>
                  <a:lnTo>
                    <a:pt x="68482" y="20822"/>
                  </a:lnTo>
                  <a:lnTo>
                    <a:pt x="70184" y="21399"/>
                  </a:lnTo>
                  <a:lnTo>
                    <a:pt x="71916" y="21977"/>
                  </a:lnTo>
                  <a:lnTo>
                    <a:pt x="73710" y="22615"/>
                  </a:lnTo>
                  <a:lnTo>
                    <a:pt x="75625" y="23314"/>
                  </a:lnTo>
                  <a:lnTo>
                    <a:pt x="77631" y="24044"/>
                  </a:lnTo>
                  <a:cubicBezTo>
                    <a:pt x="77704" y="24069"/>
                    <a:pt x="77772" y="24081"/>
                    <a:pt x="77837" y="24081"/>
                  </a:cubicBezTo>
                  <a:cubicBezTo>
                    <a:pt x="78388" y="24081"/>
                    <a:pt x="78591" y="23231"/>
                    <a:pt x="77965" y="23041"/>
                  </a:cubicBezTo>
                  <a:lnTo>
                    <a:pt x="75989" y="22311"/>
                  </a:lnTo>
                  <a:cubicBezTo>
                    <a:pt x="75351" y="22068"/>
                    <a:pt x="74743" y="21855"/>
                    <a:pt x="74166" y="21642"/>
                  </a:cubicBezTo>
                  <a:lnTo>
                    <a:pt x="72433" y="21065"/>
                  </a:lnTo>
                  <a:lnTo>
                    <a:pt x="70822" y="20487"/>
                  </a:lnTo>
                  <a:lnTo>
                    <a:pt x="69211" y="19940"/>
                  </a:lnTo>
                  <a:lnTo>
                    <a:pt x="67661" y="19424"/>
                  </a:lnTo>
                  <a:lnTo>
                    <a:pt x="66050" y="18907"/>
                  </a:lnTo>
                  <a:lnTo>
                    <a:pt x="64409" y="18390"/>
                  </a:lnTo>
                  <a:lnTo>
                    <a:pt x="62646" y="17843"/>
                  </a:lnTo>
                  <a:cubicBezTo>
                    <a:pt x="62038" y="17661"/>
                    <a:pt x="61430" y="17478"/>
                    <a:pt x="60761" y="17296"/>
                  </a:cubicBezTo>
                  <a:cubicBezTo>
                    <a:pt x="60123" y="17083"/>
                    <a:pt x="59454" y="16901"/>
                    <a:pt x="58725" y="16688"/>
                  </a:cubicBezTo>
                  <a:cubicBezTo>
                    <a:pt x="58451" y="16597"/>
                    <a:pt x="58269" y="16293"/>
                    <a:pt x="58360" y="16019"/>
                  </a:cubicBezTo>
                  <a:cubicBezTo>
                    <a:pt x="58435" y="15794"/>
                    <a:pt x="58633" y="15631"/>
                    <a:pt x="58854" y="15631"/>
                  </a:cubicBezTo>
                  <a:cubicBezTo>
                    <a:pt x="58901" y="15631"/>
                    <a:pt x="58950" y="15638"/>
                    <a:pt x="58998" y="15655"/>
                  </a:cubicBezTo>
                  <a:cubicBezTo>
                    <a:pt x="59728" y="15867"/>
                    <a:pt x="60427" y="16080"/>
                    <a:pt x="61126" y="16293"/>
                  </a:cubicBezTo>
                  <a:lnTo>
                    <a:pt x="63102" y="16901"/>
                  </a:lnTo>
                  <a:lnTo>
                    <a:pt x="65017" y="17478"/>
                  </a:lnTo>
                  <a:cubicBezTo>
                    <a:pt x="65624" y="17661"/>
                    <a:pt x="66232" y="17873"/>
                    <a:pt x="66840" y="18056"/>
                  </a:cubicBezTo>
                  <a:lnTo>
                    <a:pt x="68573" y="18633"/>
                  </a:lnTo>
                  <a:lnTo>
                    <a:pt x="70275" y="19180"/>
                  </a:lnTo>
                  <a:lnTo>
                    <a:pt x="71916" y="19758"/>
                  </a:lnTo>
                  <a:lnTo>
                    <a:pt x="73527" y="20305"/>
                  </a:lnTo>
                  <a:lnTo>
                    <a:pt x="75108" y="20883"/>
                  </a:lnTo>
                  <a:lnTo>
                    <a:pt x="76719" y="21430"/>
                  </a:lnTo>
                  <a:lnTo>
                    <a:pt x="78269" y="22007"/>
                  </a:lnTo>
                  <a:lnTo>
                    <a:pt x="79880" y="22615"/>
                  </a:lnTo>
                  <a:lnTo>
                    <a:pt x="81491" y="23223"/>
                  </a:lnTo>
                  <a:lnTo>
                    <a:pt x="83132" y="23861"/>
                  </a:lnTo>
                  <a:lnTo>
                    <a:pt x="84835" y="24530"/>
                  </a:lnTo>
                  <a:lnTo>
                    <a:pt x="86598" y="25229"/>
                  </a:lnTo>
                  <a:cubicBezTo>
                    <a:pt x="87175" y="25472"/>
                    <a:pt x="87783" y="25746"/>
                    <a:pt x="88421" y="25989"/>
                  </a:cubicBezTo>
                  <a:lnTo>
                    <a:pt x="90306" y="26810"/>
                  </a:lnTo>
                  <a:lnTo>
                    <a:pt x="92282" y="27630"/>
                  </a:lnTo>
                  <a:cubicBezTo>
                    <a:pt x="92353" y="27662"/>
                    <a:pt x="92427" y="27678"/>
                    <a:pt x="92500" y="27678"/>
                  </a:cubicBezTo>
                  <a:cubicBezTo>
                    <a:pt x="92702" y="27678"/>
                    <a:pt x="92891" y="27558"/>
                    <a:pt x="92981" y="27357"/>
                  </a:cubicBezTo>
                  <a:cubicBezTo>
                    <a:pt x="93102" y="27083"/>
                    <a:pt x="92981" y="26749"/>
                    <a:pt x="92707" y="26627"/>
                  </a:cubicBezTo>
                  <a:cubicBezTo>
                    <a:pt x="92038" y="26354"/>
                    <a:pt x="91370" y="26080"/>
                    <a:pt x="90762" y="25807"/>
                  </a:cubicBezTo>
                  <a:cubicBezTo>
                    <a:pt x="90123" y="25533"/>
                    <a:pt x="89515" y="25290"/>
                    <a:pt x="88908" y="25047"/>
                  </a:cubicBezTo>
                  <a:lnTo>
                    <a:pt x="87175" y="24348"/>
                  </a:lnTo>
                  <a:lnTo>
                    <a:pt x="85534" y="23649"/>
                  </a:lnTo>
                  <a:lnTo>
                    <a:pt x="83923" y="23010"/>
                  </a:lnTo>
                  <a:cubicBezTo>
                    <a:pt x="83406" y="22798"/>
                    <a:pt x="82889" y="22615"/>
                    <a:pt x="82342" y="22402"/>
                  </a:cubicBezTo>
                  <a:lnTo>
                    <a:pt x="80822" y="21825"/>
                  </a:lnTo>
                  <a:lnTo>
                    <a:pt x="79303" y="21247"/>
                  </a:lnTo>
                  <a:lnTo>
                    <a:pt x="77752" y="20670"/>
                  </a:lnTo>
                  <a:cubicBezTo>
                    <a:pt x="77205" y="20487"/>
                    <a:pt x="76689" y="20275"/>
                    <a:pt x="76141" y="20092"/>
                  </a:cubicBezTo>
                  <a:cubicBezTo>
                    <a:pt x="75625" y="19880"/>
                    <a:pt x="75078" y="19697"/>
                    <a:pt x="74530" y="19515"/>
                  </a:cubicBezTo>
                  <a:lnTo>
                    <a:pt x="72798" y="18907"/>
                  </a:lnTo>
                  <a:cubicBezTo>
                    <a:pt x="72220" y="18724"/>
                    <a:pt x="71643" y="18512"/>
                    <a:pt x="71005" y="18299"/>
                  </a:cubicBezTo>
                  <a:lnTo>
                    <a:pt x="69120" y="17661"/>
                  </a:lnTo>
                  <a:cubicBezTo>
                    <a:pt x="68451" y="17448"/>
                    <a:pt x="67783" y="17235"/>
                    <a:pt x="67083" y="16992"/>
                  </a:cubicBezTo>
                  <a:cubicBezTo>
                    <a:pt x="66810" y="16931"/>
                    <a:pt x="66658" y="16658"/>
                    <a:pt x="66719" y="16384"/>
                  </a:cubicBezTo>
                  <a:cubicBezTo>
                    <a:pt x="66769" y="16133"/>
                    <a:pt x="66984" y="15965"/>
                    <a:pt x="67229" y="15965"/>
                  </a:cubicBezTo>
                  <a:cubicBezTo>
                    <a:pt x="67281" y="15965"/>
                    <a:pt x="67334" y="15973"/>
                    <a:pt x="67387" y="15989"/>
                  </a:cubicBezTo>
                  <a:lnTo>
                    <a:pt x="69363" y="16658"/>
                  </a:lnTo>
                  <a:lnTo>
                    <a:pt x="71217" y="17266"/>
                  </a:lnTo>
                  <a:lnTo>
                    <a:pt x="72919" y="17843"/>
                  </a:lnTo>
                  <a:lnTo>
                    <a:pt x="74561" y="18421"/>
                  </a:lnTo>
                  <a:cubicBezTo>
                    <a:pt x="75078" y="18603"/>
                    <a:pt x="75625" y="18816"/>
                    <a:pt x="76111" y="18968"/>
                  </a:cubicBezTo>
                  <a:lnTo>
                    <a:pt x="77631" y="19545"/>
                  </a:lnTo>
                  <a:lnTo>
                    <a:pt x="79151" y="20092"/>
                  </a:lnTo>
                  <a:lnTo>
                    <a:pt x="80731" y="20670"/>
                  </a:lnTo>
                  <a:lnTo>
                    <a:pt x="82312" y="21278"/>
                  </a:lnTo>
                  <a:lnTo>
                    <a:pt x="84014" y="21946"/>
                  </a:lnTo>
                  <a:lnTo>
                    <a:pt x="85807" y="22646"/>
                  </a:lnTo>
                  <a:cubicBezTo>
                    <a:pt x="86415" y="22889"/>
                    <a:pt x="87053" y="23162"/>
                    <a:pt x="87722" y="23436"/>
                  </a:cubicBezTo>
                  <a:cubicBezTo>
                    <a:pt x="87813" y="23479"/>
                    <a:pt x="87901" y="23499"/>
                    <a:pt x="87982" y="23499"/>
                  </a:cubicBezTo>
                  <a:cubicBezTo>
                    <a:pt x="88520" y="23499"/>
                    <a:pt x="88782" y="22644"/>
                    <a:pt x="88148" y="22433"/>
                  </a:cubicBezTo>
                  <a:cubicBezTo>
                    <a:pt x="87449" y="22159"/>
                    <a:pt x="86780" y="21886"/>
                    <a:pt x="86142" y="21642"/>
                  </a:cubicBezTo>
                  <a:lnTo>
                    <a:pt x="84257" y="20883"/>
                  </a:lnTo>
                  <a:cubicBezTo>
                    <a:pt x="83619" y="20639"/>
                    <a:pt x="83011" y="20396"/>
                    <a:pt x="82433" y="20153"/>
                  </a:cubicBezTo>
                  <a:lnTo>
                    <a:pt x="80701" y="19515"/>
                  </a:lnTo>
                  <a:lnTo>
                    <a:pt x="78999" y="18876"/>
                  </a:lnTo>
                  <a:lnTo>
                    <a:pt x="77357" y="18269"/>
                  </a:lnTo>
                  <a:lnTo>
                    <a:pt x="75746" y="17691"/>
                  </a:lnTo>
                  <a:lnTo>
                    <a:pt x="74166" y="17144"/>
                  </a:lnTo>
                  <a:lnTo>
                    <a:pt x="72585" y="16597"/>
                  </a:lnTo>
                  <a:lnTo>
                    <a:pt x="71005" y="16050"/>
                  </a:lnTo>
                  <a:lnTo>
                    <a:pt x="69394" y="15533"/>
                  </a:lnTo>
                  <a:lnTo>
                    <a:pt x="67783" y="14986"/>
                  </a:lnTo>
                  <a:lnTo>
                    <a:pt x="66111" y="14469"/>
                  </a:lnTo>
                  <a:cubicBezTo>
                    <a:pt x="65533" y="14287"/>
                    <a:pt x="64956" y="14074"/>
                    <a:pt x="64378" y="13922"/>
                  </a:cubicBezTo>
                  <a:lnTo>
                    <a:pt x="62555" y="13375"/>
                  </a:lnTo>
                  <a:lnTo>
                    <a:pt x="60670" y="12797"/>
                  </a:lnTo>
                  <a:lnTo>
                    <a:pt x="58694" y="12220"/>
                  </a:lnTo>
                  <a:lnTo>
                    <a:pt x="56597" y="11642"/>
                  </a:lnTo>
                  <a:cubicBezTo>
                    <a:pt x="56323" y="11551"/>
                    <a:pt x="56141" y="11308"/>
                    <a:pt x="56202" y="11034"/>
                  </a:cubicBezTo>
                  <a:cubicBezTo>
                    <a:pt x="56227" y="10779"/>
                    <a:pt x="56468" y="10588"/>
                    <a:pt x="56725" y="10588"/>
                  </a:cubicBezTo>
                  <a:cubicBezTo>
                    <a:pt x="56773" y="10588"/>
                    <a:pt x="56822" y="10594"/>
                    <a:pt x="56871" y="10609"/>
                  </a:cubicBezTo>
                  <a:lnTo>
                    <a:pt x="58937" y="11186"/>
                  </a:lnTo>
                  <a:lnTo>
                    <a:pt x="60822" y="11764"/>
                  </a:lnTo>
                  <a:lnTo>
                    <a:pt x="62615" y="12281"/>
                  </a:lnTo>
                  <a:lnTo>
                    <a:pt x="64287" y="12797"/>
                  </a:lnTo>
                  <a:lnTo>
                    <a:pt x="65928" y="13314"/>
                  </a:lnTo>
                  <a:lnTo>
                    <a:pt x="67509" y="13800"/>
                  </a:lnTo>
                  <a:lnTo>
                    <a:pt x="69150" y="14317"/>
                  </a:lnTo>
                  <a:lnTo>
                    <a:pt x="70792" y="14895"/>
                  </a:lnTo>
                  <a:lnTo>
                    <a:pt x="72555" y="15472"/>
                  </a:lnTo>
                  <a:lnTo>
                    <a:pt x="74409" y="16110"/>
                  </a:lnTo>
                  <a:cubicBezTo>
                    <a:pt x="75047" y="16323"/>
                    <a:pt x="75716" y="16566"/>
                    <a:pt x="76415" y="16810"/>
                  </a:cubicBezTo>
                  <a:cubicBezTo>
                    <a:pt x="76488" y="16842"/>
                    <a:pt x="76564" y="16857"/>
                    <a:pt x="76637" y="16857"/>
                  </a:cubicBezTo>
                  <a:cubicBezTo>
                    <a:pt x="76838" y="16857"/>
                    <a:pt x="77025" y="16744"/>
                    <a:pt x="77114" y="16566"/>
                  </a:cubicBezTo>
                  <a:cubicBezTo>
                    <a:pt x="77266" y="16262"/>
                    <a:pt x="77114" y="15928"/>
                    <a:pt x="76810" y="15807"/>
                  </a:cubicBezTo>
                  <a:cubicBezTo>
                    <a:pt x="76111" y="15563"/>
                    <a:pt x="75442" y="15320"/>
                    <a:pt x="74743" y="15077"/>
                  </a:cubicBezTo>
                  <a:lnTo>
                    <a:pt x="72737" y="14408"/>
                  </a:lnTo>
                  <a:cubicBezTo>
                    <a:pt x="72068" y="14165"/>
                    <a:pt x="71400" y="13952"/>
                    <a:pt x="70761" y="13740"/>
                  </a:cubicBezTo>
                  <a:cubicBezTo>
                    <a:pt x="70123" y="13527"/>
                    <a:pt x="69454" y="13314"/>
                    <a:pt x="68816" y="13101"/>
                  </a:cubicBezTo>
                  <a:cubicBezTo>
                    <a:pt x="68178" y="12889"/>
                    <a:pt x="67570" y="12706"/>
                    <a:pt x="66931" y="12493"/>
                  </a:cubicBezTo>
                  <a:cubicBezTo>
                    <a:pt x="66293" y="12281"/>
                    <a:pt x="65685" y="12098"/>
                    <a:pt x="65077" y="11916"/>
                  </a:cubicBezTo>
                  <a:lnTo>
                    <a:pt x="63223" y="11338"/>
                  </a:lnTo>
                  <a:lnTo>
                    <a:pt x="61430" y="10822"/>
                  </a:lnTo>
                  <a:cubicBezTo>
                    <a:pt x="60852" y="10639"/>
                    <a:pt x="60244" y="10457"/>
                    <a:pt x="59667" y="10275"/>
                  </a:cubicBezTo>
                  <a:lnTo>
                    <a:pt x="57904" y="9788"/>
                  </a:lnTo>
                  <a:lnTo>
                    <a:pt x="56171" y="9302"/>
                  </a:lnTo>
                  <a:lnTo>
                    <a:pt x="54500" y="8876"/>
                  </a:lnTo>
                  <a:lnTo>
                    <a:pt x="52797" y="8420"/>
                  </a:lnTo>
                  <a:lnTo>
                    <a:pt x="51126" y="7964"/>
                  </a:lnTo>
                  <a:lnTo>
                    <a:pt x="49484" y="7569"/>
                  </a:lnTo>
                  <a:lnTo>
                    <a:pt x="47843" y="7144"/>
                  </a:lnTo>
                  <a:lnTo>
                    <a:pt x="46171" y="6718"/>
                  </a:lnTo>
                  <a:lnTo>
                    <a:pt x="44530" y="6353"/>
                  </a:lnTo>
                  <a:cubicBezTo>
                    <a:pt x="43983" y="6232"/>
                    <a:pt x="43436" y="6110"/>
                    <a:pt x="42888" y="5958"/>
                  </a:cubicBezTo>
                  <a:lnTo>
                    <a:pt x="41247" y="5594"/>
                  </a:lnTo>
                  <a:lnTo>
                    <a:pt x="39575" y="5229"/>
                  </a:lnTo>
                  <a:lnTo>
                    <a:pt x="37934" y="4895"/>
                  </a:lnTo>
                  <a:lnTo>
                    <a:pt x="36262" y="4560"/>
                  </a:lnTo>
                  <a:lnTo>
                    <a:pt x="34560" y="4226"/>
                  </a:lnTo>
                  <a:lnTo>
                    <a:pt x="32858" y="3891"/>
                  </a:lnTo>
                  <a:lnTo>
                    <a:pt x="31156" y="3557"/>
                  </a:lnTo>
                  <a:lnTo>
                    <a:pt x="29393" y="3253"/>
                  </a:lnTo>
                  <a:lnTo>
                    <a:pt x="27630" y="2949"/>
                  </a:lnTo>
                  <a:lnTo>
                    <a:pt x="25836" y="2645"/>
                  </a:lnTo>
                  <a:lnTo>
                    <a:pt x="24013" y="2341"/>
                  </a:lnTo>
                  <a:lnTo>
                    <a:pt x="22128" y="2068"/>
                  </a:lnTo>
                  <a:lnTo>
                    <a:pt x="20244" y="1764"/>
                  </a:lnTo>
                  <a:lnTo>
                    <a:pt x="18298" y="1490"/>
                  </a:lnTo>
                  <a:lnTo>
                    <a:pt x="16292" y="1247"/>
                  </a:lnTo>
                  <a:lnTo>
                    <a:pt x="14256" y="973"/>
                  </a:lnTo>
                  <a:cubicBezTo>
                    <a:pt x="13587" y="882"/>
                    <a:pt x="12888" y="791"/>
                    <a:pt x="12158" y="730"/>
                  </a:cubicBezTo>
                  <a:lnTo>
                    <a:pt x="10031" y="487"/>
                  </a:lnTo>
                  <a:lnTo>
                    <a:pt x="7842" y="244"/>
                  </a:lnTo>
                  <a:cubicBezTo>
                    <a:pt x="7082" y="183"/>
                    <a:pt x="6353" y="92"/>
                    <a:pt x="5563" y="31"/>
                  </a:cubicBezTo>
                  <a:cubicBezTo>
                    <a:pt x="5390" y="11"/>
                    <a:pt x="5215" y="1"/>
                    <a:pt x="5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7191325" y="3848675"/>
              <a:ext cx="1597325" cy="378875"/>
            </a:xfrm>
            <a:custGeom>
              <a:avLst/>
              <a:gdLst/>
              <a:ahLst/>
              <a:cxnLst/>
              <a:rect l="l" t="t" r="r" b="b"/>
              <a:pathLst>
                <a:path w="63893" h="15155" extrusionOk="0">
                  <a:moveTo>
                    <a:pt x="3916" y="1"/>
                  </a:moveTo>
                  <a:cubicBezTo>
                    <a:pt x="3533" y="1"/>
                    <a:pt x="3150" y="63"/>
                    <a:pt x="2767" y="176"/>
                  </a:cubicBezTo>
                  <a:cubicBezTo>
                    <a:pt x="2311" y="328"/>
                    <a:pt x="1855" y="541"/>
                    <a:pt x="1460" y="875"/>
                  </a:cubicBezTo>
                  <a:cubicBezTo>
                    <a:pt x="1065" y="1149"/>
                    <a:pt x="730" y="1544"/>
                    <a:pt x="518" y="1969"/>
                  </a:cubicBezTo>
                  <a:cubicBezTo>
                    <a:pt x="244" y="2395"/>
                    <a:pt x="92" y="2881"/>
                    <a:pt x="62" y="3398"/>
                  </a:cubicBezTo>
                  <a:cubicBezTo>
                    <a:pt x="1" y="3884"/>
                    <a:pt x="31" y="4371"/>
                    <a:pt x="214" y="4857"/>
                  </a:cubicBezTo>
                  <a:cubicBezTo>
                    <a:pt x="335" y="5313"/>
                    <a:pt x="578" y="5738"/>
                    <a:pt x="913" y="6103"/>
                  </a:cubicBezTo>
                  <a:cubicBezTo>
                    <a:pt x="1217" y="6468"/>
                    <a:pt x="1612" y="6772"/>
                    <a:pt x="2037" y="7015"/>
                  </a:cubicBezTo>
                  <a:cubicBezTo>
                    <a:pt x="2493" y="7228"/>
                    <a:pt x="2980" y="7380"/>
                    <a:pt x="3466" y="7441"/>
                  </a:cubicBezTo>
                  <a:lnTo>
                    <a:pt x="5654" y="7653"/>
                  </a:lnTo>
                  <a:cubicBezTo>
                    <a:pt x="6353" y="7714"/>
                    <a:pt x="7053" y="7805"/>
                    <a:pt x="7752" y="7866"/>
                  </a:cubicBezTo>
                  <a:lnTo>
                    <a:pt x="9727" y="8079"/>
                  </a:lnTo>
                  <a:lnTo>
                    <a:pt x="11673" y="8322"/>
                  </a:lnTo>
                  <a:lnTo>
                    <a:pt x="13527" y="8565"/>
                  </a:lnTo>
                  <a:lnTo>
                    <a:pt x="15320" y="8778"/>
                  </a:lnTo>
                  <a:lnTo>
                    <a:pt x="17053" y="9021"/>
                  </a:lnTo>
                  <a:lnTo>
                    <a:pt x="18785" y="9295"/>
                  </a:lnTo>
                  <a:lnTo>
                    <a:pt x="20457" y="9538"/>
                  </a:lnTo>
                  <a:lnTo>
                    <a:pt x="22098" y="9781"/>
                  </a:lnTo>
                  <a:lnTo>
                    <a:pt x="23740" y="10055"/>
                  </a:lnTo>
                  <a:lnTo>
                    <a:pt x="25381" y="10328"/>
                  </a:lnTo>
                  <a:lnTo>
                    <a:pt x="26992" y="10632"/>
                  </a:lnTo>
                  <a:lnTo>
                    <a:pt x="28634" y="10906"/>
                  </a:lnTo>
                  <a:lnTo>
                    <a:pt x="30305" y="11240"/>
                  </a:lnTo>
                  <a:lnTo>
                    <a:pt x="31977" y="11544"/>
                  </a:lnTo>
                  <a:lnTo>
                    <a:pt x="33679" y="11878"/>
                  </a:lnTo>
                  <a:lnTo>
                    <a:pt x="35442" y="12243"/>
                  </a:lnTo>
                  <a:lnTo>
                    <a:pt x="37236" y="12638"/>
                  </a:lnTo>
                  <a:lnTo>
                    <a:pt x="39120" y="13033"/>
                  </a:lnTo>
                  <a:lnTo>
                    <a:pt x="41005" y="13489"/>
                  </a:lnTo>
                  <a:lnTo>
                    <a:pt x="43011" y="13945"/>
                  </a:lnTo>
                  <a:cubicBezTo>
                    <a:pt x="43679" y="14128"/>
                    <a:pt x="44348" y="14280"/>
                    <a:pt x="45078" y="14462"/>
                  </a:cubicBezTo>
                  <a:cubicBezTo>
                    <a:pt x="45113" y="14470"/>
                    <a:pt x="45149" y="14474"/>
                    <a:pt x="45185" y="14474"/>
                  </a:cubicBezTo>
                  <a:cubicBezTo>
                    <a:pt x="45426" y="14474"/>
                    <a:pt x="45663" y="14305"/>
                    <a:pt x="45716" y="14067"/>
                  </a:cubicBezTo>
                  <a:cubicBezTo>
                    <a:pt x="45807" y="13763"/>
                    <a:pt x="45625" y="13459"/>
                    <a:pt x="45321" y="13398"/>
                  </a:cubicBezTo>
                  <a:lnTo>
                    <a:pt x="43315" y="12912"/>
                  </a:lnTo>
                  <a:lnTo>
                    <a:pt x="41491" y="12486"/>
                  </a:lnTo>
                  <a:lnTo>
                    <a:pt x="39789" y="12091"/>
                  </a:lnTo>
                  <a:lnTo>
                    <a:pt x="38178" y="11757"/>
                  </a:lnTo>
                  <a:lnTo>
                    <a:pt x="36567" y="11392"/>
                  </a:lnTo>
                  <a:lnTo>
                    <a:pt x="34925" y="11058"/>
                  </a:lnTo>
                  <a:lnTo>
                    <a:pt x="33223" y="10723"/>
                  </a:lnTo>
                  <a:cubicBezTo>
                    <a:pt x="32646" y="10602"/>
                    <a:pt x="32007" y="10480"/>
                    <a:pt x="31369" y="10328"/>
                  </a:cubicBezTo>
                  <a:cubicBezTo>
                    <a:pt x="30731" y="10207"/>
                    <a:pt x="30062" y="10085"/>
                    <a:pt x="29333" y="9963"/>
                  </a:cubicBezTo>
                  <a:cubicBezTo>
                    <a:pt x="29059" y="9903"/>
                    <a:pt x="28877" y="9629"/>
                    <a:pt x="28907" y="9356"/>
                  </a:cubicBezTo>
                  <a:cubicBezTo>
                    <a:pt x="28960" y="9118"/>
                    <a:pt x="29174" y="8949"/>
                    <a:pt x="29409" y="8949"/>
                  </a:cubicBezTo>
                  <a:cubicBezTo>
                    <a:pt x="29444" y="8949"/>
                    <a:pt x="29479" y="8952"/>
                    <a:pt x="29515" y="8960"/>
                  </a:cubicBezTo>
                  <a:lnTo>
                    <a:pt x="31582" y="9325"/>
                  </a:lnTo>
                  <a:lnTo>
                    <a:pt x="33527" y="9720"/>
                  </a:lnTo>
                  <a:lnTo>
                    <a:pt x="35351" y="10085"/>
                  </a:lnTo>
                  <a:lnTo>
                    <a:pt x="37114" y="10480"/>
                  </a:lnTo>
                  <a:lnTo>
                    <a:pt x="38786" y="10814"/>
                  </a:lnTo>
                  <a:lnTo>
                    <a:pt x="40397" y="11179"/>
                  </a:lnTo>
                  <a:lnTo>
                    <a:pt x="41977" y="11574"/>
                  </a:lnTo>
                  <a:lnTo>
                    <a:pt x="43558" y="11939"/>
                  </a:lnTo>
                  <a:lnTo>
                    <a:pt x="45138" y="12334"/>
                  </a:lnTo>
                  <a:lnTo>
                    <a:pt x="46749" y="12699"/>
                  </a:lnTo>
                  <a:lnTo>
                    <a:pt x="48391" y="13125"/>
                  </a:lnTo>
                  <a:lnTo>
                    <a:pt x="50093" y="13580"/>
                  </a:lnTo>
                  <a:cubicBezTo>
                    <a:pt x="50701" y="13732"/>
                    <a:pt x="51278" y="13884"/>
                    <a:pt x="51886" y="14036"/>
                  </a:cubicBezTo>
                  <a:lnTo>
                    <a:pt x="53801" y="14553"/>
                  </a:lnTo>
                  <a:cubicBezTo>
                    <a:pt x="54439" y="14736"/>
                    <a:pt x="55108" y="14918"/>
                    <a:pt x="55777" y="15131"/>
                  </a:cubicBezTo>
                  <a:cubicBezTo>
                    <a:pt x="55821" y="15140"/>
                    <a:pt x="55866" y="15144"/>
                    <a:pt x="55909" y="15144"/>
                  </a:cubicBezTo>
                  <a:cubicBezTo>
                    <a:pt x="56165" y="15144"/>
                    <a:pt x="56398" y="14995"/>
                    <a:pt x="56476" y="14736"/>
                  </a:cubicBezTo>
                  <a:cubicBezTo>
                    <a:pt x="56537" y="14462"/>
                    <a:pt x="56385" y="14158"/>
                    <a:pt x="56081" y="14067"/>
                  </a:cubicBezTo>
                  <a:lnTo>
                    <a:pt x="54227" y="13550"/>
                  </a:lnTo>
                  <a:lnTo>
                    <a:pt x="52494" y="13064"/>
                  </a:lnTo>
                  <a:lnTo>
                    <a:pt x="50914" y="12638"/>
                  </a:lnTo>
                  <a:lnTo>
                    <a:pt x="49394" y="12273"/>
                  </a:lnTo>
                  <a:lnTo>
                    <a:pt x="47904" y="11878"/>
                  </a:lnTo>
                  <a:lnTo>
                    <a:pt x="46385" y="11514"/>
                  </a:lnTo>
                  <a:lnTo>
                    <a:pt x="44804" y="11118"/>
                  </a:lnTo>
                  <a:cubicBezTo>
                    <a:pt x="44227" y="10997"/>
                    <a:pt x="43649" y="10875"/>
                    <a:pt x="43071" y="10723"/>
                  </a:cubicBezTo>
                  <a:lnTo>
                    <a:pt x="41157" y="10267"/>
                  </a:lnTo>
                  <a:cubicBezTo>
                    <a:pt x="40498" y="10185"/>
                    <a:pt x="40657" y="9260"/>
                    <a:pt x="41209" y="9260"/>
                  </a:cubicBezTo>
                  <a:cubicBezTo>
                    <a:pt x="41268" y="9260"/>
                    <a:pt x="41332" y="9271"/>
                    <a:pt x="41400" y="9295"/>
                  </a:cubicBezTo>
                  <a:lnTo>
                    <a:pt x="43497" y="9781"/>
                  </a:lnTo>
                  <a:lnTo>
                    <a:pt x="45473" y="10237"/>
                  </a:lnTo>
                  <a:lnTo>
                    <a:pt x="47297" y="10693"/>
                  </a:lnTo>
                  <a:lnTo>
                    <a:pt x="49029" y="11118"/>
                  </a:lnTo>
                  <a:lnTo>
                    <a:pt x="50701" y="11574"/>
                  </a:lnTo>
                  <a:lnTo>
                    <a:pt x="52342" y="12000"/>
                  </a:lnTo>
                  <a:lnTo>
                    <a:pt x="53984" y="12456"/>
                  </a:lnTo>
                  <a:lnTo>
                    <a:pt x="55655" y="12912"/>
                  </a:lnTo>
                  <a:lnTo>
                    <a:pt x="57357" y="13398"/>
                  </a:lnTo>
                  <a:lnTo>
                    <a:pt x="59151" y="13915"/>
                  </a:lnTo>
                  <a:lnTo>
                    <a:pt x="61066" y="14492"/>
                  </a:lnTo>
                  <a:lnTo>
                    <a:pt x="63102" y="15131"/>
                  </a:lnTo>
                  <a:cubicBezTo>
                    <a:pt x="63156" y="15147"/>
                    <a:pt x="63210" y="15154"/>
                    <a:pt x="63263" y="15154"/>
                  </a:cubicBezTo>
                  <a:cubicBezTo>
                    <a:pt x="63507" y="15154"/>
                    <a:pt x="63726" y="14991"/>
                    <a:pt x="63801" y="14766"/>
                  </a:cubicBezTo>
                  <a:cubicBezTo>
                    <a:pt x="63893" y="14462"/>
                    <a:pt x="63710" y="14158"/>
                    <a:pt x="63437" y="14067"/>
                  </a:cubicBezTo>
                  <a:cubicBezTo>
                    <a:pt x="62738" y="13854"/>
                    <a:pt x="62069" y="13672"/>
                    <a:pt x="61400" y="13459"/>
                  </a:cubicBezTo>
                  <a:lnTo>
                    <a:pt x="59516" y="12881"/>
                  </a:lnTo>
                  <a:cubicBezTo>
                    <a:pt x="58908" y="12699"/>
                    <a:pt x="58300" y="12517"/>
                    <a:pt x="57692" y="12365"/>
                  </a:cubicBezTo>
                  <a:lnTo>
                    <a:pt x="55959" y="11848"/>
                  </a:lnTo>
                  <a:lnTo>
                    <a:pt x="54288" y="11392"/>
                  </a:lnTo>
                  <a:lnTo>
                    <a:pt x="52646" y="10936"/>
                  </a:lnTo>
                  <a:lnTo>
                    <a:pt x="51035" y="10450"/>
                  </a:lnTo>
                  <a:cubicBezTo>
                    <a:pt x="50518" y="10328"/>
                    <a:pt x="49971" y="10176"/>
                    <a:pt x="49455" y="10055"/>
                  </a:cubicBezTo>
                  <a:lnTo>
                    <a:pt x="47844" y="9629"/>
                  </a:lnTo>
                  <a:lnTo>
                    <a:pt x="46233" y="9234"/>
                  </a:lnTo>
                  <a:lnTo>
                    <a:pt x="44591" y="8839"/>
                  </a:lnTo>
                  <a:lnTo>
                    <a:pt x="42859" y="8444"/>
                  </a:lnTo>
                  <a:lnTo>
                    <a:pt x="41096" y="8018"/>
                  </a:lnTo>
                  <a:lnTo>
                    <a:pt x="39242" y="7623"/>
                  </a:lnTo>
                  <a:lnTo>
                    <a:pt x="37266" y="7197"/>
                  </a:lnTo>
                  <a:lnTo>
                    <a:pt x="35169" y="6741"/>
                  </a:lnTo>
                  <a:cubicBezTo>
                    <a:pt x="34865" y="6681"/>
                    <a:pt x="34682" y="6407"/>
                    <a:pt x="34743" y="6134"/>
                  </a:cubicBezTo>
                  <a:cubicBezTo>
                    <a:pt x="34796" y="5896"/>
                    <a:pt x="35033" y="5727"/>
                    <a:pt x="35274" y="5727"/>
                  </a:cubicBezTo>
                  <a:cubicBezTo>
                    <a:pt x="35310" y="5727"/>
                    <a:pt x="35346" y="5731"/>
                    <a:pt x="35381" y="5738"/>
                  </a:cubicBezTo>
                  <a:lnTo>
                    <a:pt x="37327" y="6164"/>
                  </a:lnTo>
                  <a:cubicBezTo>
                    <a:pt x="37965" y="6286"/>
                    <a:pt x="38573" y="6407"/>
                    <a:pt x="39120" y="6529"/>
                  </a:cubicBezTo>
                  <a:lnTo>
                    <a:pt x="40792" y="6924"/>
                  </a:lnTo>
                  <a:lnTo>
                    <a:pt x="42372" y="7258"/>
                  </a:lnTo>
                  <a:lnTo>
                    <a:pt x="43923" y="7623"/>
                  </a:lnTo>
                  <a:lnTo>
                    <a:pt x="45442" y="8018"/>
                  </a:lnTo>
                  <a:lnTo>
                    <a:pt x="47023" y="8383"/>
                  </a:lnTo>
                  <a:lnTo>
                    <a:pt x="48664" y="8808"/>
                  </a:lnTo>
                  <a:lnTo>
                    <a:pt x="50427" y="9264"/>
                  </a:lnTo>
                  <a:lnTo>
                    <a:pt x="52342" y="9751"/>
                  </a:lnTo>
                  <a:cubicBezTo>
                    <a:pt x="52396" y="9767"/>
                    <a:pt x="52450" y="9774"/>
                    <a:pt x="52503" y="9774"/>
                  </a:cubicBezTo>
                  <a:cubicBezTo>
                    <a:pt x="52747" y="9774"/>
                    <a:pt x="52966" y="9611"/>
                    <a:pt x="53041" y="9386"/>
                  </a:cubicBezTo>
                  <a:cubicBezTo>
                    <a:pt x="53102" y="9082"/>
                    <a:pt x="52950" y="8808"/>
                    <a:pt x="52646" y="8717"/>
                  </a:cubicBezTo>
                  <a:cubicBezTo>
                    <a:pt x="51917" y="8535"/>
                    <a:pt x="51218" y="8322"/>
                    <a:pt x="50518" y="8140"/>
                  </a:cubicBezTo>
                  <a:cubicBezTo>
                    <a:pt x="49819" y="7988"/>
                    <a:pt x="49151" y="7805"/>
                    <a:pt x="48482" y="7623"/>
                  </a:cubicBezTo>
                  <a:lnTo>
                    <a:pt x="46476" y="7137"/>
                  </a:lnTo>
                  <a:cubicBezTo>
                    <a:pt x="45838" y="6985"/>
                    <a:pt x="45169" y="6833"/>
                    <a:pt x="44561" y="6681"/>
                  </a:cubicBezTo>
                  <a:cubicBezTo>
                    <a:pt x="43923" y="6529"/>
                    <a:pt x="43284" y="6377"/>
                    <a:pt x="42676" y="6225"/>
                  </a:cubicBezTo>
                  <a:lnTo>
                    <a:pt x="40853" y="5830"/>
                  </a:lnTo>
                  <a:lnTo>
                    <a:pt x="39059" y="5434"/>
                  </a:lnTo>
                  <a:lnTo>
                    <a:pt x="37296" y="5070"/>
                  </a:lnTo>
                  <a:lnTo>
                    <a:pt x="35564" y="4705"/>
                  </a:lnTo>
                  <a:lnTo>
                    <a:pt x="33862" y="4371"/>
                  </a:lnTo>
                  <a:lnTo>
                    <a:pt x="32190" y="4036"/>
                  </a:lnTo>
                  <a:lnTo>
                    <a:pt x="30518" y="3702"/>
                  </a:lnTo>
                  <a:lnTo>
                    <a:pt x="28846" y="3398"/>
                  </a:lnTo>
                  <a:cubicBezTo>
                    <a:pt x="28269" y="3307"/>
                    <a:pt x="27722" y="3216"/>
                    <a:pt x="27144" y="3124"/>
                  </a:cubicBezTo>
                  <a:lnTo>
                    <a:pt x="25472" y="2820"/>
                  </a:lnTo>
                  <a:lnTo>
                    <a:pt x="23770" y="2547"/>
                  </a:lnTo>
                  <a:lnTo>
                    <a:pt x="22038" y="2273"/>
                  </a:lnTo>
                  <a:lnTo>
                    <a:pt x="20275" y="2000"/>
                  </a:lnTo>
                  <a:cubicBezTo>
                    <a:pt x="19697" y="1909"/>
                    <a:pt x="19089" y="1817"/>
                    <a:pt x="18481" y="1726"/>
                  </a:cubicBezTo>
                  <a:lnTo>
                    <a:pt x="16658" y="1483"/>
                  </a:lnTo>
                  <a:lnTo>
                    <a:pt x="14743" y="1209"/>
                  </a:lnTo>
                  <a:lnTo>
                    <a:pt x="12828" y="966"/>
                  </a:lnTo>
                  <a:lnTo>
                    <a:pt x="10822" y="723"/>
                  </a:lnTo>
                  <a:cubicBezTo>
                    <a:pt x="10123" y="632"/>
                    <a:pt x="9423" y="541"/>
                    <a:pt x="8724" y="480"/>
                  </a:cubicBezTo>
                  <a:cubicBezTo>
                    <a:pt x="8025" y="389"/>
                    <a:pt x="7296" y="328"/>
                    <a:pt x="6566" y="237"/>
                  </a:cubicBezTo>
                  <a:lnTo>
                    <a:pt x="4317" y="24"/>
                  </a:lnTo>
                  <a:cubicBezTo>
                    <a:pt x="4183" y="8"/>
                    <a:pt x="4050" y="1"/>
                    <a:pt x="3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7217925" y="3873875"/>
              <a:ext cx="935450" cy="214875"/>
            </a:xfrm>
            <a:custGeom>
              <a:avLst/>
              <a:gdLst/>
              <a:ahLst/>
              <a:cxnLst/>
              <a:rect l="l" t="t" r="r" b="b"/>
              <a:pathLst>
                <a:path w="37418" h="8595" extrusionOk="0">
                  <a:moveTo>
                    <a:pt x="2842" y="0"/>
                  </a:moveTo>
                  <a:cubicBezTo>
                    <a:pt x="2442" y="0"/>
                    <a:pt x="2057" y="88"/>
                    <a:pt x="1672" y="232"/>
                  </a:cubicBezTo>
                  <a:cubicBezTo>
                    <a:pt x="1247" y="445"/>
                    <a:pt x="852" y="749"/>
                    <a:pt x="548" y="1144"/>
                  </a:cubicBezTo>
                  <a:cubicBezTo>
                    <a:pt x="274" y="1539"/>
                    <a:pt x="92" y="1995"/>
                    <a:pt x="61" y="2481"/>
                  </a:cubicBezTo>
                  <a:cubicBezTo>
                    <a:pt x="1" y="2967"/>
                    <a:pt x="92" y="3454"/>
                    <a:pt x="274" y="3879"/>
                  </a:cubicBezTo>
                  <a:cubicBezTo>
                    <a:pt x="487" y="4305"/>
                    <a:pt x="791" y="4670"/>
                    <a:pt x="1186" y="4943"/>
                  </a:cubicBezTo>
                  <a:cubicBezTo>
                    <a:pt x="1581" y="5217"/>
                    <a:pt x="2068" y="5399"/>
                    <a:pt x="2554" y="5430"/>
                  </a:cubicBezTo>
                  <a:lnTo>
                    <a:pt x="4651" y="5642"/>
                  </a:lnTo>
                  <a:lnTo>
                    <a:pt x="6597" y="5855"/>
                  </a:lnTo>
                  <a:lnTo>
                    <a:pt x="8420" y="6068"/>
                  </a:lnTo>
                  <a:lnTo>
                    <a:pt x="10153" y="6250"/>
                  </a:lnTo>
                  <a:lnTo>
                    <a:pt x="11825" y="6463"/>
                  </a:lnTo>
                  <a:lnTo>
                    <a:pt x="13436" y="6676"/>
                  </a:lnTo>
                  <a:cubicBezTo>
                    <a:pt x="13983" y="6737"/>
                    <a:pt x="14499" y="6828"/>
                    <a:pt x="15047" y="6889"/>
                  </a:cubicBezTo>
                  <a:lnTo>
                    <a:pt x="16657" y="7132"/>
                  </a:lnTo>
                  <a:cubicBezTo>
                    <a:pt x="17205" y="7192"/>
                    <a:pt x="17752" y="7284"/>
                    <a:pt x="18299" y="7375"/>
                  </a:cubicBezTo>
                  <a:lnTo>
                    <a:pt x="20031" y="7618"/>
                  </a:lnTo>
                  <a:lnTo>
                    <a:pt x="21825" y="7922"/>
                  </a:lnTo>
                  <a:lnTo>
                    <a:pt x="23709" y="8226"/>
                  </a:lnTo>
                  <a:lnTo>
                    <a:pt x="25746" y="8591"/>
                  </a:lnTo>
                  <a:cubicBezTo>
                    <a:pt x="25771" y="8593"/>
                    <a:pt x="25797" y="8595"/>
                    <a:pt x="25822" y="8595"/>
                  </a:cubicBezTo>
                  <a:cubicBezTo>
                    <a:pt x="26094" y="8595"/>
                    <a:pt x="26328" y="8446"/>
                    <a:pt x="26384" y="8196"/>
                  </a:cubicBezTo>
                  <a:cubicBezTo>
                    <a:pt x="26475" y="7892"/>
                    <a:pt x="26293" y="7588"/>
                    <a:pt x="25989" y="7527"/>
                  </a:cubicBezTo>
                  <a:lnTo>
                    <a:pt x="23952" y="7192"/>
                  </a:lnTo>
                  <a:lnTo>
                    <a:pt x="22038" y="6858"/>
                  </a:lnTo>
                  <a:lnTo>
                    <a:pt x="20244" y="6585"/>
                  </a:lnTo>
                  <a:lnTo>
                    <a:pt x="18542" y="6311"/>
                  </a:lnTo>
                  <a:lnTo>
                    <a:pt x="16901" y="6068"/>
                  </a:lnTo>
                  <a:lnTo>
                    <a:pt x="15290" y="5855"/>
                  </a:lnTo>
                  <a:cubicBezTo>
                    <a:pt x="14773" y="5764"/>
                    <a:pt x="14226" y="5703"/>
                    <a:pt x="13709" y="5642"/>
                  </a:cubicBezTo>
                  <a:lnTo>
                    <a:pt x="12068" y="5430"/>
                  </a:lnTo>
                  <a:lnTo>
                    <a:pt x="10426" y="5217"/>
                  </a:lnTo>
                  <a:lnTo>
                    <a:pt x="8694" y="5004"/>
                  </a:lnTo>
                  <a:lnTo>
                    <a:pt x="6900" y="4822"/>
                  </a:lnTo>
                  <a:lnTo>
                    <a:pt x="4955" y="4609"/>
                  </a:lnTo>
                  <a:lnTo>
                    <a:pt x="2888" y="4396"/>
                  </a:lnTo>
                  <a:cubicBezTo>
                    <a:pt x="2554" y="4366"/>
                    <a:pt x="2311" y="4092"/>
                    <a:pt x="2371" y="3788"/>
                  </a:cubicBezTo>
                  <a:cubicBezTo>
                    <a:pt x="2400" y="3475"/>
                    <a:pt x="2642" y="3269"/>
                    <a:pt x="2947" y="3269"/>
                  </a:cubicBezTo>
                  <a:cubicBezTo>
                    <a:pt x="2968" y="3269"/>
                    <a:pt x="2989" y="3270"/>
                    <a:pt x="3010" y="3271"/>
                  </a:cubicBezTo>
                  <a:lnTo>
                    <a:pt x="5229" y="3484"/>
                  </a:lnTo>
                  <a:lnTo>
                    <a:pt x="7326" y="3727"/>
                  </a:lnTo>
                  <a:lnTo>
                    <a:pt x="9332" y="3940"/>
                  </a:lnTo>
                  <a:cubicBezTo>
                    <a:pt x="10001" y="4031"/>
                    <a:pt x="10639" y="4092"/>
                    <a:pt x="11247" y="4183"/>
                  </a:cubicBezTo>
                  <a:lnTo>
                    <a:pt x="13071" y="4396"/>
                  </a:lnTo>
                  <a:lnTo>
                    <a:pt x="14864" y="4639"/>
                  </a:lnTo>
                  <a:lnTo>
                    <a:pt x="16597" y="4882"/>
                  </a:lnTo>
                  <a:lnTo>
                    <a:pt x="18299" y="5126"/>
                  </a:lnTo>
                  <a:lnTo>
                    <a:pt x="20001" y="5399"/>
                  </a:lnTo>
                  <a:lnTo>
                    <a:pt x="21673" y="5642"/>
                  </a:lnTo>
                  <a:lnTo>
                    <a:pt x="23375" y="5946"/>
                  </a:lnTo>
                  <a:lnTo>
                    <a:pt x="25077" y="6220"/>
                  </a:lnTo>
                  <a:lnTo>
                    <a:pt x="26840" y="6524"/>
                  </a:lnTo>
                  <a:lnTo>
                    <a:pt x="28664" y="6858"/>
                  </a:lnTo>
                  <a:lnTo>
                    <a:pt x="30518" y="7223"/>
                  </a:lnTo>
                  <a:lnTo>
                    <a:pt x="32463" y="7588"/>
                  </a:lnTo>
                  <a:lnTo>
                    <a:pt x="34500" y="8013"/>
                  </a:lnTo>
                  <a:lnTo>
                    <a:pt x="36658" y="8469"/>
                  </a:lnTo>
                  <a:cubicBezTo>
                    <a:pt x="36698" y="8478"/>
                    <a:pt x="36739" y="8482"/>
                    <a:pt x="36778" y="8482"/>
                  </a:cubicBezTo>
                  <a:cubicBezTo>
                    <a:pt x="37008" y="8482"/>
                    <a:pt x="37218" y="8338"/>
                    <a:pt x="37296" y="8104"/>
                  </a:cubicBezTo>
                  <a:cubicBezTo>
                    <a:pt x="37418" y="7800"/>
                    <a:pt x="37235" y="7496"/>
                    <a:pt x="36901" y="7436"/>
                  </a:cubicBezTo>
                  <a:cubicBezTo>
                    <a:pt x="36172" y="7284"/>
                    <a:pt x="35472" y="7132"/>
                    <a:pt x="34773" y="6980"/>
                  </a:cubicBezTo>
                  <a:cubicBezTo>
                    <a:pt x="34105" y="6828"/>
                    <a:pt x="33436" y="6706"/>
                    <a:pt x="32798" y="6585"/>
                  </a:cubicBezTo>
                  <a:lnTo>
                    <a:pt x="30883" y="6189"/>
                  </a:lnTo>
                  <a:lnTo>
                    <a:pt x="29089" y="5855"/>
                  </a:lnTo>
                  <a:lnTo>
                    <a:pt x="27326" y="5521"/>
                  </a:lnTo>
                  <a:lnTo>
                    <a:pt x="25624" y="5217"/>
                  </a:lnTo>
                  <a:lnTo>
                    <a:pt x="23983" y="4943"/>
                  </a:lnTo>
                  <a:lnTo>
                    <a:pt x="22311" y="4670"/>
                  </a:lnTo>
                  <a:lnTo>
                    <a:pt x="20579" y="4396"/>
                  </a:lnTo>
                  <a:cubicBezTo>
                    <a:pt x="20001" y="4305"/>
                    <a:pt x="19423" y="4214"/>
                    <a:pt x="18846" y="4123"/>
                  </a:cubicBezTo>
                  <a:lnTo>
                    <a:pt x="16992" y="3879"/>
                  </a:lnTo>
                  <a:lnTo>
                    <a:pt x="15077" y="3606"/>
                  </a:lnTo>
                  <a:lnTo>
                    <a:pt x="13010" y="3332"/>
                  </a:lnTo>
                  <a:lnTo>
                    <a:pt x="10822" y="3059"/>
                  </a:lnTo>
                  <a:cubicBezTo>
                    <a:pt x="10518" y="3028"/>
                    <a:pt x="10274" y="2724"/>
                    <a:pt x="10305" y="2420"/>
                  </a:cubicBezTo>
                  <a:cubicBezTo>
                    <a:pt x="10359" y="2124"/>
                    <a:pt x="10579" y="1924"/>
                    <a:pt x="10861" y="1924"/>
                  </a:cubicBezTo>
                  <a:cubicBezTo>
                    <a:pt x="10898" y="1924"/>
                    <a:pt x="10935" y="1927"/>
                    <a:pt x="10973" y="1934"/>
                  </a:cubicBezTo>
                  <a:lnTo>
                    <a:pt x="12980" y="2177"/>
                  </a:lnTo>
                  <a:lnTo>
                    <a:pt x="14834" y="2420"/>
                  </a:lnTo>
                  <a:lnTo>
                    <a:pt x="16566" y="2664"/>
                  </a:lnTo>
                  <a:lnTo>
                    <a:pt x="18208" y="2907"/>
                  </a:lnTo>
                  <a:cubicBezTo>
                    <a:pt x="18755" y="2967"/>
                    <a:pt x="19272" y="3059"/>
                    <a:pt x="19788" y="3119"/>
                  </a:cubicBezTo>
                  <a:lnTo>
                    <a:pt x="21369" y="3363"/>
                  </a:lnTo>
                  <a:lnTo>
                    <a:pt x="22949" y="3636"/>
                  </a:lnTo>
                  <a:lnTo>
                    <a:pt x="24591" y="3910"/>
                  </a:lnTo>
                  <a:lnTo>
                    <a:pt x="26293" y="4183"/>
                  </a:lnTo>
                  <a:lnTo>
                    <a:pt x="28117" y="4518"/>
                  </a:lnTo>
                  <a:lnTo>
                    <a:pt x="30092" y="4913"/>
                  </a:lnTo>
                  <a:cubicBezTo>
                    <a:pt x="30132" y="4921"/>
                    <a:pt x="30171" y="4925"/>
                    <a:pt x="30209" y="4925"/>
                  </a:cubicBezTo>
                  <a:cubicBezTo>
                    <a:pt x="30465" y="4925"/>
                    <a:pt x="30682" y="4756"/>
                    <a:pt x="30761" y="4518"/>
                  </a:cubicBezTo>
                  <a:cubicBezTo>
                    <a:pt x="30852" y="4214"/>
                    <a:pt x="30640" y="3910"/>
                    <a:pt x="30336" y="3849"/>
                  </a:cubicBezTo>
                  <a:lnTo>
                    <a:pt x="28269" y="3454"/>
                  </a:lnTo>
                  <a:lnTo>
                    <a:pt x="26293" y="3119"/>
                  </a:lnTo>
                  <a:cubicBezTo>
                    <a:pt x="25655" y="2998"/>
                    <a:pt x="25047" y="2907"/>
                    <a:pt x="24439" y="2816"/>
                  </a:cubicBezTo>
                  <a:lnTo>
                    <a:pt x="22676" y="2512"/>
                  </a:lnTo>
                  <a:lnTo>
                    <a:pt x="20974" y="2238"/>
                  </a:lnTo>
                  <a:lnTo>
                    <a:pt x="19302" y="1995"/>
                  </a:lnTo>
                  <a:lnTo>
                    <a:pt x="17661" y="1752"/>
                  </a:lnTo>
                  <a:lnTo>
                    <a:pt x="16050" y="1508"/>
                  </a:lnTo>
                  <a:lnTo>
                    <a:pt x="14378" y="1296"/>
                  </a:lnTo>
                  <a:lnTo>
                    <a:pt x="12706" y="1053"/>
                  </a:lnTo>
                  <a:cubicBezTo>
                    <a:pt x="12159" y="992"/>
                    <a:pt x="11581" y="931"/>
                    <a:pt x="11004" y="840"/>
                  </a:cubicBezTo>
                  <a:lnTo>
                    <a:pt x="9180" y="627"/>
                  </a:lnTo>
                  <a:lnTo>
                    <a:pt x="7296" y="414"/>
                  </a:lnTo>
                  <a:lnTo>
                    <a:pt x="5289" y="201"/>
                  </a:lnTo>
                  <a:lnTo>
                    <a:pt x="3162" y="19"/>
                  </a:lnTo>
                  <a:cubicBezTo>
                    <a:pt x="3054" y="6"/>
                    <a:pt x="2947" y="0"/>
                    <a:pt x="2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2"/>
          <p:cNvGrpSpPr/>
          <p:nvPr/>
        </p:nvGrpSpPr>
        <p:grpSpPr>
          <a:xfrm>
            <a:off x="7368063" y="421585"/>
            <a:ext cx="2535726" cy="679165"/>
            <a:chOff x="2159225" y="3645850"/>
            <a:chExt cx="1807617" cy="484150"/>
          </a:xfrm>
        </p:grpSpPr>
        <p:sp>
          <p:nvSpPr>
            <p:cNvPr id="366" name="Google Shape;366;p22"/>
            <p:cNvSpPr/>
            <p:nvPr/>
          </p:nvSpPr>
          <p:spPr>
            <a:xfrm>
              <a:off x="2159225" y="3645850"/>
              <a:ext cx="1807617" cy="484150"/>
            </a:xfrm>
            <a:custGeom>
              <a:avLst/>
              <a:gdLst/>
              <a:ahLst/>
              <a:cxnLst/>
              <a:rect l="l" t="t" r="r" b="b"/>
              <a:pathLst>
                <a:path w="31886" h="8828" extrusionOk="0">
                  <a:moveTo>
                    <a:pt x="14588" y="1"/>
                  </a:moveTo>
                  <a:cubicBezTo>
                    <a:pt x="12363" y="1"/>
                    <a:pt x="10159" y="1009"/>
                    <a:pt x="8724" y="2962"/>
                  </a:cubicBezTo>
                  <a:cubicBezTo>
                    <a:pt x="8390" y="2870"/>
                    <a:pt x="8055" y="2840"/>
                    <a:pt x="7751" y="2840"/>
                  </a:cubicBezTo>
                  <a:cubicBezTo>
                    <a:pt x="6779" y="2840"/>
                    <a:pt x="5806" y="3174"/>
                    <a:pt x="5046" y="3752"/>
                  </a:cubicBezTo>
                  <a:cubicBezTo>
                    <a:pt x="4619" y="3599"/>
                    <a:pt x="4188" y="3527"/>
                    <a:pt x="3767" y="3527"/>
                  </a:cubicBezTo>
                  <a:cubicBezTo>
                    <a:pt x="1765" y="3527"/>
                    <a:pt x="0" y="5148"/>
                    <a:pt x="0" y="7308"/>
                  </a:cubicBezTo>
                  <a:cubicBezTo>
                    <a:pt x="0" y="8129"/>
                    <a:pt x="700" y="8828"/>
                    <a:pt x="1520" y="8828"/>
                  </a:cubicBezTo>
                  <a:lnTo>
                    <a:pt x="30366" y="8798"/>
                  </a:lnTo>
                  <a:cubicBezTo>
                    <a:pt x="31217" y="8798"/>
                    <a:pt x="31886" y="8129"/>
                    <a:pt x="31886" y="7278"/>
                  </a:cubicBezTo>
                  <a:cubicBezTo>
                    <a:pt x="31886" y="5150"/>
                    <a:pt x="30153" y="3418"/>
                    <a:pt x="27995" y="3418"/>
                  </a:cubicBezTo>
                  <a:cubicBezTo>
                    <a:pt x="27721" y="3418"/>
                    <a:pt x="27448" y="3448"/>
                    <a:pt x="27174" y="3509"/>
                  </a:cubicBezTo>
                  <a:cubicBezTo>
                    <a:pt x="26050" y="2111"/>
                    <a:pt x="24347" y="1320"/>
                    <a:pt x="22584" y="1320"/>
                  </a:cubicBezTo>
                  <a:cubicBezTo>
                    <a:pt x="21551" y="1320"/>
                    <a:pt x="20578" y="1594"/>
                    <a:pt x="19697" y="2080"/>
                  </a:cubicBezTo>
                  <a:cubicBezTo>
                    <a:pt x="18257" y="682"/>
                    <a:pt x="16416" y="1"/>
                    <a:pt x="14588"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2230293" y="3660959"/>
              <a:ext cx="1665482" cy="401986"/>
            </a:xfrm>
            <a:custGeom>
              <a:avLst/>
              <a:gdLst/>
              <a:ahLst/>
              <a:cxnLst/>
              <a:rect l="l" t="t" r="r" b="b"/>
              <a:pathLst>
                <a:path w="28847" h="6962" extrusionOk="0">
                  <a:moveTo>
                    <a:pt x="26506" y="4590"/>
                  </a:moveTo>
                  <a:cubicBezTo>
                    <a:pt x="26020" y="4590"/>
                    <a:pt x="25503" y="4773"/>
                    <a:pt x="25108" y="5046"/>
                  </a:cubicBezTo>
                  <a:cubicBezTo>
                    <a:pt x="23801" y="2280"/>
                    <a:pt x="20123" y="1642"/>
                    <a:pt x="17934" y="3800"/>
                  </a:cubicBezTo>
                  <a:cubicBezTo>
                    <a:pt x="15472" y="1"/>
                    <a:pt x="9788" y="396"/>
                    <a:pt x="7843" y="4499"/>
                  </a:cubicBezTo>
                  <a:cubicBezTo>
                    <a:pt x="6506" y="3618"/>
                    <a:pt x="4712" y="3982"/>
                    <a:pt x="3831" y="5320"/>
                  </a:cubicBezTo>
                  <a:cubicBezTo>
                    <a:pt x="2372" y="3952"/>
                    <a:pt x="1" y="4985"/>
                    <a:pt x="31" y="6961"/>
                  </a:cubicBezTo>
                  <a:lnTo>
                    <a:pt x="28846" y="6961"/>
                  </a:lnTo>
                  <a:cubicBezTo>
                    <a:pt x="28846" y="5654"/>
                    <a:pt x="27813" y="4590"/>
                    <a:pt x="26506" y="45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68"/>
        <p:cNvGrpSpPr/>
        <p:nvPr/>
      </p:nvGrpSpPr>
      <p:grpSpPr>
        <a:xfrm>
          <a:off x="0" y="0"/>
          <a:ext cx="0" cy="0"/>
          <a:chOff x="0" y="0"/>
          <a:chExt cx="0" cy="0"/>
        </a:xfrm>
      </p:grpSpPr>
      <p:grpSp>
        <p:nvGrpSpPr>
          <p:cNvPr id="369" name="Google Shape;369;p23"/>
          <p:cNvGrpSpPr/>
          <p:nvPr/>
        </p:nvGrpSpPr>
        <p:grpSpPr>
          <a:xfrm>
            <a:off x="8351975" y="120225"/>
            <a:ext cx="474375" cy="457450"/>
            <a:chOff x="5320000" y="4110550"/>
            <a:chExt cx="474375" cy="457450"/>
          </a:xfrm>
        </p:grpSpPr>
        <p:sp>
          <p:nvSpPr>
            <p:cNvPr id="370" name="Google Shape;370;p23"/>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23"/>
          <p:cNvGrpSpPr/>
          <p:nvPr/>
        </p:nvGrpSpPr>
        <p:grpSpPr>
          <a:xfrm>
            <a:off x="-130987" y="-7"/>
            <a:ext cx="2156849" cy="577687"/>
            <a:chOff x="2159225" y="3645850"/>
            <a:chExt cx="1807617" cy="484150"/>
          </a:xfrm>
        </p:grpSpPr>
        <p:sp>
          <p:nvSpPr>
            <p:cNvPr id="373" name="Google Shape;373;p23"/>
            <p:cNvSpPr/>
            <p:nvPr/>
          </p:nvSpPr>
          <p:spPr>
            <a:xfrm>
              <a:off x="2159225" y="3645850"/>
              <a:ext cx="1807617" cy="484150"/>
            </a:xfrm>
            <a:custGeom>
              <a:avLst/>
              <a:gdLst/>
              <a:ahLst/>
              <a:cxnLst/>
              <a:rect l="l" t="t" r="r" b="b"/>
              <a:pathLst>
                <a:path w="31886" h="8828" extrusionOk="0">
                  <a:moveTo>
                    <a:pt x="14588" y="1"/>
                  </a:moveTo>
                  <a:cubicBezTo>
                    <a:pt x="12363" y="1"/>
                    <a:pt x="10159" y="1009"/>
                    <a:pt x="8724" y="2962"/>
                  </a:cubicBezTo>
                  <a:cubicBezTo>
                    <a:pt x="8390" y="2870"/>
                    <a:pt x="8055" y="2840"/>
                    <a:pt x="7751" y="2840"/>
                  </a:cubicBezTo>
                  <a:cubicBezTo>
                    <a:pt x="6779" y="2840"/>
                    <a:pt x="5806" y="3174"/>
                    <a:pt x="5046" y="3752"/>
                  </a:cubicBezTo>
                  <a:cubicBezTo>
                    <a:pt x="4619" y="3599"/>
                    <a:pt x="4188" y="3527"/>
                    <a:pt x="3767" y="3527"/>
                  </a:cubicBezTo>
                  <a:cubicBezTo>
                    <a:pt x="1765" y="3527"/>
                    <a:pt x="0" y="5148"/>
                    <a:pt x="0" y="7308"/>
                  </a:cubicBezTo>
                  <a:cubicBezTo>
                    <a:pt x="0" y="8129"/>
                    <a:pt x="700" y="8828"/>
                    <a:pt x="1520" y="8828"/>
                  </a:cubicBezTo>
                  <a:lnTo>
                    <a:pt x="30366" y="8798"/>
                  </a:lnTo>
                  <a:cubicBezTo>
                    <a:pt x="31217" y="8798"/>
                    <a:pt x="31886" y="8129"/>
                    <a:pt x="31886" y="7278"/>
                  </a:cubicBezTo>
                  <a:cubicBezTo>
                    <a:pt x="31886" y="5150"/>
                    <a:pt x="30153" y="3418"/>
                    <a:pt x="27995" y="3418"/>
                  </a:cubicBezTo>
                  <a:cubicBezTo>
                    <a:pt x="27721" y="3418"/>
                    <a:pt x="27448" y="3448"/>
                    <a:pt x="27174" y="3509"/>
                  </a:cubicBezTo>
                  <a:cubicBezTo>
                    <a:pt x="26050" y="2111"/>
                    <a:pt x="24347" y="1320"/>
                    <a:pt x="22584" y="1320"/>
                  </a:cubicBezTo>
                  <a:cubicBezTo>
                    <a:pt x="21551" y="1320"/>
                    <a:pt x="20578" y="1594"/>
                    <a:pt x="19697" y="2080"/>
                  </a:cubicBezTo>
                  <a:cubicBezTo>
                    <a:pt x="18257" y="682"/>
                    <a:pt x="16416" y="1"/>
                    <a:pt x="14588"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2230293" y="3660959"/>
              <a:ext cx="1665482" cy="401986"/>
            </a:xfrm>
            <a:custGeom>
              <a:avLst/>
              <a:gdLst/>
              <a:ahLst/>
              <a:cxnLst/>
              <a:rect l="l" t="t" r="r" b="b"/>
              <a:pathLst>
                <a:path w="28847" h="6962" extrusionOk="0">
                  <a:moveTo>
                    <a:pt x="26506" y="4590"/>
                  </a:moveTo>
                  <a:cubicBezTo>
                    <a:pt x="26020" y="4590"/>
                    <a:pt x="25503" y="4773"/>
                    <a:pt x="25108" y="5046"/>
                  </a:cubicBezTo>
                  <a:cubicBezTo>
                    <a:pt x="23801" y="2280"/>
                    <a:pt x="20123" y="1642"/>
                    <a:pt x="17934" y="3800"/>
                  </a:cubicBezTo>
                  <a:cubicBezTo>
                    <a:pt x="15472" y="1"/>
                    <a:pt x="9788" y="396"/>
                    <a:pt x="7843" y="4499"/>
                  </a:cubicBezTo>
                  <a:cubicBezTo>
                    <a:pt x="6506" y="3618"/>
                    <a:pt x="4712" y="3982"/>
                    <a:pt x="3831" y="5320"/>
                  </a:cubicBezTo>
                  <a:cubicBezTo>
                    <a:pt x="2372" y="3952"/>
                    <a:pt x="1" y="4985"/>
                    <a:pt x="31" y="6961"/>
                  </a:cubicBezTo>
                  <a:lnTo>
                    <a:pt x="28846" y="6961"/>
                  </a:lnTo>
                  <a:cubicBezTo>
                    <a:pt x="28846" y="5654"/>
                    <a:pt x="27813" y="4590"/>
                    <a:pt x="26506" y="45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3"/>
          <p:cNvGrpSpPr/>
          <p:nvPr/>
        </p:nvGrpSpPr>
        <p:grpSpPr>
          <a:xfrm rot="679551">
            <a:off x="7602247" y="457720"/>
            <a:ext cx="368363" cy="355220"/>
            <a:chOff x="5320000" y="4110550"/>
            <a:chExt cx="474375" cy="457450"/>
          </a:xfrm>
        </p:grpSpPr>
        <p:sp>
          <p:nvSpPr>
            <p:cNvPr id="376" name="Google Shape;376;p23"/>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23"/>
          <p:cNvGrpSpPr/>
          <p:nvPr/>
        </p:nvGrpSpPr>
        <p:grpSpPr>
          <a:xfrm>
            <a:off x="309956" y="738509"/>
            <a:ext cx="799280" cy="516876"/>
            <a:chOff x="8064031" y="4574984"/>
            <a:chExt cx="799280" cy="516876"/>
          </a:xfrm>
        </p:grpSpPr>
        <p:grpSp>
          <p:nvGrpSpPr>
            <p:cNvPr id="379" name="Google Shape;379;p23"/>
            <p:cNvGrpSpPr/>
            <p:nvPr/>
          </p:nvGrpSpPr>
          <p:grpSpPr>
            <a:xfrm rot="-697201" flipH="1">
              <a:off x="8096003" y="4677394"/>
              <a:ext cx="497710" cy="368114"/>
              <a:chOff x="-1137000" y="1596325"/>
              <a:chExt cx="323175" cy="239025"/>
            </a:xfrm>
          </p:grpSpPr>
          <p:sp>
            <p:nvSpPr>
              <p:cNvPr id="380" name="Google Shape;380;p23"/>
              <p:cNvSpPr/>
              <p:nvPr/>
            </p:nvSpPr>
            <p:spPr>
              <a:xfrm>
                <a:off x="-1137000" y="1704175"/>
                <a:ext cx="130550" cy="131175"/>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976350" y="1596325"/>
                <a:ext cx="162525" cy="139250"/>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1106875" y="1743100"/>
                <a:ext cx="60900" cy="5255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924100" y="1636400"/>
                <a:ext cx="71375" cy="60625"/>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23"/>
            <p:cNvSpPr/>
            <p:nvPr/>
          </p:nvSpPr>
          <p:spPr>
            <a:xfrm rot="-697201" flipH="1">
              <a:off x="8643970" y="4593162"/>
              <a:ext cx="201055" cy="202018"/>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rot="-697201" flipH="1">
              <a:off x="8704573" y="4651663"/>
              <a:ext cx="93790" cy="8093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23"/>
          <p:cNvGrpSpPr/>
          <p:nvPr/>
        </p:nvGrpSpPr>
        <p:grpSpPr>
          <a:xfrm>
            <a:off x="7051357" y="3294874"/>
            <a:ext cx="3229941" cy="1029755"/>
            <a:chOff x="7125225" y="3783925"/>
            <a:chExt cx="2407350" cy="767500"/>
          </a:xfrm>
        </p:grpSpPr>
        <p:sp>
          <p:nvSpPr>
            <p:cNvPr id="387" name="Google Shape;387;p23"/>
            <p:cNvSpPr/>
            <p:nvPr/>
          </p:nvSpPr>
          <p:spPr>
            <a:xfrm>
              <a:off x="7125225" y="3783925"/>
              <a:ext cx="2407350" cy="767500"/>
            </a:xfrm>
            <a:custGeom>
              <a:avLst/>
              <a:gdLst/>
              <a:ahLst/>
              <a:cxnLst/>
              <a:rect l="l" t="t" r="r" b="b"/>
              <a:pathLst>
                <a:path w="96294" h="30700" extrusionOk="0">
                  <a:moveTo>
                    <a:pt x="6596" y="0"/>
                  </a:moveTo>
                  <a:cubicBezTo>
                    <a:pt x="6110" y="0"/>
                    <a:pt x="5624" y="61"/>
                    <a:pt x="5168" y="152"/>
                  </a:cubicBezTo>
                  <a:cubicBezTo>
                    <a:pt x="4529" y="304"/>
                    <a:pt x="3891" y="517"/>
                    <a:pt x="3313" y="851"/>
                  </a:cubicBezTo>
                  <a:cubicBezTo>
                    <a:pt x="2736" y="1185"/>
                    <a:pt x="2219" y="1581"/>
                    <a:pt x="1763" y="2067"/>
                  </a:cubicBezTo>
                  <a:cubicBezTo>
                    <a:pt x="1307" y="2523"/>
                    <a:pt x="912" y="3070"/>
                    <a:pt x="639" y="3678"/>
                  </a:cubicBezTo>
                  <a:cubicBezTo>
                    <a:pt x="335" y="4286"/>
                    <a:pt x="152" y="4955"/>
                    <a:pt x="61" y="5623"/>
                  </a:cubicBezTo>
                  <a:cubicBezTo>
                    <a:pt x="0" y="6322"/>
                    <a:pt x="31" y="7021"/>
                    <a:pt x="183" y="7690"/>
                  </a:cubicBezTo>
                  <a:cubicBezTo>
                    <a:pt x="335" y="8359"/>
                    <a:pt x="608" y="8967"/>
                    <a:pt x="943" y="9544"/>
                  </a:cubicBezTo>
                  <a:cubicBezTo>
                    <a:pt x="1307" y="10122"/>
                    <a:pt x="1733" y="10608"/>
                    <a:pt x="2250" y="11064"/>
                  </a:cubicBezTo>
                  <a:cubicBezTo>
                    <a:pt x="3283" y="11946"/>
                    <a:pt x="4590" y="12493"/>
                    <a:pt x="5958" y="12614"/>
                  </a:cubicBezTo>
                  <a:lnTo>
                    <a:pt x="8207" y="12827"/>
                  </a:lnTo>
                  <a:lnTo>
                    <a:pt x="10365" y="13070"/>
                  </a:lnTo>
                  <a:lnTo>
                    <a:pt x="12493" y="13313"/>
                  </a:lnTo>
                  <a:lnTo>
                    <a:pt x="14530" y="13556"/>
                  </a:lnTo>
                  <a:cubicBezTo>
                    <a:pt x="15229" y="13617"/>
                    <a:pt x="15897" y="13708"/>
                    <a:pt x="16536" y="13800"/>
                  </a:cubicBezTo>
                  <a:lnTo>
                    <a:pt x="18511" y="14073"/>
                  </a:lnTo>
                  <a:lnTo>
                    <a:pt x="20396" y="14347"/>
                  </a:lnTo>
                  <a:lnTo>
                    <a:pt x="22280" y="14620"/>
                  </a:lnTo>
                  <a:lnTo>
                    <a:pt x="24104" y="14894"/>
                  </a:lnTo>
                  <a:lnTo>
                    <a:pt x="25897" y="15198"/>
                  </a:lnTo>
                  <a:lnTo>
                    <a:pt x="27660" y="15502"/>
                  </a:lnTo>
                  <a:lnTo>
                    <a:pt x="29393" y="15806"/>
                  </a:lnTo>
                  <a:lnTo>
                    <a:pt x="31126" y="16110"/>
                  </a:lnTo>
                  <a:lnTo>
                    <a:pt x="32797" y="16414"/>
                  </a:lnTo>
                  <a:lnTo>
                    <a:pt x="34469" y="16748"/>
                  </a:lnTo>
                  <a:cubicBezTo>
                    <a:pt x="35047" y="16870"/>
                    <a:pt x="35594" y="16961"/>
                    <a:pt x="36141" y="17082"/>
                  </a:cubicBezTo>
                  <a:lnTo>
                    <a:pt x="37782" y="17417"/>
                  </a:lnTo>
                  <a:lnTo>
                    <a:pt x="39424" y="17781"/>
                  </a:lnTo>
                  <a:lnTo>
                    <a:pt x="41065" y="18116"/>
                  </a:lnTo>
                  <a:lnTo>
                    <a:pt x="42706" y="18511"/>
                  </a:lnTo>
                  <a:lnTo>
                    <a:pt x="44348" y="18876"/>
                  </a:lnTo>
                  <a:lnTo>
                    <a:pt x="45989" y="19271"/>
                  </a:lnTo>
                  <a:lnTo>
                    <a:pt x="47661" y="19666"/>
                  </a:lnTo>
                  <a:lnTo>
                    <a:pt x="49333" y="20092"/>
                  </a:lnTo>
                  <a:lnTo>
                    <a:pt x="51004" y="20517"/>
                  </a:lnTo>
                  <a:cubicBezTo>
                    <a:pt x="51551" y="20669"/>
                    <a:pt x="52129" y="20821"/>
                    <a:pt x="52707" y="20973"/>
                  </a:cubicBezTo>
                  <a:lnTo>
                    <a:pt x="54439" y="21429"/>
                  </a:lnTo>
                  <a:lnTo>
                    <a:pt x="56172" y="21915"/>
                  </a:lnTo>
                  <a:cubicBezTo>
                    <a:pt x="56780" y="22098"/>
                    <a:pt x="57357" y="22250"/>
                    <a:pt x="57965" y="22432"/>
                  </a:cubicBezTo>
                  <a:lnTo>
                    <a:pt x="59758" y="22949"/>
                  </a:lnTo>
                  <a:lnTo>
                    <a:pt x="61612" y="23496"/>
                  </a:lnTo>
                  <a:lnTo>
                    <a:pt x="63497" y="24073"/>
                  </a:lnTo>
                  <a:cubicBezTo>
                    <a:pt x="64105" y="24286"/>
                    <a:pt x="64743" y="24468"/>
                    <a:pt x="65412" y="24681"/>
                  </a:cubicBezTo>
                  <a:cubicBezTo>
                    <a:pt x="66050" y="24894"/>
                    <a:pt x="66719" y="25107"/>
                    <a:pt x="67357" y="25320"/>
                  </a:cubicBezTo>
                  <a:lnTo>
                    <a:pt x="69363" y="25958"/>
                  </a:lnTo>
                  <a:cubicBezTo>
                    <a:pt x="70062" y="26201"/>
                    <a:pt x="70731" y="26414"/>
                    <a:pt x="71430" y="26657"/>
                  </a:cubicBezTo>
                  <a:cubicBezTo>
                    <a:pt x="71643" y="26748"/>
                    <a:pt x="71856" y="26779"/>
                    <a:pt x="72099" y="26779"/>
                  </a:cubicBezTo>
                  <a:cubicBezTo>
                    <a:pt x="72920" y="26779"/>
                    <a:pt x="73649" y="26292"/>
                    <a:pt x="73984" y="25563"/>
                  </a:cubicBezTo>
                  <a:cubicBezTo>
                    <a:pt x="74014" y="25472"/>
                    <a:pt x="74044" y="25411"/>
                    <a:pt x="74075" y="25320"/>
                  </a:cubicBezTo>
                  <a:lnTo>
                    <a:pt x="74713" y="25563"/>
                  </a:lnTo>
                  <a:lnTo>
                    <a:pt x="76598" y="26231"/>
                  </a:lnTo>
                  <a:lnTo>
                    <a:pt x="78604" y="26961"/>
                  </a:lnTo>
                  <a:cubicBezTo>
                    <a:pt x="78847" y="27052"/>
                    <a:pt x="79060" y="27083"/>
                    <a:pt x="79333" y="27083"/>
                  </a:cubicBezTo>
                  <a:cubicBezTo>
                    <a:pt x="80184" y="27083"/>
                    <a:pt x="80975" y="26535"/>
                    <a:pt x="81248" y="25715"/>
                  </a:cubicBezTo>
                  <a:lnTo>
                    <a:pt x="81248" y="25684"/>
                  </a:lnTo>
                  <a:lnTo>
                    <a:pt x="82464" y="26140"/>
                  </a:lnTo>
                  <a:lnTo>
                    <a:pt x="84105" y="26779"/>
                  </a:lnTo>
                  <a:lnTo>
                    <a:pt x="85777" y="27447"/>
                  </a:lnTo>
                  <a:lnTo>
                    <a:pt x="87540" y="28146"/>
                  </a:lnTo>
                  <a:lnTo>
                    <a:pt x="89333" y="28906"/>
                  </a:lnTo>
                  <a:cubicBezTo>
                    <a:pt x="89972" y="29149"/>
                    <a:pt x="90580" y="29423"/>
                    <a:pt x="91248" y="29697"/>
                  </a:cubicBezTo>
                  <a:cubicBezTo>
                    <a:pt x="91887" y="29970"/>
                    <a:pt x="92555" y="30244"/>
                    <a:pt x="93224" y="30548"/>
                  </a:cubicBezTo>
                  <a:cubicBezTo>
                    <a:pt x="93467" y="30669"/>
                    <a:pt x="93741" y="30700"/>
                    <a:pt x="94014" y="30700"/>
                  </a:cubicBezTo>
                  <a:cubicBezTo>
                    <a:pt x="94835" y="30700"/>
                    <a:pt x="95564" y="30213"/>
                    <a:pt x="95868" y="29453"/>
                  </a:cubicBezTo>
                  <a:cubicBezTo>
                    <a:pt x="96294" y="28420"/>
                    <a:pt x="95808" y="27234"/>
                    <a:pt x="94774" y="26779"/>
                  </a:cubicBezTo>
                  <a:lnTo>
                    <a:pt x="92829" y="25958"/>
                  </a:lnTo>
                  <a:lnTo>
                    <a:pt x="91309" y="25289"/>
                  </a:lnTo>
                  <a:cubicBezTo>
                    <a:pt x="91795" y="24225"/>
                    <a:pt x="91309" y="22979"/>
                    <a:pt x="90215" y="22554"/>
                  </a:cubicBezTo>
                  <a:cubicBezTo>
                    <a:pt x="89546" y="22250"/>
                    <a:pt x="88877" y="22006"/>
                    <a:pt x="88209" y="21733"/>
                  </a:cubicBezTo>
                  <a:lnTo>
                    <a:pt x="86324" y="20973"/>
                  </a:lnTo>
                  <a:lnTo>
                    <a:pt x="84500" y="20274"/>
                  </a:lnTo>
                  <a:lnTo>
                    <a:pt x="82737" y="19605"/>
                  </a:lnTo>
                  <a:lnTo>
                    <a:pt x="81035" y="18967"/>
                  </a:lnTo>
                  <a:lnTo>
                    <a:pt x="80063" y="18633"/>
                  </a:lnTo>
                  <a:cubicBezTo>
                    <a:pt x="80275" y="18116"/>
                    <a:pt x="80275" y="17569"/>
                    <a:pt x="80063" y="17052"/>
                  </a:cubicBezTo>
                  <a:cubicBezTo>
                    <a:pt x="79850" y="16535"/>
                    <a:pt x="79394" y="16110"/>
                    <a:pt x="78847" y="15927"/>
                  </a:cubicBezTo>
                  <a:lnTo>
                    <a:pt x="76780" y="15198"/>
                  </a:lnTo>
                  <a:lnTo>
                    <a:pt x="74774" y="14499"/>
                  </a:lnTo>
                  <a:lnTo>
                    <a:pt x="72768" y="13830"/>
                  </a:lnTo>
                  <a:lnTo>
                    <a:pt x="70822" y="13192"/>
                  </a:lnTo>
                  <a:cubicBezTo>
                    <a:pt x="70214" y="12979"/>
                    <a:pt x="69576" y="12797"/>
                    <a:pt x="68938" y="12584"/>
                  </a:cubicBezTo>
                  <a:lnTo>
                    <a:pt x="67053" y="12006"/>
                  </a:lnTo>
                  <a:cubicBezTo>
                    <a:pt x="66445" y="11824"/>
                    <a:pt x="65837" y="11611"/>
                    <a:pt x="65230" y="11429"/>
                  </a:cubicBezTo>
                  <a:lnTo>
                    <a:pt x="63406" y="10882"/>
                  </a:lnTo>
                  <a:lnTo>
                    <a:pt x="61643" y="10365"/>
                  </a:lnTo>
                  <a:lnTo>
                    <a:pt x="59880" y="9879"/>
                  </a:lnTo>
                  <a:lnTo>
                    <a:pt x="58147" y="9392"/>
                  </a:lnTo>
                  <a:lnTo>
                    <a:pt x="56415" y="8906"/>
                  </a:lnTo>
                  <a:lnTo>
                    <a:pt x="54713" y="8480"/>
                  </a:lnTo>
                  <a:lnTo>
                    <a:pt x="53041" y="8024"/>
                  </a:lnTo>
                  <a:lnTo>
                    <a:pt x="51369" y="7599"/>
                  </a:lnTo>
                  <a:lnTo>
                    <a:pt x="49697" y="7204"/>
                  </a:lnTo>
                  <a:lnTo>
                    <a:pt x="48056" y="6809"/>
                  </a:lnTo>
                  <a:lnTo>
                    <a:pt x="46384" y="6414"/>
                  </a:lnTo>
                  <a:cubicBezTo>
                    <a:pt x="45837" y="6292"/>
                    <a:pt x="45290" y="6170"/>
                    <a:pt x="44743" y="6049"/>
                  </a:cubicBezTo>
                  <a:cubicBezTo>
                    <a:pt x="44196" y="5897"/>
                    <a:pt x="43618" y="5775"/>
                    <a:pt x="43071" y="5654"/>
                  </a:cubicBezTo>
                  <a:lnTo>
                    <a:pt x="41430" y="5289"/>
                  </a:lnTo>
                  <a:lnTo>
                    <a:pt x="39758" y="4955"/>
                  </a:lnTo>
                  <a:lnTo>
                    <a:pt x="38086" y="4590"/>
                  </a:lnTo>
                  <a:lnTo>
                    <a:pt x="36384" y="4255"/>
                  </a:lnTo>
                  <a:lnTo>
                    <a:pt x="34682" y="3921"/>
                  </a:lnTo>
                  <a:lnTo>
                    <a:pt x="32949" y="3617"/>
                  </a:lnTo>
                  <a:lnTo>
                    <a:pt x="31186" y="3283"/>
                  </a:lnTo>
                  <a:lnTo>
                    <a:pt x="29393" y="2979"/>
                  </a:lnTo>
                  <a:lnTo>
                    <a:pt x="27600" y="2675"/>
                  </a:lnTo>
                  <a:lnTo>
                    <a:pt x="25746" y="2371"/>
                  </a:lnTo>
                  <a:lnTo>
                    <a:pt x="23891" y="2097"/>
                  </a:lnTo>
                  <a:lnTo>
                    <a:pt x="21976" y="1824"/>
                  </a:lnTo>
                  <a:lnTo>
                    <a:pt x="20031" y="1520"/>
                  </a:lnTo>
                  <a:lnTo>
                    <a:pt x="18025" y="1277"/>
                  </a:lnTo>
                  <a:cubicBezTo>
                    <a:pt x="17356" y="1185"/>
                    <a:pt x="16688" y="1094"/>
                    <a:pt x="15988" y="1003"/>
                  </a:cubicBezTo>
                  <a:lnTo>
                    <a:pt x="13891" y="760"/>
                  </a:lnTo>
                  <a:lnTo>
                    <a:pt x="11733" y="517"/>
                  </a:lnTo>
                  <a:lnTo>
                    <a:pt x="9514" y="243"/>
                  </a:lnTo>
                  <a:cubicBezTo>
                    <a:pt x="8754" y="182"/>
                    <a:pt x="7994" y="91"/>
                    <a:pt x="7235" y="30"/>
                  </a:cubicBezTo>
                  <a:cubicBezTo>
                    <a:pt x="7022" y="0"/>
                    <a:pt x="6809" y="0"/>
                    <a:pt x="6596"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7163225" y="3821900"/>
              <a:ext cx="2327575" cy="691950"/>
            </a:xfrm>
            <a:custGeom>
              <a:avLst/>
              <a:gdLst/>
              <a:ahLst/>
              <a:cxnLst/>
              <a:rect l="l" t="t" r="r" b="b"/>
              <a:pathLst>
                <a:path w="93103" h="27678" extrusionOk="0">
                  <a:moveTo>
                    <a:pt x="5038" y="1"/>
                  </a:moveTo>
                  <a:cubicBezTo>
                    <a:pt x="4684" y="1"/>
                    <a:pt x="4326" y="41"/>
                    <a:pt x="3982" y="122"/>
                  </a:cubicBezTo>
                  <a:cubicBezTo>
                    <a:pt x="3465" y="214"/>
                    <a:pt x="2979" y="396"/>
                    <a:pt x="2523" y="670"/>
                  </a:cubicBezTo>
                  <a:cubicBezTo>
                    <a:pt x="2097" y="913"/>
                    <a:pt x="1702" y="1217"/>
                    <a:pt x="1338" y="1581"/>
                  </a:cubicBezTo>
                  <a:cubicBezTo>
                    <a:pt x="1003" y="1946"/>
                    <a:pt x="699" y="2372"/>
                    <a:pt x="486" y="2828"/>
                  </a:cubicBezTo>
                  <a:cubicBezTo>
                    <a:pt x="274" y="3284"/>
                    <a:pt x="122" y="3770"/>
                    <a:pt x="61" y="4287"/>
                  </a:cubicBezTo>
                  <a:cubicBezTo>
                    <a:pt x="0" y="4803"/>
                    <a:pt x="31" y="5320"/>
                    <a:pt x="152" y="5837"/>
                  </a:cubicBezTo>
                  <a:cubicBezTo>
                    <a:pt x="274" y="6323"/>
                    <a:pt x="456" y="6809"/>
                    <a:pt x="730" y="7235"/>
                  </a:cubicBezTo>
                  <a:cubicBezTo>
                    <a:pt x="1003" y="7661"/>
                    <a:pt x="1338" y="8056"/>
                    <a:pt x="1702" y="8360"/>
                  </a:cubicBezTo>
                  <a:cubicBezTo>
                    <a:pt x="2097" y="8694"/>
                    <a:pt x="2553" y="8998"/>
                    <a:pt x="3040" y="9180"/>
                  </a:cubicBezTo>
                  <a:cubicBezTo>
                    <a:pt x="3526" y="9393"/>
                    <a:pt x="4043" y="9515"/>
                    <a:pt x="4559" y="9575"/>
                  </a:cubicBezTo>
                  <a:lnTo>
                    <a:pt x="6839" y="9788"/>
                  </a:lnTo>
                  <a:lnTo>
                    <a:pt x="9028" y="10031"/>
                  </a:lnTo>
                  <a:lnTo>
                    <a:pt x="11155" y="10275"/>
                  </a:lnTo>
                  <a:lnTo>
                    <a:pt x="13222" y="10518"/>
                  </a:lnTo>
                  <a:lnTo>
                    <a:pt x="15228" y="10761"/>
                  </a:lnTo>
                  <a:lnTo>
                    <a:pt x="17204" y="11034"/>
                  </a:lnTo>
                  <a:lnTo>
                    <a:pt x="19119" y="11308"/>
                  </a:lnTo>
                  <a:lnTo>
                    <a:pt x="21004" y="11582"/>
                  </a:lnTo>
                  <a:lnTo>
                    <a:pt x="22827" y="11885"/>
                  </a:lnTo>
                  <a:lnTo>
                    <a:pt x="24651" y="12189"/>
                  </a:lnTo>
                  <a:lnTo>
                    <a:pt x="26414" y="12463"/>
                  </a:lnTo>
                  <a:lnTo>
                    <a:pt x="28147" y="12767"/>
                  </a:lnTo>
                  <a:lnTo>
                    <a:pt x="29879" y="13101"/>
                  </a:lnTo>
                  <a:lnTo>
                    <a:pt x="31581" y="13405"/>
                  </a:lnTo>
                  <a:lnTo>
                    <a:pt x="33253" y="13740"/>
                  </a:lnTo>
                  <a:lnTo>
                    <a:pt x="34925" y="14074"/>
                  </a:lnTo>
                  <a:lnTo>
                    <a:pt x="36597" y="14408"/>
                  </a:lnTo>
                  <a:lnTo>
                    <a:pt x="38238" y="14773"/>
                  </a:lnTo>
                  <a:lnTo>
                    <a:pt x="39879" y="15138"/>
                  </a:lnTo>
                  <a:lnTo>
                    <a:pt x="41521" y="15503"/>
                  </a:lnTo>
                  <a:lnTo>
                    <a:pt x="43192" y="15898"/>
                  </a:lnTo>
                  <a:lnTo>
                    <a:pt x="44834" y="16262"/>
                  </a:lnTo>
                  <a:lnTo>
                    <a:pt x="46506" y="16658"/>
                  </a:lnTo>
                  <a:lnTo>
                    <a:pt x="48177" y="17083"/>
                  </a:lnTo>
                  <a:lnTo>
                    <a:pt x="49879" y="17539"/>
                  </a:lnTo>
                  <a:lnTo>
                    <a:pt x="51582" y="17965"/>
                  </a:lnTo>
                  <a:lnTo>
                    <a:pt x="53314" y="18451"/>
                  </a:lnTo>
                  <a:lnTo>
                    <a:pt x="55077" y="18937"/>
                  </a:lnTo>
                  <a:lnTo>
                    <a:pt x="56871" y="19424"/>
                  </a:lnTo>
                  <a:lnTo>
                    <a:pt x="58694" y="19971"/>
                  </a:lnTo>
                  <a:lnTo>
                    <a:pt x="60518" y="20518"/>
                  </a:lnTo>
                  <a:lnTo>
                    <a:pt x="62433" y="21095"/>
                  </a:lnTo>
                  <a:cubicBezTo>
                    <a:pt x="63071" y="21278"/>
                    <a:pt x="63710" y="21490"/>
                    <a:pt x="64348" y="21703"/>
                  </a:cubicBezTo>
                  <a:cubicBezTo>
                    <a:pt x="65017" y="21916"/>
                    <a:pt x="65655" y="22129"/>
                    <a:pt x="66324" y="22342"/>
                  </a:cubicBezTo>
                  <a:cubicBezTo>
                    <a:pt x="66992" y="22554"/>
                    <a:pt x="67661" y="22767"/>
                    <a:pt x="68360" y="23010"/>
                  </a:cubicBezTo>
                  <a:cubicBezTo>
                    <a:pt x="69029" y="23223"/>
                    <a:pt x="69728" y="23466"/>
                    <a:pt x="70397" y="23709"/>
                  </a:cubicBezTo>
                  <a:cubicBezTo>
                    <a:pt x="70471" y="23735"/>
                    <a:pt x="70542" y="23747"/>
                    <a:pt x="70608" y="23747"/>
                  </a:cubicBezTo>
                  <a:cubicBezTo>
                    <a:pt x="71162" y="23747"/>
                    <a:pt x="71389" y="22920"/>
                    <a:pt x="70792" y="22676"/>
                  </a:cubicBezTo>
                  <a:lnTo>
                    <a:pt x="68725" y="22007"/>
                  </a:lnTo>
                  <a:lnTo>
                    <a:pt x="66840" y="21399"/>
                  </a:lnTo>
                  <a:cubicBezTo>
                    <a:pt x="66202" y="21187"/>
                    <a:pt x="65624" y="21004"/>
                    <a:pt x="65047" y="20822"/>
                  </a:cubicBezTo>
                  <a:lnTo>
                    <a:pt x="63314" y="20275"/>
                  </a:lnTo>
                  <a:lnTo>
                    <a:pt x="61673" y="19758"/>
                  </a:lnTo>
                  <a:lnTo>
                    <a:pt x="60032" y="19241"/>
                  </a:lnTo>
                  <a:lnTo>
                    <a:pt x="58421" y="18785"/>
                  </a:lnTo>
                  <a:lnTo>
                    <a:pt x="56749" y="18299"/>
                  </a:lnTo>
                  <a:lnTo>
                    <a:pt x="55016" y="17813"/>
                  </a:lnTo>
                  <a:lnTo>
                    <a:pt x="53193" y="17296"/>
                  </a:lnTo>
                  <a:lnTo>
                    <a:pt x="51247" y="16779"/>
                  </a:lnTo>
                  <a:lnTo>
                    <a:pt x="49150" y="16232"/>
                  </a:lnTo>
                  <a:cubicBezTo>
                    <a:pt x="48876" y="16171"/>
                    <a:pt x="48694" y="15928"/>
                    <a:pt x="48724" y="15655"/>
                  </a:cubicBezTo>
                  <a:cubicBezTo>
                    <a:pt x="48750" y="15399"/>
                    <a:pt x="48969" y="15208"/>
                    <a:pt x="49219" y="15208"/>
                  </a:cubicBezTo>
                  <a:cubicBezTo>
                    <a:pt x="49266" y="15208"/>
                    <a:pt x="49314" y="15215"/>
                    <a:pt x="49363" y="15229"/>
                  </a:cubicBezTo>
                  <a:lnTo>
                    <a:pt x="51460" y="15776"/>
                  </a:lnTo>
                  <a:cubicBezTo>
                    <a:pt x="52159" y="15928"/>
                    <a:pt x="52797" y="16110"/>
                    <a:pt x="53436" y="16293"/>
                  </a:cubicBezTo>
                  <a:lnTo>
                    <a:pt x="55320" y="16810"/>
                  </a:lnTo>
                  <a:cubicBezTo>
                    <a:pt x="55928" y="16962"/>
                    <a:pt x="56506" y="17144"/>
                    <a:pt x="57083" y="17296"/>
                  </a:cubicBezTo>
                  <a:lnTo>
                    <a:pt x="58816" y="17813"/>
                  </a:lnTo>
                  <a:lnTo>
                    <a:pt x="60457" y="18299"/>
                  </a:lnTo>
                  <a:lnTo>
                    <a:pt x="62068" y="18785"/>
                  </a:lnTo>
                  <a:lnTo>
                    <a:pt x="63679" y="19272"/>
                  </a:lnTo>
                  <a:cubicBezTo>
                    <a:pt x="64196" y="19454"/>
                    <a:pt x="64713" y="19606"/>
                    <a:pt x="65260" y="19788"/>
                  </a:cubicBezTo>
                  <a:cubicBezTo>
                    <a:pt x="65776" y="19940"/>
                    <a:pt x="66324" y="20123"/>
                    <a:pt x="66871" y="20305"/>
                  </a:cubicBezTo>
                  <a:lnTo>
                    <a:pt x="68482" y="20822"/>
                  </a:lnTo>
                  <a:lnTo>
                    <a:pt x="70184" y="21399"/>
                  </a:lnTo>
                  <a:lnTo>
                    <a:pt x="71916" y="21977"/>
                  </a:lnTo>
                  <a:lnTo>
                    <a:pt x="73710" y="22615"/>
                  </a:lnTo>
                  <a:lnTo>
                    <a:pt x="75625" y="23314"/>
                  </a:lnTo>
                  <a:lnTo>
                    <a:pt x="77631" y="24044"/>
                  </a:lnTo>
                  <a:cubicBezTo>
                    <a:pt x="77704" y="24069"/>
                    <a:pt x="77772" y="24081"/>
                    <a:pt x="77837" y="24081"/>
                  </a:cubicBezTo>
                  <a:cubicBezTo>
                    <a:pt x="78388" y="24081"/>
                    <a:pt x="78591" y="23231"/>
                    <a:pt x="77965" y="23041"/>
                  </a:cubicBezTo>
                  <a:lnTo>
                    <a:pt x="75989" y="22311"/>
                  </a:lnTo>
                  <a:cubicBezTo>
                    <a:pt x="75351" y="22068"/>
                    <a:pt x="74743" y="21855"/>
                    <a:pt x="74166" y="21642"/>
                  </a:cubicBezTo>
                  <a:lnTo>
                    <a:pt x="72433" y="21065"/>
                  </a:lnTo>
                  <a:lnTo>
                    <a:pt x="70822" y="20487"/>
                  </a:lnTo>
                  <a:lnTo>
                    <a:pt x="69211" y="19940"/>
                  </a:lnTo>
                  <a:lnTo>
                    <a:pt x="67661" y="19424"/>
                  </a:lnTo>
                  <a:lnTo>
                    <a:pt x="66050" y="18907"/>
                  </a:lnTo>
                  <a:lnTo>
                    <a:pt x="64409" y="18390"/>
                  </a:lnTo>
                  <a:lnTo>
                    <a:pt x="62646" y="17843"/>
                  </a:lnTo>
                  <a:cubicBezTo>
                    <a:pt x="62038" y="17661"/>
                    <a:pt x="61430" y="17478"/>
                    <a:pt x="60761" y="17296"/>
                  </a:cubicBezTo>
                  <a:cubicBezTo>
                    <a:pt x="60123" y="17083"/>
                    <a:pt x="59454" y="16901"/>
                    <a:pt x="58725" y="16688"/>
                  </a:cubicBezTo>
                  <a:cubicBezTo>
                    <a:pt x="58451" y="16597"/>
                    <a:pt x="58269" y="16293"/>
                    <a:pt x="58360" y="16019"/>
                  </a:cubicBezTo>
                  <a:cubicBezTo>
                    <a:pt x="58435" y="15794"/>
                    <a:pt x="58633" y="15631"/>
                    <a:pt x="58854" y="15631"/>
                  </a:cubicBezTo>
                  <a:cubicBezTo>
                    <a:pt x="58901" y="15631"/>
                    <a:pt x="58950" y="15638"/>
                    <a:pt x="58998" y="15655"/>
                  </a:cubicBezTo>
                  <a:cubicBezTo>
                    <a:pt x="59728" y="15867"/>
                    <a:pt x="60427" y="16080"/>
                    <a:pt x="61126" y="16293"/>
                  </a:cubicBezTo>
                  <a:lnTo>
                    <a:pt x="63102" y="16901"/>
                  </a:lnTo>
                  <a:lnTo>
                    <a:pt x="65017" y="17478"/>
                  </a:lnTo>
                  <a:cubicBezTo>
                    <a:pt x="65624" y="17661"/>
                    <a:pt x="66232" y="17873"/>
                    <a:pt x="66840" y="18056"/>
                  </a:cubicBezTo>
                  <a:lnTo>
                    <a:pt x="68573" y="18633"/>
                  </a:lnTo>
                  <a:lnTo>
                    <a:pt x="70275" y="19180"/>
                  </a:lnTo>
                  <a:lnTo>
                    <a:pt x="71916" y="19758"/>
                  </a:lnTo>
                  <a:lnTo>
                    <a:pt x="73527" y="20305"/>
                  </a:lnTo>
                  <a:lnTo>
                    <a:pt x="75108" y="20883"/>
                  </a:lnTo>
                  <a:lnTo>
                    <a:pt x="76719" y="21430"/>
                  </a:lnTo>
                  <a:lnTo>
                    <a:pt x="78269" y="22007"/>
                  </a:lnTo>
                  <a:lnTo>
                    <a:pt x="79880" y="22615"/>
                  </a:lnTo>
                  <a:lnTo>
                    <a:pt x="81491" y="23223"/>
                  </a:lnTo>
                  <a:lnTo>
                    <a:pt x="83132" y="23861"/>
                  </a:lnTo>
                  <a:lnTo>
                    <a:pt x="84835" y="24530"/>
                  </a:lnTo>
                  <a:lnTo>
                    <a:pt x="86598" y="25229"/>
                  </a:lnTo>
                  <a:cubicBezTo>
                    <a:pt x="87175" y="25472"/>
                    <a:pt x="87783" y="25746"/>
                    <a:pt x="88421" y="25989"/>
                  </a:cubicBezTo>
                  <a:lnTo>
                    <a:pt x="90306" y="26810"/>
                  </a:lnTo>
                  <a:lnTo>
                    <a:pt x="92282" y="27630"/>
                  </a:lnTo>
                  <a:cubicBezTo>
                    <a:pt x="92353" y="27662"/>
                    <a:pt x="92427" y="27678"/>
                    <a:pt x="92500" y="27678"/>
                  </a:cubicBezTo>
                  <a:cubicBezTo>
                    <a:pt x="92702" y="27678"/>
                    <a:pt x="92891" y="27558"/>
                    <a:pt x="92981" y="27357"/>
                  </a:cubicBezTo>
                  <a:cubicBezTo>
                    <a:pt x="93102" y="27083"/>
                    <a:pt x="92981" y="26749"/>
                    <a:pt x="92707" y="26627"/>
                  </a:cubicBezTo>
                  <a:cubicBezTo>
                    <a:pt x="92038" y="26354"/>
                    <a:pt x="91370" y="26080"/>
                    <a:pt x="90762" y="25807"/>
                  </a:cubicBezTo>
                  <a:cubicBezTo>
                    <a:pt x="90123" y="25533"/>
                    <a:pt x="89515" y="25290"/>
                    <a:pt x="88908" y="25047"/>
                  </a:cubicBezTo>
                  <a:lnTo>
                    <a:pt x="87175" y="24348"/>
                  </a:lnTo>
                  <a:lnTo>
                    <a:pt x="85534" y="23649"/>
                  </a:lnTo>
                  <a:lnTo>
                    <a:pt x="83923" y="23010"/>
                  </a:lnTo>
                  <a:cubicBezTo>
                    <a:pt x="83406" y="22798"/>
                    <a:pt x="82889" y="22615"/>
                    <a:pt x="82342" y="22402"/>
                  </a:cubicBezTo>
                  <a:lnTo>
                    <a:pt x="80822" y="21825"/>
                  </a:lnTo>
                  <a:lnTo>
                    <a:pt x="79303" y="21247"/>
                  </a:lnTo>
                  <a:lnTo>
                    <a:pt x="77752" y="20670"/>
                  </a:lnTo>
                  <a:cubicBezTo>
                    <a:pt x="77205" y="20487"/>
                    <a:pt x="76689" y="20275"/>
                    <a:pt x="76141" y="20092"/>
                  </a:cubicBezTo>
                  <a:cubicBezTo>
                    <a:pt x="75625" y="19880"/>
                    <a:pt x="75078" y="19697"/>
                    <a:pt x="74530" y="19515"/>
                  </a:cubicBezTo>
                  <a:lnTo>
                    <a:pt x="72798" y="18907"/>
                  </a:lnTo>
                  <a:cubicBezTo>
                    <a:pt x="72220" y="18724"/>
                    <a:pt x="71643" y="18512"/>
                    <a:pt x="71005" y="18299"/>
                  </a:cubicBezTo>
                  <a:lnTo>
                    <a:pt x="69120" y="17661"/>
                  </a:lnTo>
                  <a:cubicBezTo>
                    <a:pt x="68451" y="17448"/>
                    <a:pt x="67783" y="17235"/>
                    <a:pt x="67083" y="16992"/>
                  </a:cubicBezTo>
                  <a:cubicBezTo>
                    <a:pt x="66810" y="16931"/>
                    <a:pt x="66658" y="16658"/>
                    <a:pt x="66719" y="16384"/>
                  </a:cubicBezTo>
                  <a:cubicBezTo>
                    <a:pt x="66769" y="16133"/>
                    <a:pt x="66984" y="15965"/>
                    <a:pt x="67229" y="15965"/>
                  </a:cubicBezTo>
                  <a:cubicBezTo>
                    <a:pt x="67281" y="15965"/>
                    <a:pt x="67334" y="15973"/>
                    <a:pt x="67387" y="15989"/>
                  </a:cubicBezTo>
                  <a:lnTo>
                    <a:pt x="69363" y="16658"/>
                  </a:lnTo>
                  <a:lnTo>
                    <a:pt x="71217" y="17266"/>
                  </a:lnTo>
                  <a:lnTo>
                    <a:pt x="72919" y="17843"/>
                  </a:lnTo>
                  <a:lnTo>
                    <a:pt x="74561" y="18421"/>
                  </a:lnTo>
                  <a:cubicBezTo>
                    <a:pt x="75078" y="18603"/>
                    <a:pt x="75625" y="18816"/>
                    <a:pt x="76111" y="18968"/>
                  </a:cubicBezTo>
                  <a:lnTo>
                    <a:pt x="77631" y="19545"/>
                  </a:lnTo>
                  <a:lnTo>
                    <a:pt x="79151" y="20092"/>
                  </a:lnTo>
                  <a:lnTo>
                    <a:pt x="80731" y="20670"/>
                  </a:lnTo>
                  <a:lnTo>
                    <a:pt x="82312" y="21278"/>
                  </a:lnTo>
                  <a:lnTo>
                    <a:pt x="84014" y="21946"/>
                  </a:lnTo>
                  <a:lnTo>
                    <a:pt x="85807" y="22646"/>
                  </a:lnTo>
                  <a:cubicBezTo>
                    <a:pt x="86415" y="22889"/>
                    <a:pt x="87053" y="23162"/>
                    <a:pt x="87722" y="23436"/>
                  </a:cubicBezTo>
                  <a:cubicBezTo>
                    <a:pt x="87813" y="23479"/>
                    <a:pt x="87901" y="23499"/>
                    <a:pt x="87982" y="23499"/>
                  </a:cubicBezTo>
                  <a:cubicBezTo>
                    <a:pt x="88520" y="23499"/>
                    <a:pt x="88782" y="22644"/>
                    <a:pt x="88148" y="22433"/>
                  </a:cubicBezTo>
                  <a:cubicBezTo>
                    <a:pt x="87449" y="22159"/>
                    <a:pt x="86780" y="21886"/>
                    <a:pt x="86142" y="21642"/>
                  </a:cubicBezTo>
                  <a:lnTo>
                    <a:pt x="84257" y="20883"/>
                  </a:lnTo>
                  <a:cubicBezTo>
                    <a:pt x="83619" y="20639"/>
                    <a:pt x="83011" y="20396"/>
                    <a:pt x="82433" y="20153"/>
                  </a:cubicBezTo>
                  <a:lnTo>
                    <a:pt x="80701" y="19515"/>
                  </a:lnTo>
                  <a:lnTo>
                    <a:pt x="78999" y="18876"/>
                  </a:lnTo>
                  <a:lnTo>
                    <a:pt x="77357" y="18269"/>
                  </a:lnTo>
                  <a:lnTo>
                    <a:pt x="75746" y="17691"/>
                  </a:lnTo>
                  <a:lnTo>
                    <a:pt x="74166" y="17144"/>
                  </a:lnTo>
                  <a:lnTo>
                    <a:pt x="72585" y="16597"/>
                  </a:lnTo>
                  <a:lnTo>
                    <a:pt x="71005" y="16050"/>
                  </a:lnTo>
                  <a:lnTo>
                    <a:pt x="69394" y="15533"/>
                  </a:lnTo>
                  <a:lnTo>
                    <a:pt x="67783" y="14986"/>
                  </a:lnTo>
                  <a:lnTo>
                    <a:pt x="66111" y="14469"/>
                  </a:lnTo>
                  <a:cubicBezTo>
                    <a:pt x="65533" y="14287"/>
                    <a:pt x="64956" y="14074"/>
                    <a:pt x="64378" y="13922"/>
                  </a:cubicBezTo>
                  <a:lnTo>
                    <a:pt x="62555" y="13375"/>
                  </a:lnTo>
                  <a:lnTo>
                    <a:pt x="60670" y="12797"/>
                  </a:lnTo>
                  <a:lnTo>
                    <a:pt x="58694" y="12220"/>
                  </a:lnTo>
                  <a:lnTo>
                    <a:pt x="56597" y="11642"/>
                  </a:lnTo>
                  <a:cubicBezTo>
                    <a:pt x="56323" y="11551"/>
                    <a:pt x="56141" y="11308"/>
                    <a:pt x="56202" y="11034"/>
                  </a:cubicBezTo>
                  <a:cubicBezTo>
                    <a:pt x="56227" y="10779"/>
                    <a:pt x="56468" y="10588"/>
                    <a:pt x="56725" y="10588"/>
                  </a:cubicBezTo>
                  <a:cubicBezTo>
                    <a:pt x="56773" y="10588"/>
                    <a:pt x="56822" y="10594"/>
                    <a:pt x="56871" y="10609"/>
                  </a:cubicBezTo>
                  <a:lnTo>
                    <a:pt x="58937" y="11186"/>
                  </a:lnTo>
                  <a:lnTo>
                    <a:pt x="60822" y="11764"/>
                  </a:lnTo>
                  <a:lnTo>
                    <a:pt x="62615" y="12281"/>
                  </a:lnTo>
                  <a:lnTo>
                    <a:pt x="64287" y="12797"/>
                  </a:lnTo>
                  <a:lnTo>
                    <a:pt x="65928" y="13314"/>
                  </a:lnTo>
                  <a:lnTo>
                    <a:pt x="67509" y="13800"/>
                  </a:lnTo>
                  <a:lnTo>
                    <a:pt x="69150" y="14317"/>
                  </a:lnTo>
                  <a:lnTo>
                    <a:pt x="70792" y="14895"/>
                  </a:lnTo>
                  <a:lnTo>
                    <a:pt x="72555" y="15472"/>
                  </a:lnTo>
                  <a:lnTo>
                    <a:pt x="74409" y="16110"/>
                  </a:lnTo>
                  <a:cubicBezTo>
                    <a:pt x="75047" y="16323"/>
                    <a:pt x="75716" y="16566"/>
                    <a:pt x="76415" y="16810"/>
                  </a:cubicBezTo>
                  <a:cubicBezTo>
                    <a:pt x="76488" y="16842"/>
                    <a:pt x="76564" y="16857"/>
                    <a:pt x="76637" y="16857"/>
                  </a:cubicBezTo>
                  <a:cubicBezTo>
                    <a:pt x="76838" y="16857"/>
                    <a:pt x="77025" y="16744"/>
                    <a:pt x="77114" y="16566"/>
                  </a:cubicBezTo>
                  <a:cubicBezTo>
                    <a:pt x="77266" y="16262"/>
                    <a:pt x="77114" y="15928"/>
                    <a:pt x="76810" y="15807"/>
                  </a:cubicBezTo>
                  <a:cubicBezTo>
                    <a:pt x="76111" y="15563"/>
                    <a:pt x="75442" y="15320"/>
                    <a:pt x="74743" y="15077"/>
                  </a:cubicBezTo>
                  <a:lnTo>
                    <a:pt x="72737" y="14408"/>
                  </a:lnTo>
                  <a:cubicBezTo>
                    <a:pt x="72068" y="14165"/>
                    <a:pt x="71400" y="13952"/>
                    <a:pt x="70761" y="13740"/>
                  </a:cubicBezTo>
                  <a:cubicBezTo>
                    <a:pt x="70123" y="13527"/>
                    <a:pt x="69454" y="13314"/>
                    <a:pt x="68816" y="13101"/>
                  </a:cubicBezTo>
                  <a:cubicBezTo>
                    <a:pt x="68178" y="12889"/>
                    <a:pt x="67570" y="12706"/>
                    <a:pt x="66931" y="12493"/>
                  </a:cubicBezTo>
                  <a:cubicBezTo>
                    <a:pt x="66293" y="12281"/>
                    <a:pt x="65685" y="12098"/>
                    <a:pt x="65077" y="11916"/>
                  </a:cubicBezTo>
                  <a:lnTo>
                    <a:pt x="63223" y="11338"/>
                  </a:lnTo>
                  <a:lnTo>
                    <a:pt x="61430" y="10822"/>
                  </a:lnTo>
                  <a:cubicBezTo>
                    <a:pt x="60852" y="10639"/>
                    <a:pt x="60244" y="10457"/>
                    <a:pt x="59667" y="10275"/>
                  </a:cubicBezTo>
                  <a:lnTo>
                    <a:pt x="57904" y="9788"/>
                  </a:lnTo>
                  <a:lnTo>
                    <a:pt x="56171" y="9302"/>
                  </a:lnTo>
                  <a:lnTo>
                    <a:pt x="54500" y="8876"/>
                  </a:lnTo>
                  <a:lnTo>
                    <a:pt x="52797" y="8420"/>
                  </a:lnTo>
                  <a:lnTo>
                    <a:pt x="51126" y="7964"/>
                  </a:lnTo>
                  <a:lnTo>
                    <a:pt x="49484" y="7569"/>
                  </a:lnTo>
                  <a:lnTo>
                    <a:pt x="47843" y="7144"/>
                  </a:lnTo>
                  <a:lnTo>
                    <a:pt x="46171" y="6718"/>
                  </a:lnTo>
                  <a:lnTo>
                    <a:pt x="44530" y="6353"/>
                  </a:lnTo>
                  <a:cubicBezTo>
                    <a:pt x="43983" y="6232"/>
                    <a:pt x="43436" y="6110"/>
                    <a:pt x="42888" y="5958"/>
                  </a:cubicBezTo>
                  <a:lnTo>
                    <a:pt x="41247" y="5594"/>
                  </a:lnTo>
                  <a:lnTo>
                    <a:pt x="39575" y="5229"/>
                  </a:lnTo>
                  <a:lnTo>
                    <a:pt x="37934" y="4895"/>
                  </a:lnTo>
                  <a:lnTo>
                    <a:pt x="36262" y="4560"/>
                  </a:lnTo>
                  <a:lnTo>
                    <a:pt x="34560" y="4226"/>
                  </a:lnTo>
                  <a:lnTo>
                    <a:pt x="32858" y="3891"/>
                  </a:lnTo>
                  <a:lnTo>
                    <a:pt x="31156" y="3557"/>
                  </a:lnTo>
                  <a:lnTo>
                    <a:pt x="29393" y="3253"/>
                  </a:lnTo>
                  <a:lnTo>
                    <a:pt x="27630" y="2949"/>
                  </a:lnTo>
                  <a:lnTo>
                    <a:pt x="25836" y="2645"/>
                  </a:lnTo>
                  <a:lnTo>
                    <a:pt x="24013" y="2341"/>
                  </a:lnTo>
                  <a:lnTo>
                    <a:pt x="22128" y="2068"/>
                  </a:lnTo>
                  <a:lnTo>
                    <a:pt x="20244" y="1764"/>
                  </a:lnTo>
                  <a:lnTo>
                    <a:pt x="18298" y="1490"/>
                  </a:lnTo>
                  <a:lnTo>
                    <a:pt x="16292" y="1247"/>
                  </a:lnTo>
                  <a:lnTo>
                    <a:pt x="14256" y="973"/>
                  </a:lnTo>
                  <a:cubicBezTo>
                    <a:pt x="13587" y="882"/>
                    <a:pt x="12888" y="791"/>
                    <a:pt x="12158" y="730"/>
                  </a:cubicBezTo>
                  <a:lnTo>
                    <a:pt x="10031" y="487"/>
                  </a:lnTo>
                  <a:lnTo>
                    <a:pt x="7842" y="244"/>
                  </a:lnTo>
                  <a:cubicBezTo>
                    <a:pt x="7082" y="183"/>
                    <a:pt x="6353" y="92"/>
                    <a:pt x="5563" y="31"/>
                  </a:cubicBezTo>
                  <a:cubicBezTo>
                    <a:pt x="5390" y="11"/>
                    <a:pt x="5215" y="1"/>
                    <a:pt x="5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7191325" y="3848675"/>
              <a:ext cx="1597325" cy="378875"/>
            </a:xfrm>
            <a:custGeom>
              <a:avLst/>
              <a:gdLst/>
              <a:ahLst/>
              <a:cxnLst/>
              <a:rect l="l" t="t" r="r" b="b"/>
              <a:pathLst>
                <a:path w="63893" h="15155" extrusionOk="0">
                  <a:moveTo>
                    <a:pt x="3916" y="1"/>
                  </a:moveTo>
                  <a:cubicBezTo>
                    <a:pt x="3533" y="1"/>
                    <a:pt x="3150" y="63"/>
                    <a:pt x="2767" y="176"/>
                  </a:cubicBezTo>
                  <a:cubicBezTo>
                    <a:pt x="2311" y="328"/>
                    <a:pt x="1855" y="541"/>
                    <a:pt x="1460" y="875"/>
                  </a:cubicBezTo>
                  <a:cubicBezTo>
                    <a:pt x="1065" y="1149"/>
                    <a:pt x="730" y="1544"/>
                    <a:pt x="518" y="1969"/>
                  </a:cubicBezTo>
                  <a:cubicBezTo>
                    <a:pt x="244" y="2395"/>
                    <a:pt x="92" y="2881"/>
                    <a:pt x="62" y="3398"/>
                  </a:cubicBezTo>
                  <a:cubicBezTo>
                    <a:pt x="1" y="3884"/>
                    <a:pt x="31" y="4371"/>
                    <a:pt x="214" y="4857"/>
                  </a:cubicBezTo>
                  <a:cubicBezTo>
                    <a:pt x="335" y="5313"/>
                    <a:pt x="578" y="5738"/>
                    <a:pt x="913" y="6103"/>
                  </a:cubicBezTo>
                  <a:cubicBezTo>
                    <a:pt x="1217" y="6468"/>
                    <a:pt x="1612" y="6772"/>
                    <a:pt x="2037" y="7015"/>
                  </a:cubicBezTo>
                  <a:cubicBezTo>
                    <a:pt x="2493" y="7228"/>
                    <a:pt x="2980" y="7380"/>
                    <a:pt x="3466" y="7441"/>
                  </a:cubicBezTo>
                  <a:lnTo>
                    <a:pt x="5654" y="7653"/>
                  </a:lnTo>
                  <a:cubicBezTo>
                    <a:pt x="6353" y="7714"/>
                    <a:pt x="7053" y="7805"/>
                    <a:pt x="7752" y="7866"/>
                  </a:cubicBezTo>
                  <a:lnTo>
                    <a:pt x="9727" y="8079"/>
                  </a:lnTo>
                  <a:lnTo>
                    <a:pt x="11673" y="8322"/>
                  </a:lnTo>
                  <a:lnTo>
                    <a:pt x="13527" y="8565"/>
                  </a:lnTo>
                  <a:lnTo>
                    <a:pt x="15320" y="8778"/>
                  </a:lnTo>
                  <a:lnTo>
                    <a:pt x="17053" y="9021"/>
                  </a:lnTo>
                  <a:lnTo>
                    <a:pt x="18785" y="9295"/>
                  </a:lnTo>
                  <a:lnTo>
                    <a:pt x="20457" y="9538"/>
                  </a:lnTo>
                  <a:lnTo>
                    <a:pt x="22098" y="9781"/>
                  </a:lnTo>
                  <a:lnTo>
                    <a:pt x="23740" y="10055"/>
                  </a:lnTo>
                  <a:lnTo>
                    <a:pt x="25381" y="10328"/>
                  </a:lnTo>
                  <a:lnTo>
                    <a:pt x="26992" y="10632"/>
                  </a:lnTo>
                  <a:lnTo>
                    <a:pt x="28634" y="10906"/>
                  </a:lnTo>
                  <a:lnTo>
                    <a:pt x="30305" y="11240"/>
                  </a:lnTo>
                  <a:lnTo>
                    <a:pt x="31977" y="11544"/>
                  </a:lnTo>
                  <a:lnTo>
                    <a:pt x="33679" y="11878"/>
                  </a:lnTo>
                  <a:lnTo>
                    <a:pt x="35442" y="12243"/>
                  </a:lnTo>
                  <a:lnTo>
                    <a:pt x="37236" y="12638"/>
                  </a:lnTo>
                  <a:lnTo>
                    <a:pt x="39120" y="13033"/>
                  </a:lnTo>
                  <a:lnTo>
                    <a:pt x="41005" y="13489"/>
                  </a:lnTo>
                  <a:lnTo>
                    <a:pt x="43011" y="13945"/>
                  </a:lnTo>
                  <a:cubicBezTo>
                    <a:pt x="43679" y="14128"/>
                    <a:pt x="44348" y="14280"/>
                    <a:pt x="45078" y="14462"/>
                  </a:cubicBezTo>
                  <a:cubicBezTo>
                    <a:pt x="45113" y="14470"/>
                    <a:pt x="45149" y="14474"/>
                    <a:pt x="45185" y="14474"/>
                  </a:cubicBezTo>
                  <a:cubicBezTo>
                    <a:pt x="45426" y="14474"/>
                    <a:pt x="45663" y="14305"/>
                    <a:pt x="45716" y="14067"/>
                  </a:cubicBezTo>
                  <a:cubicBezTo>
                    <a:pt x="45807" y="13763"/>
                    <a:pt x="45625" y="13459"/>
                    <a:pt x="45321" y="13398"/>
                  </a:cubicBezTo>
                  <a:lnTo>
                    <a:pt x="43315" y="12912"/>
                  </a:lnTo>
                  <a:lnTo>
                    <a:pt x="41491" y="12486"/>
                  </a:lnTo>
                  <a:lnTo>
                    <a:pt x="39789" y="12091"/>
                  </a:lnTo>
                  <a:lnTo>
                    <a:pt x="38178" y="11757"/>
                  </a:lnTo>
                  <a:lnTo>
                    <a:pt x="36567" y="11392"/>
                  </a:lnTo>
                  <a:lnTo>
                    <a:pt x="34925" y="11058"/>
                  </a:lnTo>
                  <a:lnTo>
                    <a:pt x="33223" y="10723"/>
                  </a:lnTo>
                  <a:cubicBezTo>
                    <a:pt x="32646" y="10602"/>
                    <a:pt x="32007" y="10480"/>
                    <a:pt x="31369" y="10328"/>
                  </a:cubicBezTo>
                  <a:cubicBezTo>
                    <a:pt x="30731" y="10207"/>
                    <a:pt x="30062" y="10085"/>
                    <a:pt x="29333" y="9963"/>
                  </a:cubicBezTo>
                  <a:cubicBezTo>
                    <a:pt x="29059" y="9903"/>
                    <a:pt x="28877" y="9629"/>
                    <a:pt x="28907" y="9356"/>
                  </a:cubicBezTo>
                  <a:cubicBezTo>
                    <a:pt x="28960" y="9118"/>
                    <a:pt x="29174" y="8949"/>
                    <a:pt x="29409" y="8949"/>
                  </a:cubicBezTo>
                  <a:cubicBezTo>
                    <a:pt x="29444" y="8949"/>
                    <a:pt x="29479" y="8952"/>
                    <a:pt x="29515" y="8960"/>
                  </a:cubicBezTo>
                  <a:lnTo>
                    <a:pt x="31582" y="9325"/>
                  </a:lnTo>
                  <a:lnTo>
                    <a:pt x="33527" y="9720"/>
                  </a:lnTo>
                  <a:lnTo>
                    <a:pt x="35351" y="10085"/>
                  </a:lnTo>
                  <a:lnTo>
                    <a:pt x="37114" y="10480"/>
                  </a:lnTo>
                  <a:lnTo>
                    <a:pt x="38786" y="10814"/>
                  </a:lnTo>
                  <a:lnTo>
                    <a:pt x="40397" y="11179"/>
                  </a:lnTo>
                  <a:lnTo>
                    <a:pt x="41977" y="11574"/>
                  </a:lnTo>
                  <a:lnTo>
                    <a:pt x="43558" y="11939"/>
                  </a:lnTo>
                  <a:lnTo>
                    <a:pt x="45138" y="12334"/>
                  </a:lnTo>
                  <a:lnTo>
                    <a:pt x="46749" y="12699"/>
                  </a:lnTo>
                  <a:lnTo>
                    <a:pt x="48391" y="13125"/>
                  </a:lnTo>
                  <a:lnTo>
                    <a:pt x="50093" y="13580"/>
                  </a:lnTo>
                  <a:cubicBezTo>
                    <a:pt x="50701" y="13732"/>
                    <a:pt x="51278" y="13884"/>
                    <a:pt x="51886" y="14036"/>
                  </a:cubicBezTo>
                  <a:lnTo>
                    <a:pt x="53801" y="14553"/>
                  </a:lnTo>
                  <a:cubicBezTo>
                    <a:pt x="54439" y="14736"/>
                    <a:pt x="55108" y="14918"/>
                    <a:pt x="55777" y="15131"/>
                  </a:cubicBezTo>
                  <a:cubicBezTo>
                    <a:pt x="55821" y="15140"/>
                    <a:pt x="55866" y="15144"/>
                    <a:pt x="55909" y="15144"/>
                  </a:cubicBezTo>
                  <a:cubicBezTo>
                    <a:pt x="56165" y="15144"/>
                    <a:pt x="56398" y="14995"/>
                    <a:pt x="56476" y="14736"/>
                  </a:cubicBezTo>
                  <a:cubicBezTo>
                    <a:pt x="56537" y="14462"/>
                    <a:pt x="56385" y="14158"/>
                    <a:pt x="56081" y="14067"/>
                  </a:cubicBezTo>
                  <a:lnTo>
                    <a:pt x="54227" y="13550"/>
                  </a:lnTo>
                  <a:lnTo>
                    <a:pt x="52494" y="13064"/>
                  </a:lnTo>
                  <a:lnTo>
                    <a:pt x="50914" y="12638"/>
                  </a:lnTo>
                  <a:lnTo>
                    <a:pt x="49394" y="12273"/>
                  </a:lnTo>
                  <a:lnTo>
                    <a:pt x="47904" y="11878"/>
                  </a:lnTo>
                  <a:lnTo>
                    <a:pt x="46385" y="11514"/>
                  </a:lnTo>
                  <a:lnTo>
                    <a:pt x="44804" y="11118"/>
                  </a:lnTo>
                  <a:cubicBezTo>
                    <a:pt x="44227" y="10997"/>
                    <a:pt x="43649" y="10875"/>
                    <a:pt x="43071" y="10723"/>
                  </a:cubicBezTo>
                  <a:lnTo>
                    <a:pt x="41157" y="10267"/>
                  </a:lnTo>
                  <a:cubicBezTo>
                    <a:pt x="40498" y="10185"/>
                    <a:pt x="40657" y="9260"/>
                    <a:pt x="41209" y="9260"/>
                  </a:cubicBezTo>
                  <a:cubicBezTo>
                    <a:pt x="41268" y="9260"/>
                    <a:pt x="41332" y="9271"/>
                    <a:pt x="41400" y="9295"/>
                  </a:cubicBezTo>
                  <a:lnTo>
                    <a:pt x="43497" y="9781"/>
                  </a:lnTo>
                  <a:lnTo>
                    <a:pt x="45473" y="10237"/>
                  </a:lnTo>
                  <a:lnTo>
                    <a:pt x="47297" y="10693"/>
                  </a:lnTo>
                  <a:lnTo>
                    <a:pt x="49029" y="11118"/>
                  </a:lnTo>
                  <a:lnTo>
                    <a:pt x="50701" y="11574"/>
                  </a:lnTo>
                  <a:lnTo>
                    <a:pt x="52342" y="12000"/>
                  </a:lnTo>
                  <a:lnTo>
                    <a:pt x="53984" y="12456"/>
                  </a:lnTo>
                  <a:lnTo>
                    <a:pt x="55655" y="12912"/>
                  </a:lnTo>
                  <a:lnTo>
                    <a:pt x="57357" y="13398"/>
                  </a:lnTo>
                  <a:lnTo>
                    <a:pt x="59151" y="13915"/>
                  </a:lnTo>
                  <a:lnTo>
                    <a:pt x="61066" y="14492"/>
                  </a:lnTo>
                  <a:lnTo>
                    <a:pt x="63102" y="15131"/>
                  </a:lnTo>
                  <a:cubicBezTo>
                    <a:pt x="63156" y="15147"/>
                    <a:pt x="63210" y="15154"/>
                    <a:pt x="63263" y="15154"/>
                  </a:cubicBezTo>
                  <a:cubicBezTo>
                    <a:pt x="63507" y="15154"/>
                    <a:pt x="63726" y="14991"/>
                    <a:pt x="63801" y="14766"/>
                  </a:cubicBezTo>
                  <a:cubicBezTo>
                    <a:pt x="63893" y="14462"/>
                    <a:pt x="63710" y="14158"/>
                    <a:pt x="63437" y="14067"/>
                  </a:cubicBezTo>
                  <a:cubicBezTo>
                    <a:pt x="62738" y="13854"/>
                    <a:pt x="62069" y="13672"/>
                    <a:pt x="61400" y="13459"/>
                  </a:cubicBezTo>
                  <a:lnTo>
                    <a:pt x="59516" y="12881"/>
                  </a:lnTo>
                  <a:cubicBezTo>
                    <a:pt x="58908" y="12699"/>
                    <a:pt x="58300" y="12517"/>
                    <a:pt x="57692" y="12365"/>
                  </a:cubicBezTo>
                  <a:lnTo>
                    <a:pt x="55959" y="11848"/>
                  </a:lnTo>
                  <a:lnTo>
                    <a:pt x="54288" y="11392"/>
                  </a:lnTo>
                  <a:lnTo>
                    <a:pt x="52646" y="10936"/>
                  </a:lnTo>
                  <a:lnTo>
                    <a:pt x="51035" y="10450"/>
                  </a:lnTo>
                  <a:cubicBezTo>
                    <a:pt x="50518" y="10328"/>
                    <a:pt x="49971" y="10176"/>
                    <a:pt x="49455" y="10055"/>
                  </a:cubicBezTo>
                  <a:lnTo>
                    <a:pt x="47844" y="9629"/>
                  </a:lnTo>
                  <a:lnTo>
                    <a:pt x="46233" y="9234"/>
                  </a:lnTo>
                  <a:lnTo>
                    <a:pt x="44591" y="8839"/>
                  </a:lnTo>
                  <a:lnTo>
                    <a:pt x="42859" y="8444"/>
                  </a:lnTo>
                  <a:lnTo>
                    <a:pt x="41096" y="8018"/>
                  </a:lnTo>
                  <a:lnTo>
                    <a:pt x="39242" y="7623"/>
                  </a:lnTo>
                  <a:lnTo>
                    <a:pt x="37266" y="7197"/>
                  </a:lnTo>
                  <a:lnTo>
                    <a:pt x="35169" y="6741"/>
                  </a:lnTo>
                  <a:cubicBezTo>
                    <a:pt x="34865" y="6681"/>
                    <a:pt x="34682" y="6407"/>
                    <a:pt x="34743" y="6134"/>
                  </a:cubicBezTo>
                  <a:cubicBezTo>
                    <a:pt x="34796" y="5896"/>
                    <a:pt x="35033" y="5727"/>
                    <a:pt x="35274" y="5727"/>
                  </a:cubicBezTo>
                  <a:cubicBezTo>
                    <a:pt x="35310" y="5727"/>
                    <a:pt x="35346" y="5731"/>
                    <a:pt x="35381" y="5738"/>
                  </a:cubicBezTo>
                  <a:lnTo>
                    <a:pt x="37327" y="6164"/>
                  </a:lnTo>
                  <a:cubicBezTo>
                    <a:pt x="37965" y="6286"/>
                    <a:pt x="38573" y="6407"/>
                    <a:pt x="39120" y="6529"/>
                  </a:cubicBezTo>
                  <a:lnTo>
                    <a:pt x="40792" y="6924"/>
                  </a:lnTo>
                  <a:lnTo>
                    <a:pt x="42372" y="7258"/>
                  </a:lnTo>
                  <a:lnTo>
                    <a:pt x="43923" y="7623"/>
                  </a:lnTo>
                  <a:lnTo>
                    <a:pt x="45442" y="8018"/>
                  </a:lnTo>
                  <a:lnTo>
                    <a:pt x="47023" y="8383"/>
                  </a:lnTo>
                  <a:lnTo>
                    <a:pt x="48664" y="8808"/>
                  </a:lnTo>
                  <a:lnTo>
                    <a:pt x="50427" y="9264"/>
                  </a:lnTo>
                  <a:lnTo>
                    <a:pt x="52342" y="9751"/>
                  </a:lnTo>
                  <a:cubicBezTo>
                    <a:pt x="52396" y="9767"/>
                    <a:pt x="52450" y="9774"/>
                    <a:pt x="52503" y="9774"/>
                  </a:cubicBezTo>
                  <a:cubicBezTo>
                    <a:pt x="52747" y="9774"/>
                    <a:pt x="52966" y="9611"/>
                    <a:pt x="53041" y="9386"/>
                  </a:cubicBezTo>
                  <a:cubicBezTo>
                    <a:pt x="53102" y="9082"/>
                    <a:pt x="52950" y="8808"/>
                    <a:pt x="52646" y="8717"/>
                  </a:cubicBezTo>
                  <a:cubicBezTo>
                    <a:pt x="51917" y="8535"/>
                    <a:pt x="51218" y="8322"/>
                    <a:pt x="50518" y="8140"/>
                  </a:cubicBezTo>
                  <a:cubicBezTo>
                    <a:pt x="49819" y="7988"/>
                    <a:pt x="49151" y="7805"/>
                    <a:pt x="48482" y="7623"/>
                  </a:cubicBezTo>
                  <a:lnTo>
                    <a:pt x="46476" y="7137"/>
                  </a:lnTo>
                  <a:cubicBezTo>
                    <a:pt x="45838" y="6985"/>
                    <a:pt x="45169" y="6833"/>
                    <a:pt x="44561" y="6681"/>
                  </a:cubicBezTo>
                  <a:cubicBezTo>
                    <a:pt x="43923" y="6529"/>
                    <a:pt x="43284" y="6377"/>
                    <a:pt x="42676" y="6225"/>
                  </a:cubicBezTo>
                  <a:lnTo>
                    <a:pt x="40853" y="5830"/>
                  </a:lnTo>
                  <a:lnTo>
                    <a:pt x="39059" y="5434"/>
                  </a:lnTo>
                  <a:lnTo>
                    <a:pt x="37296" y="5070"/>
                  </a:lnTo>
                  <a:lnTo>
                    <a:pt x="35564" y="4705"/>
                  </a:lnTo>
                  <a:lnTo>
                    <a:pt x="33862" y="4371"/>
                  </a:lnTo>
                  <a:lnTo>
                    <a:pt x="32190" y="4036"/>
                  </a:lnTo>
                  <a:lnTo>
                    <a:pt x="30518" y="3702"/>
                  </a:lnTo>
                  <a:lnTo>
                    <a:pt x="28846" y="3398"/>
                  </a:lnTo>
                  <a:cubicBezTo>
                    <a:pt x="28269" y="3307"/>
                    <a:pt x="27722" y="3216"/>
                    <a:pt x="27144" y="3124"/>
                  </a:cubicBezTo>
                  <a:lnTo>
                    <a:pt x="25472" y="2820"/>
                  </a:lnTo>
                  <a:lnTo>
                    <a:pt x="23770" y="2547"/>
                  </a:lnTo>
                  <a:lnTo>
                    <a:pt x="22038" y="2273"/>
                  </a:lnTo>
                  <a:lnTo>
                    <a:pt x="20275" y="2000"/>
                  </a:lnTo>
                  <a:cubicBezTo>
                    <a:pt x="19697" y="1909"/>
                    <a:pt x="19089" y="1817"/>
                    <a:pt x="18481" y="1726"/>
                  </a:cubicBezTo>
                  <a:lnTo>
                    <a:pt x="16658" y="1483"/>
                  </a:lnTo>
                  <a:lnTo>
                    <a:pt x="14743" y="1209"/>
                  </a:lnTo>
                  <a:lnTo>
                    <a:pt x="12828" y="966"/>
                  </a:lnTo>
                  <a:lnTo>
                    <a:pt x="10822" y="723"/>
                  </a:lnTo>
                  <a:cubicBezTo>
                    <a:pt x="10123" y="632"/>
                    <a:pt x="9423" y="541"/>
                    <a:pt x="8724" y="480"/>
                  </a:cubicBezTo>
                  <a:cubicBezTo>
                    <a:pt x="8025" y="389"/>
                    <a:pt x="7296" y="328"/>
                    <a:pt x="6566" y="237"/>
                  </a:cubicBezTo>
                  <a:lnTo>
                    <a:pt x="4317" y="24"/>
                  </a:lnTo>
                  <a:cubicBezTo>
                    <a:pt x="4183" y="8"/>
                    <a:pt x="4050" y="1"/>
                    <a:pt x="3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7217925" y="3873875"/>
              <a:ext cx="935450" cy="214875"/>
            </a:xfrm>
            <a:custGeom>
              <a:avLst/>
              <a:gdLst/>
              <a:ahLst/>
              <a:cxnLst/>
              <a:rect l="l" t="t" r="r" b="b"/>
              <a:pathLst>
                <a:path w="37418" h="8595" extrusionOk="0">
                  <a:moveTo>
                    <a:pt x="2842" y="0"/>
                  </a:moveTo>
                  <a:cubicBezTo>
                    <a:pt x="2442" y="0"/>
                    <a:pt x="2057" y="88"/>
                    <a:pt x="1672" y="232"/>
                  </a:cubicBezTo>
                  <a:cubicBezTo>
                    <a:pt x="1247" y="445"/>
                    <a:pt x="852" y="749"/>
                    <a:pt x="548" y="1144"/>
                  </a:cubicBezTo>
                  <a:cubicBezTo>
                    <a:pt x="274" y="1539"/>
                    <a:pt x="92" y="1995"/>
                    <a:pt x="61" y="2481"/>
                  </a:cubicBezTo>
                  <a:cubicBezTo>
                    <a:pt x="1" y="2967"/>
                    <a:pt x="92" y="3454"/>
                    <a:pt x="274" y="3879"/>
                  </a:cubicBezTo>
                  <a:cubicBezTo>
                    <a:pt x="487" y="4305"/>
                    <a:pt x="791" y="4670"/>
                    <a:pt x="1186" y="4943"/>
                  </a:cubicBezTo>
                  <a:cubicBezTo>
                    <a:pt x="1581" y="5217"/>
                    <a:pt x="2068" y="5399"/>
                    <a:pt x="2554" y="5430"/>
                  </a:cubicBezTo>
                  <a:lnTo>
                    <a:pt x="4651" y="5642"/>
                  </a:lnTo>
                  <a:lnTo>
                    <a:pt x="6597" y="5855"/>
                  </a:lnTo>
                  <a:lnTo>
                    <a:pt x="8420" y="6068"/>
                  </a:lnTo>
                  <a:lnTo>
                    <a:pt x="10153" y="6250"/>
                  </a:lnTo>
                  <a:lnTo>
                    <a:pt x="11825" y="6463"/>
                  </a:lnTo>
                  <a:lnTo>
                    <a:pt x="13436" y="6676"/>
                  </a:lnTo>
                  <a:cubicBezTo>
                    <a:pt x="13983" y="6737"/>
                    <a:pt x="14499" y="6828"/>
                    <a:pt x="15047" y="6889"/>
                  </a:cubicBezTo>
                  <a:lnTo>
                    <a:pt x="16657" y="7132"/>
                  </a:lnTo>
                  <a:cubicBezTo>
                    <a:pt x="17205" y="7192"/>
                    <a:pt x="17752" y="7284"/>
                    <a:pt x="18299" y="7375"/>
                  </a:cubicBezTo>
                  <a:lnTo>
                    <a:pt x="20031" y="7618"/>
                  </a:lnTo>
                  <a:lnTo>
                    <a:pt x="21825" y="7922"/>
                  </a:lnTo>
                  <a:lnTo>
                    <a:pt x="23709" y="8226"/>
                  </a:lnTo>
                  <a:lnTo>
                    <a:pt x="25746" y="8591"/>
                  </a:lnTo>
                  <a:cubicBezTo>
                    <a:pt x="25771" y="8593"/>
                    <a:pt x="25797" y="8595"/>
                    <a:pt x="25822" y="8595"/>
                  </a:cubicBezTo>
                  <a:cubicBezTo>
                    <a:pt x="26094" y="8595"/>
                    <a:pt x="26328" y="8446"/>
                    <a:pt x="26384" y="8196"/>
                  </a:cubicBezTo>
                  <a:cubicBezTo>
                    <a:pt x="26475" y="7892"/>
                    <a:pt x="26293" y="7588"/>
                    <a:pt x="25989" y="7527"/>
                  </a:cubicBezTo>
                  <a:lnTo>
                    <a:pt x="23952" y="7192"/>
                  </a:lnTo>
                  <a:lnTo>
                    <a:pt x="22038" y="6858"/>
                  </a:lnTo>
                  <a:lnTo>
                    <a:pt x="20244" y="6585"/>
                  </a:lnTo>
                  <a:lnTo>
                    <a:pt x="18542" y="6311"/>
                  </a:lnTo>
                  <a:lnTo>
                    <a:pt x="16901" y="6068"/>
                  </a:lnTo>
                  <a:lnTo>
                    <a:pt x="15290" y="5855"/>
                  </a:lnTo>
                  <a:cubicBezTo>
                    <a:pt x="14773" y="5764"/>
                    <a:pt x="14226" y="5703"/>
                    <a:pt x="13709" y="5642"/>
                  </a:cubicBezTo>
                  <a:lnTo>
                    <a:pt x="12068" y="5430"/>
                  </a:lnTo>
                  <a:lnTo>
                    <a:pt x="10426" y="5217"/>
                  </a:lnTo>
                  <a:lnTo>
                    <a:pt x="8694" y="5004"/>
                  </a:lnTo>
                  <a:lnTo>
                    <a:pt x="6900" y="4822"/>
                  </a:lnTo>
                  <a:lnTo>
                    <a:pt x="4955" y="4609"/>
                  </a:lnTo>
                  <a:lnTo>
                    <a:pt x="2888" y="4396"/>
                  </a:lnTo>
                  <a:cubicBezTo>
                    <a:pt x="2554" y="4366"/>
                    <a:pt x="2311" y="4092"/>
                    <a:pt x="2371" y="3788"/>
                  </a:cubicBezTo>
                  <a:cubicBezTo>
                    <a:pt x="2400" y="3475"/>
                    <a:pt x="2642" y="3269"/>
                    <a:pt x="2947" y="3269"/>
                  </a:cubicBezTo>
                  <a:cubicBezTo>
                    <a:pt x="2968" y="3269"/>
                    <a:pt x="2989" y="3270"/>
                    <a:pt x="3010" y="3271"/>
                  </a:cubicBezTo>
                  <a:lnTo>
                    <a:pt x="5229" y="3484"/>
                  </a:lnTo>
                  <a:lnTo>
                    <a:pt x="7326" y="3727"/>
                  </a:lnTo>
                  <a:lnTo>
                    <a:pt x="9332" y="3940"/>
                  </a:lnTo>
                  <a:cubicBezTo>
                    <a:pt x="10001" y="4031"/>
                    <a:pt x="10639" y="4092"/>
                    <a:pt x="11247" y="4183"/>
                  </a:cubicBezTo>
                  <a:lnTo>
                    <a:pt x="13071" y="4396"/>
                  </a:lnTo>
                  <a:lnTo>
                    <a:pt x="14864" y="4639"/>
                  </a:lnTo>
                  <a:lnTo>
                    <a:pt x="16597" y="4882"/>
                  </a:lnTo>
                  <a:lnTo>
                    <a:pt x="18299" y="5126"/>
                  </a:lnTo>
                  <a:lnTo>
                    <a:pt x="20001" y="5399"/>
                  </a:lnTo>
                  <a:lnTo>
                    <a:pt x="21673" y="5642"/>
                  </a:lnTo>
                  <a:lnTo>
                    <a:pt x="23375" y="5946"/>
                  </a:lnTo>
                  <a:lnTo>
                    <a:pt x="25077" y="6220"/>
                  </a:lnTo>
                  <a:lnTo>
                    <a:pt x="26840" y="6524"/>
                  </a:lnTo>
                  <a:lnTo>
                    <a:pt x="28664" y="6858"/>
                  </a:lnTo>
                  <a:lnTo>
                    <a:pt x="30518" y="7223"/>
                  </a:lnTo>
                  <a:lnTo>
                    <a:pt x="32463" y="7588"/>
                  </a:lnTo>
                  <a:lnTo>
                    <a:pt x="34500" y="8013"/>
                  </a:lnTo>
                  <a:lnTo>
                    <a:pt x="36658" y="8469"/>
                  </a:lnTo>
                  <a:cubicBezTo>
                    <a:pt x="36698" y="8478"/>
                    <a:pt x="36739" y="8482"/>
                    <a:pt x="36778" y="8482"/>
                  </a:cubicBezTo>
                  <a:cubicBezTo>
                    <a:pt x="37008" y="8482"/>
                    <a:pt x="37218" y="8338"/>
                    <a:pt x="37296" y="8104"/>
                  </a:cubicBezTo>
                  <a:cubicBezTo>
                    <a:pt x="37418" y="7800"/>
                    <a:pt x="37235" y="7496"/>
                    <a:pt x="36901" y="7436"/>
                  </a:cubicBezTo>
                  <a:cubicBezTo>
                    <a:pt x="36172" y="7284"/>
                    <a:pt x="35472" y="7132"/>
                    <a:pt x="34773" y="6980"/>
                  </a:cubicBezTo>
                  <a:cubicBezTo>
                    <a:pt x="34105" y="6828"/>
                    <a:pt x="33436" y="6706"/>
                    <a:pt x="32798" y="6585"/>
                  </a:cubicBezTo>
                  <a:lnTo>
                    <a:pt x="30883" y="6189"/>
                  </a:lnTo>
                  <a:lnTo>
                    <a:pt x="29089" y="5855"/>
                  </a:lnTo>
                  <a:lnTo>
                    <a:pt x="27326" y="5521"/>
                  </a:lnTo>
                  <a:lnTo>
                    <a:pt x="25624" y="5217"/>
                  </a:lnTo>
                  <a:lnTo>
                    <a:pt x="23983" y="4943"/>
                  </a:lnTo>
                  <a:lnTo>
                    <a:pt x="22311" y="4670"/>
                  </a:lnTo>
                  <a:lnTo>
                    <a:pt x="20579" y="4396"/>
                  </a:lnTo>
                  <a:cubicBezTo>
                    <a:pt x="20001" y="4305"/>
                    <a:pt x="19423" y="4214"/>
                    <a:pt x="18846" y="4123"/>
                  </a:cubicBezTo>
                  <a:lnTo>
                    <a:pt x="16992" y="3879"/>
                  </a:lnTo>
                  <a:lnTo>
                    <a:pt x="15077" y="3606"/>
                  </a:lnTo>
                  <a:lnTo>
                    <a:pt x="13010" y="3332"/>
                  </a:lnTo>
                  <a:lnTo>
                    <a:pt x="10822" y="3059"/>
                  </a:lnTo>
                  <a:cubicBezTo>
                    <a:pt x="10518" y="3028"/>
                    <a:pt x="10274" y="2724"/>
                    <a:pt x="10305" y="2420"/>
                  </a:cubicBezTo>
                  <a:cubicBezTo>
                    <a:pt x="10359" y="2124"/>
                    <a:pt x="10579" y="1924"/>
                    <a:pt x="10861" y="1924"/>
                  </a:cubicBezTo>
                  <a:cubicBezTo>
                    <a:pt x="10898" y="1924"/>
                    <a:pt x="10935" y="1927"/>
                    <a:pt x="10973" y="1934"/>
                  </a:cubicBezTo>
                  <a:lnTo>
                    <a:pt x="12980" y="2177"/>
                  </a:lnTo>
                  <a:lnTo>
                    <a:pt x="14834" y="2420"/>
                  </a:lnTo>
                  <a:lnTo>
                    <a:pt x="16566" y="2664"/>
                  </a:lnTo>
                  <a:lnTo>
                    <a:pt x="18208" y="2907"/>
                  </a:lnTo>
                  <a:cubicBezTo>
                    <a:pt x="18755" y="2967"/>
                    <a:pt x="19272" y="3059"/>
                    <a:pt x="19788" y="3119"/>
                  </a:cubicBezTo>
                  <a:lnTo>
                    <a:pt x="21369" y="3363"/>
                  </a:lnTo>
                  <a:lnTo>
                    <a:pt x="22949" y="3636"/>
                  </a:lnTo>
                  <a:lnTo>
                    <a:pt x="24591" y="3910"/>
                  </a:lnTo>
                  <a:lnTo>
                    <a:pt x="26293" y="4183"/>
                  </a:lnTo>
                  <a:lnTo>
                    <a:pt x="28117" y="4518"/>
                  </a:lnTo>
                  <a:lnTo>
                    <a:pt x="30092" y="4913"/>
                  </a:lnTo>
                  <a:cubicBezTo>
                    <a:pt x="30132" y="4921"/>
                    <a:pt x="30171" y="4925"/>
                    <a:pt x="30209" y="4925"/>
                  </a:cubicBezTo>
                  <a:cubicBezTo>
                    <a:pt x="30465" y="4925"/>
                    <a:pt x="30682" y="4756"/>
                    <a:pt x="30761" y="4518"/>
                  </a:cubicBezTo>
                  <a:cubicBezTo>
                    <a:pt x="30852" y="4214"/>
                    <a:pt x="30640" y="3910"/>
                    <a:pt x="30336" y="3849"/>
                  </a:cubicBezTo>
                  <a:lnTo>
                    <a:pt x="28269" y="3454"/>
                  </a:lnTo>
                  <a:lnTo>
                    <a:pt x="26293" y="3119"/>
                  </a:lnTo>
                  <a:cubicBezTo>
                    <a:pt x="25655" y="2998"/>
                    <a:pt x="25047" y="2907"/>
                    <a:pt x="24439" y="2816"/>
                  </a:cubicBezTo>
                  <a:lnTo>
                    <a:pt x="22676" y="2512"/>
                  </a:lnTo>
                  <a:lnTo>
                    <a:pt x="20974" y="2238"/>
                  </a:lnTo>
                  <a:lnTo>
                    <a:pt x="19302" y="1995"/>
                  </a:lnTo>
                  <a:lnTo>
                    <a:pt x="17661" y="1752"/>
                  </a:lnTo>
                  <a:lnTo>
                    <a:pt x="16050" y="1508"/>
                  </a:lnTo>
                  <a:lnTo>
                    <a:pt x="14378" y="1296"/>
                  </a:lnTo>
                  <a:lnTo>
                    <a:pt x="12706" y="1053"/>
                  </a:lnTo>
                  <a:cubicBezTo>
                    <a:pt x="12159" y="992"/>
                    <a:pt x="11581" y="931"/>
                    <a:pt x="11004" y="840"/>
                  </a:cubicBezTo>
                  <a:lnTo>
                    <a:pt x="9180" y="627"/>
                  </a:lnTo>
                  <a:lnTo>
                    <a:pt x="7296" y="414"/>
                  </a:lnTo>
                  <a:lnTo>
                    <a:pt x="5289" y="201"/>
                  </a:lnTo>
                  <a:lnTo>
                    <a:pt x="3162" y="19"/>
                  </a:lnTo>
                  <a:cubicBezTo>
                    <a:pt x="3054" y="6"/>
                    <a:pt x="2947" y="0"/>
                    <a:pt x="2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3"/>
          <p:cNvGrpSpPr/>
          <p:nvPr/>
        </p:nvGrpSpPr>
        <p:grpSpPr>
          <a:xfrm rot="697201">
            <a:off x="460741" y="4191169"/>
            <a:ext cx="497710" cy="368114"/>
            <a:chOff x="-1137000" y="1596325"/>
            <a:chExt cx="323175" cy="239025"/>
          </a:xfrm>
        </p:grpSpPr>
        <p:sp>
          <p:nvSpPr>
            <p:cNvPr id="392" name="Google Shape;392;p23"/>
            <p:cNvSpPr/>
            <p:nvPr/>
          </p:nvSpPr>
          <p:spPr>
            <a:xfrm>
              <a:off x="-1137000" y="1704175"/>
              <a:ext cx="130550" cy="131175"/>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976350" y="1596325"/>
              <a:ext cx="162525" cy="139250"/>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1106875" y="1743100"/>
              <a:ext cx="60900" cy="5255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924100" y="1636400"/>
              <a:ext cx="71375" cy="60625"/>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23"/>
          <p:cNvGrpSpPr/>
          <p:nvPr/>
        </p:nvGrpSpPr>
        <p:grpSpPr>
          <a:xfrm flipH="1">
            <a:off x="-374109" y="3157964"/>
            <a:ext cx="849913" cy="849913"/>
            <a:chOff x="9668924" y="1174515"/>
            <a:chExt cx="1081589" cy="1081589"/>
          </a:xfrm>
        </p:grpSpPr>
        <p:sp>
          <p:nvSpPr>
            <p:cNvPr id="397" name="Google Shape;397;p23"/>
            <p:cNvSpPr/>
            <p:nvPr/>
          </p:nvSpPr>
          <p:spPr>
            <a:xfrm>
              <a:off x="9668924" y="1174515"/>
              <a:ext cx="1081589" cy="1081589"/>
            </a:xfrm>
            <a:custGeom>
              <a:avLst/>
              <a:gdLst/>
              <a:ahLst/>
              <a:cxnLst/>
              <a:rect l="l" t="t" r="r" b="b"/>
              <a:pathLst>
                <a:path w="40711" h="40711" extrusionOk="0">
                  <a:moveTo>
                    <a:pt x="20356" y="1"/>
                  </a:moveTo>
                  <a:cubicBezTo>
                    <a:pt x="9111" y="1"/>
                    <a:pt x="1" y="9112"/>
                    <a:pt x="1" y="20356"/>
                  </a:cubicBezTo>
                  <a:cubicBezTo>
                    <a:pt x="1" y="31600"/>
                    <a:pt x="9111" y="40711"/>
                    <a:pt x="20356" y="40711"/>
                  </a:cubicBezTo>
                  <a:cubicBezTo>
                    <a:pt x="31600" y="40711"/>
                    <a:pt x="40711" y="31600"/>
                    <a:pt x="40711" y="20356"/>
                  </a:cubicBezTo>
                  <a:cubicBezTo>
                    <a:pt x="40711" y="9112"/>
                    <a:pt x="31600" y="1"/>
                    <a:pt x="20356"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9738175" y="1245950"/>
              <a:ext cx="943100" cy="938750"/>
            </a:xfrm>
            <a:custGeom>
              <a:avLst/>
              <a:gdLst/>
              <a:ahLst/>
              <a:cxnLst/>
              <a:rect l="l" t="t" r="r" b="b"/>
              <a:pathLst>
                <a:path w="37724" h="37550" extrusionOk="0">
                  <a:moveTo>
                    <a:pt x="18909" y="0"/>
                  </a:moveTo>
                  <a:cubicBezTo>
                    <a:pt x="18847" y="0"/>
                    <a:pt x="18786" y="0"/>
                    <a:pt x="18724" y="1"/>
                  </a:cubicBezTo>
                  <a:cubicBezTo>
                    <a:pt x="8333" y="76"/>
                    <a:pt x="0" y="8534"/>
                    <a:pt x="76" y="18925"/>
                  </a:cubicBezTo>
                  <a:cubicBezTo>
                    <a:pt x="151" y="29229"/>
                    <a:pt x="8534" y="37549"/>
                    <a:pt x="18815" y="37549"/>
                  </a:cubicBezTo>
                  <a:cubicBezTo>
                    <a:pt x="18877" y="37549"/>
                    <a:pt x="18939" y="37549"/>
                    <a:pt x="19000" y="37549"/>
                  </a:cubicBezTo>
                  <a:cubicBezTo>
                    <a:pt x="29366" y="37473"/>
                    <a:pt x="37724" y="29015"/>
                    <a:pt x="37649" y="18624"/>
                  </a:cubicBezTo>
                  <a:cubicBezTo>
                    <a:pt x="37574" y="8320"/>
                    <a:pt x="29191" y="0"/>
                    <a:pt x="189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9700525" y="1347600"/>
              <a:ext cx="876600" cy="837075"/>
            </a:xfrm>
            <a:custGeom>
              <a:avLst/>
              <a:gdLst/>
              <a:ahLst/>
              <a:cxnLst/>
              <a:rect l="l" t="t" r="r" b="b"/>
              <a:pathLst>
                <a:path w="35064" h="33483" extrusionOk="0">
                  <a:moveTo>
                    <a:pt x="8685" y="1"/>
                  </a:moveTo>
                  <a:lnTo>
                    <a:pt x="8685" y="1"/>
                  </a:lnTo>
                  <a:cubicBezTo>
                    <a:pt x="2435" y="4970"/>
                    <a:pt x="0" y="13353"/>
                    <a:pt x="2636" y="20883"/>
                  </a:cubicBezTo>
                  <a:cubicBezTo>
                    <a:pt x="5271" y="28438"/>
                    <a:pt x="12374" y="33483"/>
                    <a:pt x="20381" y="33483"/>
                  </a:cubicBezTo>
                  <a:cubicBezTo>
                    <a:pt x="26103" y="33483"/>
                    <a:pt x="31499" y="30872"/>
                    <a:pt x="35064" y="26405"/>
                  </a:cubicBezTo>
                  <a:lnTo>
                    <a:pt x="35064" y="26405"/>
                  </a:lnTo>
                  <a:cubicBezTo>
                    <a:pt x="31631" y="29144"/>
                    <a:pt x="27495" y="30494"/>
                    <a:pt x="23373" y="30494"/>
                  </a:cubicBezTo>
                  <a:cubicBezTo>
                    <a:pt x="18544" y="30494"/>
                    <a:pt x="13733" y="28641"/>
                    <a:pt x="10090" y="24999"/>
                  </a:cubicBezTo>
                  <a:cubicBezTo>
                    <a:pt x="3339" y="18223"/>
                    <a:pt x="2711" y="7480"/>
                    <a:pt x="86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23"/>
          <p:cNvGrpSpPr/>
          <p:nvPr/>
        </p:nvGrpSpPr>
        <p:grpSpPr>
          <a:xfrm>
            <a:off x="8001894" y="986386"/>
            <a:ext cx="1410076" cy="484795"/>
            <a:chOff x="7365100" y="697263"/>
            <a:chExt cx="760600" cy="261500"/>
          </a:xfrm>
        </p:grpSpPr>
        <p:sp>
          <p:nvSpPr>
            <p:cNvPr id="401" name="Google Shape;401;p23"/>
            <p:cNvSpPr/>
            <p:nvPr/>
          </p:nvSpPr>
          <p:spPr>
            <a:xfrm>
              <a:off x="7365100" y="697263"/>
              <a:ext cx="760600" cy="261500"/>
            </a:xfrm>
            <a:custGeom>
              <a:avLst/>
              <a:gdLst/>
              <a:ahLst/>
              <a:cxnLst/>
              <a:rect l="l" t="t" r="r" b="b"/>
              <a:pathLst>
                <a:path w="30424" h="10460" extrusionOk="0">
                  <a:moveTo>
                    <a:pt x="13621" y="1"/>
                  </a:moveTo>
                  <a:cubicBezTo>
                    <a:pt x="10783" y="1"/>
                    <a:pt x="7958" y="1334"/>
                    <a:pt x="6198" y="3925"/>
                  </a:cubicBezTo>
                  <a:cubicBezTo>
                    <a:pt x="5839" y="3850"/>
                    <a:pt x="5482" y="3814"/>
                    <a:pt x="5132" y="3814"/>
                  </a:cubicBezTo>
                  <a:cubicBezTo>
                    <a:pt x="2368" y="3814"/>
                    <a:pt x="0" y="6054"/>
                    <a:pt x="27" y="8940"/>
                  </a:cubicBezTo>
                  <a:cubicBezTo>
                    <a:pt x="27" y="9761"/>
                    <a:pt x="696" y="10460"/>
                    <a:pt x="1547" y="10460"/>
                  </a:cubicBezTo>
                  <a:lnTo>
                    <a:pt x="28903" y="10460"/>
                  </a:lnTo>
                  <a:cubicBezTo>
                    <a:pt x="29724" y="10460"/>
                    <a:pt x="30423" y="9761"/>
                    <a:pt x="30423" y="8940"/>
                  </a:cubicBezTo>
                  <a:cubicBezTo>
                    <a:pt x="30423" y="4999"/>
                    <a:pt x="27169" y="2171"/>
                    <a:pt x="23629" y="2171"/>
                  </a:cubicBezTo>
                  <a:cubicBezTo>
                    <a:pt x="22528" y="2171"/>
                    <a:pt x="21399" y="2445"/>
                    <a:pt x="20332" y="3043"/>
                  </a:cubicBezTo>
                  <a:cubicBezTo>
                    <a:pt x="18541" y="999"/>
                    <a:pt x="16077" y="1"/>
                    <a:pt x="1362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7403775" y="698113"/>
              <a:ext cx="683925" cy="222675"/>
            </a:xfrm>
            <a:custGeom>
              <a:avLst/>
              <a:gdLst/>
              <a:ahLst/>
              <a:cxnLst/>
              <a:rect l="l" t="t" r="r" b="b"/>
              <a:pathLst>
                <a:path w="27357" h="8907" extrusionOk="0">
                  <a:moveTo>
                    <a:pt x="22098" y="3678"/>
                  </a:moveTo>
                  <a:cubicBezTo>
                    <a:pt x="20760" y="3678"/>
                    <a:pt x="19423" y="4195"/>
                    <a:pt x="18450" y="5137"/>
                  </a:cubicBezTo>
                  <a:cubicBezTo>
                    <a:pt x="15441" y="0"/>
                    <a:pt x="7873" y="335"/>
                    <a:pt x="5350" y="5745"/>
                  </a:cubicBezTo>
                  <a:cubicBezTo>
                    <a:pt x="2948" y="4408"/>
                    <a:pt x="0" y="6140"/>
                    <a:pt x="0" y="8906"/>
                  </a:cubicBezTo>
                  <a:lnTo>
                    <a:pt x="27356" y="8906"/>
                  </a:lnTo>
                  <a:cubicBezTo>
                    <a:pt x="27356" y="6019"/>
                    <a:pt x="24985" y="3678"/>
                    <a:pt x="22098" y="36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3"/>
          <p:cNvGrpSpPr/>
          <p:nvPr/>
        </p:nvGrpSpPr>
        <p:grpSpPr>
          <a:xfrm>
            <a:off x="3336388" y="4759643"/>
            <a:ext cx="2156849" cy="577687"/>
            <a:chOff x="2159225" y="3645850"/>
            <a:chExt cx="1807617" cy="484150"/>
          </a:xfrm>
        </p:grpSpPr>
        <p:sp>
          <p:nvSpPr>
            <p:cNvPr id="404" name="Google Shape;404;p23"/>
            <p:cNvSpPr/>
            <p:nvPr/>
          </p:nvSpPr>
          <p:spPr>
            <a:xfrm>
              <a:off x="2159225" y="3645850"/>
              <a:ext cx="1807617" cy="484150"/>
            </a:xfrm>
            <a:custGeom>
              <a:avLst/>
              <a:gdLst/>
              <a:ahLst/>
              <a:cxnLst/>
              <a:rect l="l" t="t" r="r" b="b"/>
              <a:pathLst>
                <a:path w="31886" h="8828" extrusionOk="0">
                  <a:moveTo>
                    <a:pt x="14588" y="1"/>
                  </a:moveTo>
                  <a:cubicBezTo>
                    <a:pt x="12363" y="1"/>
                    <a:pt x="10159" y="1009"/>
                    <a:pt x="8724" y="2962"/>
                  </a:cubicBezTo>
                  <a:cubicBezTo>
                    <a:pt x="8390" y="2870"/>
                    <a:pt x="8055" y="2840"/>
                    <a:pt x="7751" y="2840"/>
                  </a:cubicBezTo>
                  <a:cubicBezTo>
                    <a:pt x="6779" y="2840"/>
                    <a:pt x="5806" y="3174"/>
                    <a:pt x="5046" y="3752"/>
                  </a:cubicBezTo>
                  <a:cubicBezTo>
                    <a:pt x="4619" y="3599"/>
                    <a:pt x="4188" y="3527"/>
                    <a:pt x="3767" y="3527"/>
                  </a:cubicBezTo>
                  <a:cubicBezTo>
                    <a:pt x="1765" y="3527"/>
                    <a:pt x="0" y="5148"/>
                    <a:pt x="0" y="7308"/>
                  </a:cubicBezTo>
                  <a:cubicBezTo>
                    <a:pt x="0" y="8129"/>
                    <a:pt x="700" y="8828"/>
                    <a:pt x="1520" y="8828"/>
                  </a:cubicBezTo>
                  <a:lnTo>
                    <a:pt x="30366" y="8798"/>
                  </a:lnTo>
                  <a:cubicBezTo>
                    <a:pt x="31217" y="8798"/>
                    <a:pt x="31886" y="8129"/>
                    <a:pt x="31886" y="7278"/>
                  </a:cubicBezTo>
                  <a:cubicBezTo>
                    <a:pt x="31886" y="5150"/>
                    <a:pt x="30153" y="3418"/>
                    <a:pt x="27995" y="3418"/>
                  </a:cubicBezTo>
                  <a:cubicBezTo>
                    <a:pt x="27721" y="3418"/>
                    <a:pt x="27448" y="3448"/>
                    <a:pt x="27174" y="3509"/>
                  </a:cubicBezTo>
                  <a:cubicBezTo>
                    <a:pt x="26050" y="2111"/>
                    <a:pt x="24347" y="1320"/>
                    <a:pt x="22584" y="1320"/>
                  </a:cubicBezTo>
                  <a:cubicBezTo>
                    <a:pt x="21551" y="1320"/>
                    <a:pt x="20578" y="1594"/>
                    <a:pt x="19697" y="2080"/>
                  </a:cubicBezTo>
                  <a:cubicBezTo>
                    <a:pt x="18257" y="682"/>
                    <a:pt x="16416" y="1"/>
                    <a:pt x="14588"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2230293" y="3660959"/>
              <a:ext cx="1665482" cy="401986"/>
            </a:xfrm>
            <a:custGeom>
              <a:avLst/>
              <a:gdLst/>
              <a:ahLst/>
              <a:cxnLst/>
              <a:rect l="l" t="t" r="r" b="b"/>
              <a:pathLst>
                <a:path w="28847" h="6962" extrusionOk="0">
                  <a:moveTo>
                    <a:pt x="26506" y="4590"/>
                  </a:moveTo>
                  <a:cubicBezTo>
                    <a:pt x="26020" y="4590"/>
                    <a:pt x="25503" y="4773"/>
                    <a:pt x="25108" y="5046"/>
                  </a:cubicBezTo>
                  <a:cubicBezTo>
                    <a:pt x="23801" y="2280"/>
                    <a:pt x="20123" y="1642"/>
                    <a:pt x="17934" y="3800"/>
                  </a:cubicBezTo>
                  <a:cubicBezTo>
                    <a:pt x="15472" y="1"/>
                    <a:pt x="9788" y="396"/>
                    <a:pt x="7843" y="4499"/>
                  </a:cubicBezTo>
                  <a:cubicBezTo>
                    <a:pt x="6506" y="3618"/>
                    <a:pt x="4712" y="3982"/>
                    <a:pt x="3831" y="5320"/>
                  </a:cubicBezTo>
                  <a:cubicBezTo>
                    <a:pt x="2372" y="3952"/>
                    <a:pt x="1" y="4985"/>
                    <a:pt x="31" y="6961"/>
                  </a:cubicBezTo>
                  <a:lnTo>
                    <a:pt x="28846" y="6961"/>
                  </a:lnTo>
                  <a:cubicBezTo>
                    <a:pt x="28846" y="5654"/>
                    <a:pt x="27813" y="4590"/>
                    <a:pt x="26506" y="45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3"/>
        </a:solidFill>
        <a:effectLst/>
      </p:bgPr>
    </p:bg>
    <p:spTree>
      <p:nvGrpSpPr>
        <p:cNvPr id="1" name="Shape 406"/>
        <p:cNvGrpSpPr/>
        <p:nvPr/>
      </p:nvGrpSpPr>
      <p:grpSpPr>
        <a:xfrm>
          <a:off x="0" y="0"/>
          <a:ext cx="0" cy="0"/>
          <a:chOff x="0" y="0"/>
          <a:chExt cx="0" cy="0"/>
        </a:xfrm>
      </p:grpSpPr>
      <p:grpSp>
        <p:nvGrpSpPr>
          <p:cNvPr id="407" name="Google Shape;407;p24"/>
          <p:cNvGrpSpPr/>
          <p:nvPr/>
        </p:nvGrpSpPr>
        <p:grpSpPr>
          <a:xfrm>
            <a:off x="8563850" y="3935600"/>
            <a:ext cx="474375" cy="457450"/>
            <a:chOff x="5320000" y="4110550"/>
            <a:chExt cx="474375" cy="457450"/>
          </a:xfrm>
        </p:grpSpPr>
        <p:sp>
          <p:nvSpPr>
            <p:cNvPr id="408" name="Google Shape;408;p24"/>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4"/>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24"/>
          <p:cNvGrpSpPr/>
          <p:nvPr/>
        </p:nvGrpSpPr>
        <p:grpSpPr>
          <a:xfrm rot="679551">
            <a:off x="107572" y="196532"/>
            <a:ext cx="368363" cy="355220"/>
            <a:chOff x="5320000" y="4110550"/>
            <a:chExt cx="474375" cy="457450"/>
          </a:xfrm>
        </p:grpSpPr>
        <p:sp>
          <p:nvSpPr>
            <p:cNvPr id="411" name="Google Shape;411;p24"/>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4"/>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24"/>
          <p:cNvGrpSpPr/>
          <p:nvPr/>
        </p:nvGrpSpPr>
        <p:grpSpPr>
          <a:xfrm>
            <a:off x="8157356" y="115696"/>
            <a:ext cx="799280" cy="516876"/>
            <a:chOff x="8064031" y="4574984"/>
            <a:chExt cx="799280" cy="516876"/>
          </a:xfrm>
        </p:grpSpPr>
        <p:grpSp>
          <p:nvGrpSpPr>
            <p:cNvPr id="414" name="Google Shape;414;p24"/>
            <p:cNvGrpSpPr/>
            <p:nvPr/>
          </p:nvGrpSpPr>
          <p:grpSpPr>
            <a:xfrm rot="-697201" flipH="1">
              <a:off x="8096003" y="4677394"/>
              <a:ext cx="497710" cy="368114"/>
              <a:chOff x="-1137000" y="1596325"/>
              <a:chExt cx="323175" cy="239025"/>
            </a:xfrm>
          </p:grpSpPr>
          <p:sp>
            <p:nvSpPr>
              <p:cNvPr id="415" name="Google Shape;415;p24"/>
              <p:cNvSpPr/>
              <p:nvPr/>
            </p:nvSpPr>
            <p:spPr>
              <a:xfrm>
                <a:off x="-1137000" y="1704175"/>
                <a:ext cx="130550" cy="131175"/>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4"/>
              <p:cNvSpPr/>
              <p:nvPr/>
            </p:nvSpPr>
            <p:spPr>
              <a:xfrm>
                <a:off x="-976350" y="1596325"/>
                <a:ext cx="162525" cy="139250"/>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4"/>
              <p:cNvSpPr/>
              <p:nvPr/>
            </p:nvSpPr>
            <p:spPr>
              <a:xfrm>
                <a:off x="-1106875" y="1743100"/>
                <a:ext cx="60900" cy="5255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4"/>
              <p:cNvSpPr/>
              <p:nvPr/>
            </p:nvSpPr>
            <p:spPr>
              <a:xfrm>
                <a:off x="-924100" y="1636400"/>
                <a:ext cx="71375" cy="60625"/>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24"/>
            <p:cNvSpPr/>
            <p:nvPr/>
          </p:nvSpPr>
          <p:spPr>
            <a:xfrm rot="-697201" flipH="1">
              <a:off x="8643970" y="4593162"/>
              <a:ext cx="201055" cy="202018"/>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4"/>
            <p:cNvSpPr/>
            <p:nvPr/>
          </p:nvSpPr>
          <p:spPr>
            <a:xfrm rot="-697201" flipH="1">
              <a:off x="8704573" y="4651663"/>
              <a:ext cx="93790" cy="8093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24"/>
          <p:cNvGrpSpPr/>
          <p:nvPr/>
        </p:nvGrpSpPr>
        <p:grpSpPr>
          <a:xfrm flipH="1">
            <a:off x="1642866" y="-182548"/>
            <a:ext cx="849913" cy="849913"/>
            <a:chOff x="9668924" y="1174515"/>
            <a:chExt cx="1081589" cy="1081589"/>
          </a:xfrm>
        </p:grpSpPr>
        <p:sp>
          <p:nvSpPr>
            <p:cNvPr id="422" name="Google Shape;422;p24"/>
            <p:cNvSpPr/>
            <p:nvPr/>
          </p:nvSpPr>
          <p:spPr>
            <a:xfrm>
              <a:off x="9668924" y="1174515"/>
              <a:ext cx="1081589" cy="1081589"/>
            </a:xfrm>
            <a:custGeom>
              <a:avLst/>
              <a:gdLst/>
              <a:ahLst/>
              <a:cxnLst/>
              <a:rect l="l" t="t" r="r" b="b"/>
              <a:pathLst>
                <a:path w="40711" h="40711" extrusionOk="0">
                  <a:moveTo>
                    <a:pt x="20356" y="1"/>
                  </a:moveTo>
                  <a:cubicBezTo>
                    <a:pt x="9111" y="1"/>
                    <a:pt x="1" y="9112"/>
                    <a:pt x="1" y="20356"/>
                  </a:cubicBezTo>
                  <a:cubicBezTo>
                    <a:pt x="1" y="31600"/>
                    <a:pt x="9111" y="40711"/>
                    <a:pt x="20356" y="40711"/>
                  </a:cubicBezTo>
                  <a:cubicBezTo>
                    <a:pt x="31600" y="40711"/>
                    <a:pt x="40711" y="31600"/>
                    <a:pt x="40711" y="20356"/>
                  </a:cubicBezTo>
                  <a:cubicBezTo>
                    <a:pt x="40711" y="9112"/>
                    <a:pt x="31600" y="1"/>
                    <a:pt x="20356"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4"/>
            <p:cNvSpPr/>
            <p:nvPr/>
          </p:nvSpPr>
          <p:spPr>
            <a:xfrm>
              <a:off x="9738175" y="1245950"/>
              <a:ext cx="943100" cy="938750"/>
            </a:xfrm>
            <a:custGeom>
              <a:avLst/>
              <a:gdLst/>
              <a:ahLst/>
              <a:cxnLst/>
              <a:rect l="l" t="t" r="r" b="b"/>
              <a:pathLst>
                <a:path w="37724" h="37550" extrusionOk="0">
                  <a:moveTo>
                    <a:pt x="18909" y="0"/>
                  </a:moveTo>
                  <a:cubicBezTo>
                    <a:pt x="18847" y="0"/>
                    <a:pt x="18786" y="0"/>
                    <a:pt x="18724" y="1"/>
                  </a:cubicBezTo>
                  <a:cubicBezTo>
                    <a:pt x="8333" y="76"/>
                    <a:pt x="0" y="8534"/>
                    <a:pt x="76" y="18925"/>
                  </a:cubicBezTo>
                  <a:cubicBezTo>
                    <a:pt x="151" y="29229"/>
                    <a:pt x="8534" y="37549"/>
                    <a:pt x="18815" y="37549"/>
                  </a:cubicBezTo>
                  <a:cubicBezTo>
                    <a:pt x="18877" y="37549"/>
                    <a:pt x="18939" y="37549"/>
                    <a:pt x="19000" y="37549"/>
                  </a:cubicBezTo>
                  <a:cubicBezTo>
                    <a:pt x="29366" y="37473"/>
                    <a:pt x="37724" y="29015"/>
                    <a:pt x="37649" y="18624"/>
                  </a:cubicBezTo>
                  <a:cubicBezTo>
                    <a:pt x="37574" y="8320"/>
                    <a:pt x="29191" y="0"/>
                    <a:pt x="189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24"/>
          <p:cNvGrpSpPr/>
          <p:nvPr/>
        </p:nvGrpSpPr>
        <p:grpSpPr>
          <a:xfrm>
            <a:off x="603644" y="182574"/>
            <a:ext cx="1410076" cy="484795"/>
            <a:chOff x="7365100" y="697263"/>
            <a:chExt cx="760600" cy="261500"/>
          </a:xfrm>
        </p:grpSpPr>
        <p:sp>
          <p:nvSpPr>
            <p:cNvPr id="425" name="Google Shape;425;p24"/>
            <p:cNvSpPr/>
            <p:nvPr/>
          </p:nvSpPr>
          <p:spPr>
            <a:xfrm>
              <a:off x="7365100" y="697263"/>
              <a:ext cx="760600" cy="261500"/>
            </a:xfrm>
            <a:custGeom>
              <a:avLst/>
              <a:gdLst/>
              <a:ahLst/>
              <a:cxnLst/>
              <a:rect l="l" t="t" r="r" b="b"/>
              <a:pathLst>
                <a:path w="30424" h="10460" extrusionOk="0">
                  <a:moveTo>
                    <a:pt x="13621" y="1"/>
                  </a:moveTo>
                  <a:cubicBezTo>
                    <a:pt x="10783" y="1"/>
                    <a:pt x="7958" y="1334"/>
                    <a:pt x="6198" y="3925"/>
                  </a:cubicBezTo>
                  <a:cubicBezTo>
                    <a:pt x="5839" y="3850"/>
                    <a:pt x="5482" y="3814"/>
                    <a:pt x="5132" y="3814"/>
                  </a:cubicBezTo>
                  <a:cubicBezTo>
                    <a:pt x="2368" y="3814"/>
                    <a:pt x="0" y="6054"/>
                    <a:pt x="27" y="8940"/>
                  </a:cubicBezTo>
                  <a:cubicBezTo>
                    <a:pt x="27" y="9761"/>
                    <a:pt x="696" y="10460"/>
                    <a:pt x="1547" y="10460"/>
                  </a:cubicBezTo>
                  <a:lnTo>
                    <a:pt x="28903" y="10460"/>
                  </a:lnTo>
                  <a:cubicBezTo>
                    <a:pt x="29724" y="10460"/>
                    <a:pt x="30423" y="9761"/>
                    <a:pt x="30423" y="8940"/>
                  </a:cubicBezTo>
                  <a:cubicBezTo>
                    <a:pt x="30423" y="4999"/>
                    <a:pt x="27169" y="2171"/>
                    <a:pt x="23629" y="2171"/>
                  </a:cubicBezTo>
                  <a:cubicBezTo>
                    <a:pt x="22528" y="2171"/>
                    <a:pt x="21399" y="2445"/>
                    <a:pt x="20332" y="3043"/>
                  </a:cubicBezTo>
                  <a:cubicBezTo>
                    <a:pt x="18541" y="999"/>
                    <a:pt x="16077" y="1"/>
                    <a:pt x="1362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4"/>
            <p:cNvSpPr/>
            <p:nvPr/>
          </p:nvSpPr>
          <p:spPr>
            <a:xfrm>
              <a:off x="7403775" y="698113"/>
              <a:ext cx="683925" cy="222675"/>
            </a:xfrm>
            <a:custGeom>
              <a:avLst/>
              <a:gdLst/>
              <a:ahLst/>
              <a:cxnLst/>
              <a:rect l="l" t="t" r="r" b="b"/>
              <a:pathLst>
                <a:path w="27357" h="8907" extrusionOk="0">
                  <a:moveTo>
                    <a:pt x="22098" y="3678"/>
                  </a:moveTo>
                  <a:cubicBezTo>
                    <a:pt x="20760" y="3678"/>
                    <a:pt x="19423" y="4195"/>
                    <a:pt x="18450" y="5137"/>
                  </a:cubicBezTo>
                  <a:cubicBezTo>
                    <a:pt x="15441" y="0"/>
                    <a:pt x="7873" y="335"/>
                    <a:pt x="5350" y="5745"/>
                  </a:cubicBezTo>
                  <a:cubicBezTo>
                    <a:pt x="2948" y="4408"/>
                    <a:pt x="0" y="6140"/>
                    <a:pt x="0" y="8906"/>
                  </a:cubicBezTo>
                  <a:lnTo>
                    <a:pt x="27356" y="8906"/>
                  </a:lnTo>
                  <a:cubicBezTo>
                    <a:pt x="27356" y="6019"/>
                    <a:pt x="24985" y="3678"/>
                    <a:pt x="22098" y="36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24"/>
          <p:cNvGrpSpPr/>
          <p:nvPr/>
        </p:nvGrpSpPr>
        <p:grpSpPr>
          <a:xfrm>
            <a:off x="7039713" y="4393055"/>
            <a:ext cx="2156849" cy="577687"/>
            <a:chOff x="2159225" y="3645850"/>
            <a:chExt cx="1807617" cy="484150"/>
          </a:xfrm>
        </p:grpSpPr>
        <p:sp>
          <p:nvSpPr>
            <p:cNvPr id="428" name="Google Shape;428;p24"/>
            <p:cNvSpPr/>
            <p:nvPr/>
          </p:nvSpPr>
          <p:spPr>
            <a:xfrm>
              <a:off x="2159225" y="3645850"/>
              <a:ext cx="1807617" cy="484150"/>
            </a:xfrm>
            <a:custGeom>
              <a:avLst/>
              <a:gdLst/>
              <a:ahLst/>
              <a:cxnLst/>
              <a:rect l="l" t="t" r="r" b="b"/>
              <a:pathLst>
                <a:path w="31886" h="8828" extrusionOk="0">
                  <a:moveTo>
                    <a:pt x="14588" y="1"/>
                  </a:moveTo>
                  <a:cubicBezTo>
                    <a:pt x="12363" y="1"/>
                    <a:pt x="10159" y="1009"/>
                    <a:pt x="8724" y="2962"/>
                  </a:cubicBezTo>
                  <a:cubicBezTo>
                    <a:pt x="8390" y="2870"/>
                    <a:pt x="8055" y="2840"/>
                    <a:pt x="7751" y="2840"/>
                  </a:cubicBezTo>
                  <a:cubicBezTo>
                    <a:pt x="6779" y="2840"/>
                    <a:pt x="5806" y="3174"/>
                    <a:pt x="5046" y="3752"/>
                  </a:cubicBezTo>
                  <a:cubicBezTo>
                    <a:pt x="4619" y="3599"/>
                    <a:pt x="4188" y="3527"/>
                    <a:pt x="3767" y="3527"/>
                  </a:cubicBezTo>
                  <a:cubicBezTo>
                    <a:pt x="1765" y="3527"/>
                    <a:pt x="0" y="5148"/>
                    <a:pt x="0" y="7308"/>
                  </a:cubicBezTo>
                  <a:cubicBezTo>
                    <a:pt x="0" y="8129"/>
                    <a:pt x="700" y="8828"/>
                    <a:pt x="1520" y="8828"/>
                  </a:cubicBezTo>
                  <a:lnTo>
                    <a:pt x="30366" y="8798"/>
                  </a:lnTo>
                  <a:cubicBezTo>
                    <a:pt x="31217" y="8798"/>
                    <a:pt x="31886" y="8129"/>
                    <a:pt x="31886" y="7278"/>
                  </a:cubicBezTo>
                  <a:cubicBezTo>
                    <a:pt x="31886" y="5150"/>
                    <a:pt x="30153" y="3418"/>
                    <a:pt x="27995" y="3418"/>
                  </a:cubicBezTo>
                  <a:cubicBezTo>
                    <a:pt x="27721" y="3418"/>
                    <a:pt x="27448" y="3448"/>
                    <a:pt x="27174" y="3509"/>
                  </a:cubicBezTo>
                  <a:cubicBezTo>
                    <a:pt x="26050" y="2111"/>
                    <a:pt x="24347" y="1320"/>
                    <a:pt x="22584" y="1320"/>
                  </a:cubicBezTo>
                  <a:cubicBezTo>
                    <a:pt x="21551" y="1320"/>
                    <a:pt x="20578" y="1594"/>
                    <a:pt x="19697" y="2080"/>
                  </a:cubicBezTo>
                  <a:cubicBezTo>
                    <a:pt x="18257" y="682"/>
                    <a:pt x="16416" y="1"/>
                    <a:pt x="14588"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a:off x="2230293" y="3660959"/>
              <a:ext cx="1665482" cy="401986"/>
            </a:xfrm>
            <a:custGeom>
              <a:avLst/>
              <a:gdLst/>
              <a:ahLst/>
              <a:cxnLst/>
              <a:rect l="l" t="t" r="r" b="b"/>
              <a:pathLst>
                <a:path w="28847" h="6962" extrusionOk="0">
                  <a:moveTo>
                    <a:pt x="26506" y="4590"/>
                  </a:moveTo>
                  <a:cubicBezTo>
                    <a:pt x="26020" y="4590"/>
                    <a:pt x="25503" y="4773"/>
                    <a:pt x="25108" y="5046"/>
                  </a:cubicBezTo>
                  <a:cubicBezTo>
                    <a:pt x="23801" y="2280"/>
                    <a:pt x="20123" y="1642"/>
                    <a:pt x="17934" y="3800"/>
                  </a:cubicBezTo>
                  <a:cubicBezTo>
                    <a:pt x="15472" y="1"/>
                    <a:pt x="9788" y="396"/>
                    <a:pt x="7843" y="4499"/>
                  </a:cubicBezTo>
                  <a:cubicBezTo>
                    <a:pt x="6506" y="3618"/>
                    <a:pt x="4712" y="3982"/>
                    <a:pt x="3831" y="5320"/>
                  </a:cubicBezTo>
                  <a:cubicBezTo>
                    <a:pt x="2372" y="3952"/>
                    <a:pt x="1" y="4985"/>
                    <a:pt x="31" y="6961"/>
                  </a:cubicBezTo>
                  <a:lnTo>
                    <a:pt x="28846" y="6961"/>
                  </a:lnTo>
                  <a:cubicBezTo>
                    <a:pt x="28846" y="5654"/>
                    <a:pt x="27813" y="4590"/>
                    <a:pt x="26506" y="45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4"/>
          <p:cNvGrpSpPr/>
          <p:nvPr/>
        </p:nvGrpSpPr>
        <p:grpSpPr>
          <a:xfrm rot="408061" flipH="1">
            <a:off x="-920169" y="4369040"/>
            <a:ext cx="3411144" cy="1087525"/>
            <a:chOff x="7125225" y="3783925"/>
            <a:chExt cx="2407350" cy="767500"/>
          </a:xfrm>
        </p:grpSpPr>
        <p:sp>
          <p:nvSpPr>
            <p:cNvPr id="431" name="Google Shape;431;p24"/>
            <p:cNvSpPr/>
            <p:nvPr/>
          </p:nvSpPr>
          <p:spPr>
            <a:xfrm>
              <a:off x="7125225" y="3783925"/>
              <a:ext cx="2407350" cy="767500"/>
            </a:xfrm>
            <a:custGeom>
              <a:avLst/>
              <a:gdLst/>
              <a:ahLst/>
              <a:cxnLst/>
              <a:rect l="l" t="t" r="r" b="b"/>
              <a:pathLst>
                <a:path w="96294" h="30700" extrusionOk="0">
                  <a:moveTo>
                    <a:pt x="6596" y="0"/>
                  </a:moveTo>
                  <a:cubicBezTo>
                    <a:pt x="6110" y="0"/>
                    <a:pt x="5624" y="61"/>
                    <a:pt x="5168" y="152"/>
                  </a:cubicBezTo>
                  <a:cubicBezTo>
                    <a:pt x="4529" y="304"/>
                    <a:pt x="3891" y="517"/>
                    <a:pt x="3313" y="851"/>
                  </a:cubicBezTo>
                  <a:cubicBezTo>
                    <a:pt x="2736" y="1185"/>
                    <a:pt x="2219" y="1581"/>
                    <a:pt x="1763" y="2067"/>
                  </a:cubicBezTo>
                  <a:cubicBezTo>
                    <a:pt x="1307" y="2523"/>
                    <a:pt x="912" y="3070"/>
                    <a:pt x="639" y="3678"/>
                  </a:cubicBezTo>
                  <a:cubicBezTo>
                    <a:pt x="335" y="4286"/>
                    <a:pt x="152" y="4955"/>
                    <a:pt x="61" y="5623"/>
                  </a:cubicBezTo>
                  <a:cubicBezTo>
                    <a:pt x="0" y="6322"/>
                    <a:pt x="31" y="7021"/>
                    <a:pt x="183" y="7690"/>
                  </a:cubicBezTo>
                  <a:cubicBezTo>
                    <a:pt x="335" y="8359"/>
                    <a:pt x="608" y="8967"/>
                    <a:pt x="943" y="9544"/>
                  </a:cubicBezTo>
                  <a:cubicBezTo>
                    <a:pt x="1307" y="10122"/>
                    <a:pt x="1733" y="10608"/>
                    <a:pt x="2250" y="11064"/>
                  </a:cubicBezTo>
                  <a:cubicBezTo>
                    <a:pt x="3283" y="11946"/>
                    <a:pt x="4590" y="12493"/>
                    <a:pt x="5958" y="12614"/>
                  </a:cubicBezTo>
                  <a:lnTo>
                    <a:pt x="8207" y="12827"/>
                  </a:lnTo>
                  <a:lnTo>
                    <a:pt x="10365" y="13070"/>
                  </a:lnTo>
                  <a:lnTo>
                    <a:pt x="12493" y="13313"/>
                  </a:lnTo>
                  <a:lnTo>
                    <a:pt x="14530" y="13556"/>
                  </a:lnTo>
                  <a:cubicBezTo>
                    <a:pt x="15229" y="13617"/>
                    <a:pt x="15897" y="13708"/>
                    <a:pt x="16536" y="13800"/>
                  </a:cubicBezTo>
                  <a:lnTo>
                    <a:pt x="18511" y="14073"/>
                  </a:lnTo>
                  <a:lnTo>
                    <a:pt x="20396" y="14347"/>
                  </a:lnTo>
                  <a:lnTo>
                    <a:pt x="22280" y="14620"/>
                  </a:lnTo>
                  <a:lnTo>
                    <a:pt x="24104" y="14894"/>
                  </a:lnTo>
                  <a:lnTo>
                    <a:pt x="25897" y="15198"/>
                  </a:lnTo>
                  <a:lnTo>
                    <a:pt x="27660" y="15502"/>
                  </a:lnTo>
                  <a:lnTo>
                    <a:pt x="29393" y="15806"/>
                  </a:lnTo>
                  <a:lnTo>
                    <a:pt x="31126" y="16110"/>
                  </a:lnTo>
                  <a:lnTo>
                    <a:pt x="32797" y="16414"/>
                  </a:lnTo>
                  <a:lnTo>
                    <a:pt x="34469" y="16748"/>
                  </a:lnTo>
                  <a:cubicBezTo>
                    <a:pt x="35047" y="16870"/>
                    <a:pt x="35594" y="16961"/>
                    <a:pt x="36141" y="17082"/>
                  </a:cubicBezTo>
                  <a:lnTo>
                    <a:pt x="37782" y="17417"/>
                  </a:lnTo>
                  <a:lnTo>
                    <a:pt x="39424" y="17781"/>
                  </a:lnTo>
                  <a:lnTo>
                    <a:pt x="41065" y="18116"/>
                  </a:lnTo>
                  <a:lnTo>
                    <a:pt x="42706" y="18511"/>
                  </a:lnTo>
                  <a:lnTo>
                    <a:pt x="44348" y="18876"/>
                  </a:lnTo>
                  <a:lnTo>
                    <a:pt x="45989" y="19271"/>
                  </a:lnTo>
                  <a:lnTo>
                    <a:pt x="47661" y="19666"/>
                  </a:lnTo>
                  <a:lnTo>
                    <a:pt x="49333" y="20092"/>
                  </a:lnTo>
                  <a:lnTo>
                    <a:pt x="51004" y="20517"/>
                  </a:lnTo>
                  <a:cubicBezTo>
                    <a:pt x="51551" y="20669"/>
                    <a:pt x="52129" y="20821"/>
                    <a:pt x="52707" y="20973"/>
                  </a:cubicBezTo>
                  <a:lnTo>
                    <a:pt x="54439" y="21429"/>
                  </a:lnTo>
                  <a:lnTo>
                    <a:pt x="56172" y="21915"/>
                  </a:lnTo>
                  <a:cubicBezTo>
                    <a:pt x="56780" y="22098"/>
                    <a:pt x="57357" y="22250"/>
                    <a:pt x="57965" y="22432"/>
                  </a:cubicBezTo>
                  <a:lnTo>
                    <a:pt x="59758" y="22949"/>
                  </a:lnTo>
                  <a:lnTo>
                    <a:pt x="61612" y="23496"/>
                  </a:lnTo>
                  <a:lnTo>
                    <a:pt x="63497" y="24073"/>
                  </a:lnTo>
                  <a:cubicBezTo>
                    <a:pt x="64105" y="24286"/>
                    <a:pt x="64743" y="24468"/>
                    <a:pt x="65412" y="24681"/>
                  </a:cubicBezTo>
                  <a:cubicBezTo>
                    <a:pt x="66050" y="24894"/>
                    <a:pt x="66719" y="25107"/>
                    <a:pt x="67357" y="25320"/>
                  </a:cubicBezTo>
                  <a:lnTo>
                    <a:pt x="69363" y="25958"/>
                  </a:lnTo>
                  <a:cubicBezTo>
                    <a:pt x="70062" y="26201"/>
                    <a:pt x="70731" y="26414"/>
                    <a:pt x="71430" y="26657"/>
                  </a:cubicBezTo>
                  <a:cubicBezTo>
                    <a:pt x="71643" y="26748"/>
                    <a:pt x="71856" y="26779"/>
                    <a:pt x="72099" y="26779"/>
                  </a:cubicBezTo>
                  <a:cubicBezTo>
                    <a:pt x="72920" y="26779"/>
                    <a:pt x="73649" y="26292"/>
                    <a:pt x="73984" y="25563"/>
                  </a:cubicBezTo>
                  <a:cubicBezTo>
                    <a:pt x="74014" y="25472"/>
                    <a:pt x="74044" y="25411"/>
                    <a:pt x="74075" y="25320"/>
                  </a:cubicBezTo>
                  <a:lnTo>
                    <a:pt x="74713" y="25563"/>
                  </a:lnTo>
                  <a:lnTo>
                    <a:pt x="76598" y="26231"/>
                  </a:lnTo>
                  <a:lnTo>
                    <a:pt x="78604" y="26961"/>
                  </a:lnTo>
                  <a:cubicBezTo>
                    <a:pt x="78847" y="27052"/>
                    <a:pt x="79060" y="27083"/>
                    <a:pt x="79333" y="27083"/>
                  </a:cubicBezTo>
                  <a:cubicBezTo>
                    <a:pt x="80184" y="27083"/>
                    <a:pt x="80975" y="26535"/>
                    <a:pt x="81248" y="25715"/>
                  </a:cubicBezTo>
                  <a:lnTo>
                    <a:pt x="81248" y="25684"/>
                  </a:lnTo>
                  <a:lnTo>
                    <a:pt x="82464" y="26140"/>
                  </a:lnTo>
                  <a:lnTo>
                    <a:pt x="84105" y="26779"/>
                  </a:lnTo>
                  <a:lnTo>
                    <a:pt x="85777" y="27447"/>
                  </a:lnTo>
                  <a:lnTo>
                    <a:pt x="87540" y="28146"/>
                  </a:lnTo>
                  <a:lnTo>
                    <a:pt x="89333" y="28906"/>
                  </a:lnTo>
                  <a:cubicBezTo>
                    <a:pt x="89972" y="29149"/>
                    <a:pt x="90580" y="29423"/>
                    <a:pt x="91248" y="29697"/>
                  </a:cubicBezTo>
                  <a:cubicBezTo>
                    <a:pt x="91887" y="29970"/>
                    <a:pt x="92555" y="30244"/>
                    <a:pt x="93224" y="30548"/>
                  </a:cubicBezTo>
                  <a:cubicBezTo>
                    <a:pt x="93467" y="30669"/>
                    <a:pt x="93741" y="30700"/>
                    <a:pt x="94014" y="30700"/>
                  </a:cubicBezTo>
                  <a:cubicBezTo>
                    <a:pt x="94835" y="30700"/>
                    <a:pt x="95564" y="30213"/>
                    <a:pt x="95868" y="29453"/>
                  </a:cubicBezTo>
                  <a:cubicBezTo>
                    <a:pt x="96294" y="28420"/>
                    <a:pt x="95808" y="27234"/>
                    <a:pt x="94774" y="26779"/>
                  </a:cubicBezTo>
                  <a:lnTo>
                    <a:pt x="92829" y="25958"/>
                  </a:lnTo>
                  <a:lnTo>
                    <a:pt x="91309" y="25289"/>
                  </a:lnTo>
                  <a:cubicBezTo>
                    <a:pt x="91795" y="24225"/>
                    <a:pt x="91309" y="22979"/>
                    <a:pt x="90215" y="22554"/>
                  </a:cubicBezTo>
                  <a:cubicBezTo>
                    <a:pt x="89546" y="22250"/>
                    <a:pt x="88877" y="22006"/>
                    <a:pt x="88209" y="21733"/>
                  </a:cubicBezTo>
                  <a:lnTo>
                    <a:pt x="86324" y="20973"/>
                  </a:lnTo>
                  <a:lnTo>
                    <a:pt x="84500" y="20274"/>
                  </a:lnTo>
                  <a:lnTo>
                    <a:pt x="82737" y="19605"/>
                  </a:lnTo>
                  <a:lnTo>
                    <a:pt x="81035" y="18967"/>
                  </a:lnTo>
                  <a:lnTo>
                    <a:pt x="80063" y="18633"/>
                  </a:lnTo>
                  <a:cubicBezTo>
                    <a:pt x="80275" y="18116"/>
                    <a:pt x="80275" y="17569"/>
                    <a:pt x="80063" y="17052"/>
                  </a:cubicBezTo>
                  <a:cubicBezTo>
                    <a:pt x="79850" y="16535"/>
                    <a:pt x="79394" y="16110"/>
                    <a:pt x="78847" y="15927"/>
                  </a:cubicBezTo>
                  <a:lnTo>
                    <a:pt x="76780" y="15198"/>
                  </a:lnTo>
                  <a:lnTo>
                    <a:pt x="74774" y="14499"/>
                  </a:lnTo>
                  <a:lnTo>
                    <a:pt x="72768" y="13830"/>
                  </a:lnTo>
                  <a:lnTo>
                    <a:pt x="70822" y="13192"/>
                  </a:lnTo>
                  <a:cubicBezTo>
                    <a:pt x="70214" y="12979"/>
                    <a:pt x="69576" y="12797"/>
                    <a:pt x="68938" y="12584"/>
                  </a:cubicBezTo>
                  <a:lnTo>
                    <a:pt x="67053" y="12006"/>
                  </a:lnTo>
                  <a:cubicBezTo>
                    <a:pt x="66445" y="11824"/>
                    <a:pt x="65837" y="11611"/>
                    <a:pt x="65230" y="11429"/>
                  </a:cubicBezTo>
                  <a:lnTo>
                    <a:pt x="63406" y="10882"/>
                  </a:lnTo>
                  <a:lnTo>
                    <a:pt x="61643" y="10365"/>
                  </a:lnTo>
                  <a:lnTo>
                    <a:pt x="59880" y="9879"/>
                  </a:lnTo>
                  <a:lnTo>
                    <a:pt x="58147" y="9392"/>
                  </a:lnTo>
                  <a:lnTo>
                    <a:pt x="56415" y="8906"/>
                  </a:lnTo>
                  <a:lnTo>
                    <a:pt x="54713" y="8480"/>
                  </a:lnTo>
                  <a:lnTo>
                    <a:pt x="53041" y="8024"/>
                  </a:lnTo>
                  <a:lnTo>
                    <a:pt x="51369" y="7599"/>
                  </a:lnTo>
                  <a:lnTo>
                    <a:pt x="49697" y="7204"/>
                  </a:lnTo>
                  <a:lnTo>
                    <a:pt x="48056" y="6809"/>
                  </a:lnTo>
                  <a:lnTo>
                    <a:pt x="46384" y="6414"/>
                  </a:lnTo>
                  <a:cubicBezTo>
                    <a:pt x="45837" y="6292"/>
                    <a:pt x="45290" y="6170"/>
                    <a:pt x="44743" y="6049"/>
                  </a:cubicBezTo>
                  <a:cubicBezTo>
                    <a:pt x="44196" y="5897"/>
                    <a:pt x="43618" y="5775"/>
                    <a:pt x="43071" y="5654"/>
                  </a:cubicBezTo>
                  <a:lnTo>
                    <a:pt x="41430" y="5289"/>
                  </a:lnTo>
                  <a:lnTo>
                    <a:pt x="39758" y="4955"/>
                  </a:lnTo>
                  <a:lnTo>
                    <a:pt x="38086" y="4590"/>
                  </a:lnTo>
                  <a:lnTo>
                    <a:pt x="36384" y="4255"/>
                  </a:lnTo>
                  <a:lnTo>
                    <a:pt x="34682" y="3921"/>
                  </a:lnTo>
                  <a:lnTo>
                    <a:pt x="32949" y="3617"/>
                  </a:lnTo>
                  <a:lnTo>
                    <a:pt x="31186" y="3283"/>
                  </a:lnTo>
                  <a:lnTo>
                    <a:pt x="29393" y="2979"/>
                  </a:lnTo>
                  <a:lnTo>
                    <a:pt x="27600" y="2675"/>
                  </a:lnTo>
                  <a:lnTo>
                    <a:pt x="25746" y="2371"/>
                  </a:lnTo>
                  <a:lnTo>
                    <a:pt x="23891" y="2097"/>
                  </a:lnTo>
                  <a:lnTo>
                    <a:pt x="21976" y="1824"/>
                  </a:lnTo>
                  <a:lnTo>
                    <a:pt x="20031" y="1520"/>
                  </a:lnTo>
                  <a:lnTo>
                    <a:pt x="18025" y="1277"/>
                  </a:lnTo>
                  <a:cubicBezTo>
                    <a:pt x="17356" y="1185"/>
                    <a:pt x="16688" y="1094"/>
                    <a:pt x="15988" y="1003"/>
                  </a:cubicBezTo>
                  <a:lnTo>
                    <a:pt x="13891" y="760"/>
                  </a:lnTo>
                  <a:lnTo>
                    <a:pt x="11733" y="517"/>
                  </a:lnTo>
                  <a:lnTo>
                    <a:pt x="9514" y="243"/>
                  </a:lnTo>
                  <a:cubicBezTo>
                    <a:pt x="8754" y="182"/>
                    <a:pt x="7994" y="91"/>
                    <a:pt x="7235" y="30"/>
                  </a:cubicBezTo>
                  <a:cubicBezTo>
                    <a:pt x="7022" y="0"/>
                    <a:pt x="6809" y="0"/>
                    <a:pt x="6596"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4"/>
            <p:cNvSpPr/>
            <p:nvPr/>
          </p:nvSpPr>
          <p:spPr>
            <a:xfrm>
              <a:off x="7163225" y="3821900"/>
              <a:ext cx="2327575" cy="691950"/>
            </a:xfrm>
            <a:custGeom>
              <a:avLst/>
              <a:gdLst/>
              <a:ahLst/>
              <a:cxnLst/>
              <a:rect l="l" t="t" r="r" b="b"/>
              <a:pathLst>
                <a:path w="93103" h="27678" extrusionOk="0">
                  <a:moveTo>
                    <a:pt x="5038" y="1"/>
                  </a:moveTo>
                  <a:cubicBezTo>
                    <a:pt x="4684" y="1"/>
                    <a:pt x="4326" y="41"/>
                    <a:pt x="3982" y="122"/>
                  </a:cubicBezTo>
                  <a:cubicBezTo>
                    <a:pt x="3465" y="214"/>
                    <a:pt x="2979" y="396"/>
                    <a:pt x="2523" y="670"/>
                  </a:cubicBezTo>
                  <a:cubicBezTo>
                    <a:pt x="2097" y="913"/>
                    <a:pt x="1702" y="1217"/>
                    <a:pt x="1338" y="1581"/>
                  </a:cubicBezTo>
                  <a:cubicBezTo>
                    <a:pt x="1003" y="1946"/>
                    <a:pt x="699" y="2372"/>
                    <a:pt x="486" y="2828"/>
                  </a:cubicBezTo>
                  <a:cubicBezTo>
                    <a:pt x="274" y="3284"/>
                    <a:pt x="122" y="3770"/>
                    <a:pt x="61" y="4287"/>
                  </a:cubicBezTo>
                  <a:cubicBezTo>
                    <a:pt x="0" y="4803"/>
                    <a:pt x="31" y="5320"/>
                    <a:pt x="152" y="5837"/>
                  </a:cubicBezTo>
                  <a:cubicBezTo>
                    <a:pt x="274" y="6323"/>
                    <a:pt x="456" y="6809"/>
                    <a:pt x="730" y="7235"/>
                  </a:cubicBezTo>
                  <a:cubicBezTo>
                    <a:pt x="1003" y="7661"/>
                    <a:pt x="1338" y="8056"/>
                    <a:pt x="1702" y="8360"/>
                  </a:cubicBezTo>
                  <a:cubicBezTo>
                    <a:pt x="2097" y="8694"/>
                    <a:pt x="2553" y="8998"/>
                    <a:pt x="3040" y="9180"/>
                  </a:cubicBezTo>
                  <a:cubicBezTo>
                    <a:pt x="3526" y="9393"/>
                    <a:pt x="4043" y="9515"/>
                    <a:pt x="4559" y="9575"/>
                  </a:cubicBezTo>
                  <a:lnTo>
                    <a:pt x="6839" y="9788"/>
                  </a:lnTo>
                  <a:lnTo>
                    <a:pt x="9028" y="10031"/>
                  </a:lnTo>
                  <a:lnTo>
                    <a:pt x="11155" y="10275"/>
                  </a:lnTo>
                  <a:lnTo>
                    <a:pt x="13222" y="10518"/>
                  </a:lnTo>
                  <a:lnTo>
                    <a:pt x="15228" y="10761"/>
                  </a:lnTo>
                  <a:lnTo>
                    <a:pt x="17204" y="11034"/>
                  </a:lnTo>
                  <a:lnTo>
                    <a:pt x="19119" y="11308"/>
                  </a:lnTo>
                  <a:lnTo>
                    <a:pt x="21004" y="11582"/>
                  </a:lnTo>
                  <a:lnTo>
                    <a:pt x="22827" y="11885"/>
                  </a:lnTo>
                  <a:lnTo>
                    <a:pt x="24651" y="12189"/>
                  </a:lnTo>
                  <a:lnTo>
                    <a:pt x="26414" y="12463"/>
                  </a:lnTo>
                  <a:lnTo>
                    <a:pt x="28147" y="12767"/>
                  </a:lnTo>
                  <a:lnTo>
                    <a:pt x="29879" y="13101"/>
                  </a:lnTo>
                  <a:lnTo>
                    <a:pt x="31581" y="13405"/>
                  </a:lnTo>
                  <a:lnTo>
                    <a:pt x="33253" y="13740"/>
                  </a:lnTo>
                  <a:lnTo>
                    <a:pt x="34925" y="14074"/>
                  </a:lnTo>
                  <a:lnTo>
                    <a:pt x="36597" y="14408"/>
                  </a:lnTo>
                  <a:lnTo>
                    <a:pt x="38238" y="14773"/>
                  </a:lnTo>
                  <a:lnTo>
                    <a:pt x="39879" y="15138"/>
                  </a:lnTo>
                  <a:lnTo>
                    <a:pt x="41521" y="15503"/>
                  </a:lnTo>
                  <a:lnTo>
                    <a:pt x="43192" y="15898"/>
                  </a:lnTo>
                  <a:lnTo>
                    <a:pt x="44834" y="16262"/>
                  </a:lnTo>
                  <a:lnTo>
                    <a:pt x="46506" y="16658"/>
                  </a:lnTo>
                  <a:lnTo>
                    <a:pt x="48177" y="17083"/>
                  </a:lnTo>
                  <a:lnTo>
                    <a:pt x="49879" y="17539"/>
                  </a:lnTo>
                  <a:lnTo>
                    <a:pt x="51582" y="17965"/>
                  </a:lnTo>
                  <a:lnTo>
                    <a:pt x="53314" y="18451"/>
                  </a:lnTo>
                  <a:lnTo>
                    <a:pt x="55077" y="18937"/>
                  </a:lnTo>
                  <a:lnTo>
                    <a:pt x="56871" y="19424"/>
                  </a:lnTo>
                  <a:lnTo>
                    <a:pt x="58694" y="19971"/>
                  </a:lnTo>
                  <a:lnTo>
                    <a:pt x="60518" y="20518"/>
                  </a:lnTo>
                  <a:lnTo>
                    <a:pt x="62433" y="21095"/>
                  </a:lnTo>
                  <a:cubicBezTo>
                    <a:pt x="63071" y="21278"/>
                    <a:pt x="63710" y="21490"/>
                    <a:pt x="64348" y="21703"/>
                  </a:cubicBezTo>
                  <a:cubicBezTo>
                    <a:pt x="65017" y="21916"/>
                    <a:pt x="65655" y="22129"/>
                    <a:pt x="66324" y="22342"/>
                  </a:cubicBezTo>
                  <a:cubicBezTo>
                    <a:pt x="66992" y="22554"/>
                    <a:pt x="67661" y="22767"/>
                    <a:pt x="68360" y="23010"/>
                  </a:cubicBezTo>
                  <a:cubicBezTo>
                    <a:pt x="69029" y="23223"/>
                    <a:pt x="69728" y="23466"/>
                    <a:pt x="70397" y="23709"/>
                  </a:cubicBezTo>
                  <a:cubicBezTo>
                    <a:pt x="70471" y="23735"/>
                    <a:pt x="70542" y="23747"/>
                    <a:pt x="70608" y="23747"/>
                  </a:cubicBezTo>
                  <a:cubicBezTo>
                    <a:pt x="71162" y="23747"/>
                    <a:pt x="71389" y="22920"/>
                    <a:pt x="70792" y="22676"/>
                  </a:cubicBezTo>
                  <a:lnTo>
                    <a:pt x="68725" y="22007"/>
                  </a:lnTo>
                  <a:lnTo>
                    <a:pt x="66840" y="21399"/>
                  </a:lnTo>
                  <a:cubicBezTo>
                    <a:pt x="66202" y="21187"/>
                    <a:pt x="65624" y="21004"/>
                    <a:pt x="65047" y="20822"/>
                  </a:cubicBezTo>
                  <a:lnTo>
                    <a:pt x="63314" y="20275"/>
                  </a:lnTo>
                  <a:lnTo>
                    <a:pt x="61673" y="19758"/>
                  </a:lnTo>
                  <a:lnTo>
                    <a:pt x="60032" y="19241"/>
                  </a:lnTo>
                  <a:lnTo>
                    <a:pt x="58421" y="18785"/>
                  </a:lnTo>
                  <a:lnTo>
                    <a:pt x="56749" y="18299"/>
                  </a:lnTo>
                  <a:lnTo>
                    <a:pt x="55016" y="17813"/>
                  </a:lnTo>
                  <a:lnTo>
                    <a:pt x="53193" y="17296"/>
                  </a:lnTo>
                  <a:lnTo>
                    <a:pt x="51247" y="16779"/>
                  </a:lnTo>
                  <a:lnTo>
                    <a:pt x="49150" y="16232"/>
                  </a:lnTo>
                  <a:cubicBezTo>
                    <a:pt x="48876" y="16171"/>
                    <a:pt x="48694" y="15928"/>
                    <a:pt x="48724" y="15655"/>
                  </a:cubicBezTo>
                  <a:cubicBezTo>
                    <a:pt x="48750" y="15399"/>
                    <a:pt x="48969" y="15208"/>
                    <a:pt x="49219" y="15208"/>
                  </a:cubicBezTo>
                  <a:cubicBezTo>
                    <a:pt x="49266" y="15208"/>
                    <a:pt x="49314" y="15215"/>
                    <a:pt x="49363" y="15229"/>
                  </a:cubicBezTo>
                  <a:lnTo>
                    <a:pt x="51460" y="15776"/>
                  </a:lnTo>
                  <a:cubicBezTo>
                    <a:pt x="52159" y="15928"/>
                    <a:pt x="52797" y="16110"/>
                    <a:pt x="53436" y="16293"/>
                  </a:cubicBezTo>
                  <a:lnTo>
                    <a:pt x="55320" y="16810"/>
                  </a:lnTo>
                  <a:cubicBezTo>
                    <a:pt x="55928" y="16962"/>
                    <a:pt x="56506" y="17144"/>
                    <a:pt x="57083" y="17296"/>
                  </a:cubicBezTo>
                  <a:lnTo>
                    <a:pt x="58816" y="17813"/>
                  </a:lnTo>
                  <a:lnTo>
                    <a:pt x="60457" y="18299"/>
                  </a:lnTo>
                  <a:lnTo>
                    <a:pt x="62068" y="18785"/>
                  </a:lnTo>
                  <a:lnTo>
                    <a:pt x="63679" y="19272"/>
                  </a:lnTo>
                  <a:cubicBezTo>
                    <a:pt x="64196" y="19454"/>
                    <a:pt x="64713" y="19606"/>
                    <a:pt x="65260" y="19788"/>
                  </a:cubicBezTo>
                  <a:cubicBezTo>
                    <a:pt x="65776" y="19940"/>
                    <a:pt x="66324" y="20123"/>
                    <a:pt x="66871" y="20305"/>
                  </a:cubicBezTo>
                  <a:lnTo>
                    <a:pt x="68482" y="20822"/>
                  </a:lnTo>
                  <a:lnTo>
                    <a:pt x="70184" y="21399"/>
                  </a:lnTo>
                  <a:lnTo>
                    <a:pt x="71916" y="21977"/>
                  </a:lnTo>
                  <a:lnTo>
                    <a:pt x="73710" y="22615"/>
                  </a:lnTo>
                  <a:lnTo>
                    <a:pt x="75625" y="23314"/>
                  </a:lnTo>
                  <a:lnTo>
                    <a:pt x="77631" y="24044"/>
                  </a:lnTo>
                  <a:cubicBezTo>
                    <a:pt x="77704" y="24069"/>
                    <a:pt x="77772" y="24081"/>
                    <a:pt x="77837" y="24081"/>
                  </a:cubicBezTo>
                  <a:cubicBezTo>
                    <a:pt x="78388" y="24081"/>
                    <a:pt x="78591" y="23231"/>
                    <a:pt x="77965" y="23041"/>
                  </a:cubicBezTo>
                  <a:lnTo>
                    <a:pt x="75989" y="22311"/>
                  </a:lnTo>
                  <a:cubicBezTo>
                    <a:pt x="75351" y="22068"/>
                    <a:pt x="74743" y="21855"/>
                    <a:pt x="74166" y="21642"/>
                  </a:cubicBezTo>
                  <a:lnTo>
                    <a:pt x="72433" y="21065"/>
                  </a:lnTo>
                  <a:lnTo>
                    <a:pt x="70822" y="20487"/>
                  </a:lnTo>
                  <a:lnTo>
                    <a:pt x="69211" y="19940"/>
                  </a:lnTo>
                  <a:lnTo>
                    <a:pt x="67661" y="19424"/>
                  </a:lnTo>
                  <a:lnTo>
                    <a:pt x="66050" y="18907"/>
                  </a:lnTo>
                  <a:lnTo>
                    <a:pt x="64409" y="18390"/>
                  </a:lnTo>
                  <a:lnTo>
                    <a:pt x="62646" y="17843"/>
                  </a:lnTo>
                  <a:cubicBezTo>
                    <a:pt x="62038" y="17661"/>
                    <a:pt x="61430" y="17478"/>
                    <a:pt x="60761" y="17296"/>
                  </a:cubicBezTo>
                  <a:cubicBezTo>
                    <a:pt x="60123" y="17083"/>
                    <a:pt x="59454" y="16901"/>
                    <a:pt x="58725" y="16688"/>
                  </a:cubicBezTo>
                  <a:cubicBezTo>
                    <a:pt x="58451" y="16597"/>
                    <a:pt x="58269" y="16293"/>
                    <a:pt x="58360" y="16019"/>
                  </a:cubicBezTo>
                  <a:cubicBezTo>
                    <a:pt x="58435" y="15794"/>
                    <a:pt x="58633" y="15631"/>
                    <a:pt x="58854" y="15631"/>
                  </a:cubicBezTo>
                  <a:cubicBezTo>
                    <a:pt x="58901" y="15631"/>
                    <a:pt x="58950" y="15638"/>
                    <a:pt x="58998" y="15655"/>
                  </a:cubicBezTo>
                  <a:cubicBezTo>
                    <a:pt x="59728" y="15867"/>
                    <a:pt x="60427" y="16080"/>
                    <a:pt x="61126" y="16293"/>
                  </a:cubicBezTo>
                  <a:lnTo>
                    <a:pt x="63102" y="16901"/>
                  </a:lnTo>
                  <a:lnTo>
                    <a:pt x="65017" y="17478"/>
                  </a:lnTo>
                  <a:cubicBezTo>
                    <a:pt x="65624" y="17661"/>
                    <a:pt x="66232" y="17873"/>
                    <a:pt x="66840" y="18056"/>
                  </a:cubicBezTo>
                  <a:lnTo>
                    <a:pt x="68573" y="18633"/>
                  </a:lnTo>
                  <a:lnTo>
                    <a:pt x="70275" y="19180"/>
                  </a:lnTo>
                  <a:lnTo>
                    <a:pt x="71916" y="19758"/>
                  </a:lnTo>
                  <a:lnTo>
                    <a:pt x="73527" y="20305"/>
                  </a:lnTo>
                  <a:lnTo>
                    <a:pt x="75108" y="20883"/>
                  </a:lnTo>
                  <a:lnTo>
                    <a:pt x="76719" y="21430"/>
                  </a:lnTo>
                  <a:lnTo>
                    <a:pt x="78269" y="22007"/>
                  </a:lnTo>
                  <a:lnTo>
                    <a:pt x="79880" y="22615"/>
                  </a:lnTo>
                  <a:lnTo>
                    <a:pt x="81491" y="23223"/>
                  </a:lnTo>
                  <a:lnTo>
                    <a:pt x="83132" y="23861"/>
                  </a:lnTo>
                  <a:lnTo>
                    <a:pt x="84835" y="24530"/>
                  </a:lnTo>
                  <a:lnTo>
                    <a:pt x="86598" y="25229"/>
                  </a:lnTo>
                  <a:cubicBezTo>
                    <a:pt x="87175" y="25472"/>
                    <a:pt x="87783" y="25746"/>
                    <a:pt x="88421" y="25989"/>
                  </a:cubicBezTo>
                  <a:lnTo>
                    <a:pt x="90306" y="26810"/>
                  </a:lnTo>
                  <a:lnTo>
                    <a:pt x="92282" y="27630"/>
                  </a:lnTo>
                  <a:cubicBezTo>
                    <a:pt x="92353" y="27662"/>
                    <a:pt x="92427" y="27678"/>
                    <a:pt x="92500" y="27678"/>
                  </a:cubicBezTo>
                  <a:cubicBezTo>
                    <a:pt x="92702" y="27678"/>
                    <a:pt x="92891" y="27558"/>
                    <a:pt x="92981" y="27357"/>
                  </a:cubicBezTo>
                  <a:cubicBezTo>
                    <a:pt x="93102" y="27083"/>
                    <a:pt x="92981" y="26749"/>
                    <a:pt x="92707" y="26627"/>
                  </a:cubicBezTo>
                  <a:cubicBezTo>
                    <a:pt x="92038" y="26354"/>
                    <a:pt x="91370" y="26080"/>
                    <a:pt x="90762" y="25807"/>
                  </a:cubicBezTo>
                  <a:cubicBezTo>
                    <a:pt x="90123" y="25533"/>
                    <a:pt x="89515" y="25290"/>
                    <a:pt x="88908" y="25047"/>
                  </a:cubicBezTo>
                  <a:lnTo>
                    <a:pt x="87175" y="24348"/>
                  </a:lnTo>
                  <a:lnTo>
                    <a:pt x="85534" y="23649"/>
                  </a:lnTo>
                  <a:lnTo>
                    <a:pt x="83923" y="23010"/>
                  </a:lnTo>
                  <a:cubicBezTo>
                    <a:pt x="83406" y="22798"/>
                    <a:pt x="82889" y="22615"/>
                    <a:pt x="82342" y="22402"/>
                  </a:cubicBezTo>
                  <a:lnTo>
                    <a:pt x="80822" y="21825"/>
                  </a:lnTo>
                  <a:lnTo>
                    <a:pt x="79303" y="21247"/>
                  </a:lnTo>
                  <a:lnTo>
                    <a:pt x="77752" y="20670"/>
                  </a:lnTo>
                  <a:cubicBezTo>
                    <a:pt x="77205" y="20487"/>
                    <a:pt x="76689" y="20275"/>
                    <a:pt x="76141" y="20092"/>
                  </a:cubicBezTo>
                  <a:cubicBezTo>
                    <a:pt x="75625" y="19880"/>
                    <a:pt x="75078" y="19697"/>
                    <a:pt x="74530" y="19515"/>
                  </a:cubicBezTo>
                  <a:lnTo>
                    <a:pt x="72798" y="18907"/>
                  </a:lnTo>
                  <a:cubicBezTo>
                    <a:pt x="72220" y="18724"/>
                    <a:pt x="71643" y="18512"/>
                    <a:pt x="71005" y="18299"/>
                  </a:cubicBezTo>
                  <a:lnTo>
                    <a:pt x="69120" y="17661"/>
                  </a:lnTo>
                  <a:cubicBezTo>
                    <a:pt x="68451" y="17448"/>
                    <a:pt x="67783" y="17235"/>
                    <a:pt x="67083" y="16992"/>
                  </a:cubicBezTo>
                  <a:cubicBezTo>
                    <a:pt x="66810" y="16931"/>
                    <a:pt x="66658" y="16658"/>
                    <a:pt x="66719" y="16384"/>
                  </a:cubicBezTo>
                  <a:cubicBezTo>
                    <a:pt x="66769" y="16133"/>
                    <a:pt x="66984" y="15965"/>
                    <a:pt x="67229" y="15965"/>
                  </a:cubicBezTo>
                  <a:cubicBezTo>
                    <a:pt x="67281" y="15965"/>
                    <a:pt x="67334" y="15973"/>
                    <a:pt x="67387" y="15989"/>
                  </a:cubicBezTo>
                  <a:lnTo>
                    <a:pt x="69363" y="16658"/>
                  </a:lnTo>
                  <a:lnTo>
                    <a:pt x="71217" y="17266"/>
                  </a:lnTo>
                  <a:lnTo>
                    <a:pt x="72919" y="17843"/>
                  </a:lnTo>
                  <a:lnTo>
                    <a:pt x="74561" y="18421"/>
                  </a:lnTo>
                  <a:cubicBezTo>
                    <a:pt x="75078" y="18603"/>
                    <a:pt x="75625" y="18816"/>
                    <a:pt x="76111" y="18968"/>
                  </a:cubicBezTo>
                  <a:lnTo>
                    <a:pt x="77631" y="19545"/>
                  </a:lnTo>
                  <a:lnTo>
                    <a:pt x="79151" y="20092"/>
                  </a:lnTo>
                  <a:lnTo>
                    <a:pt x="80731" y="20670"/>
                  </a:lnTo>
                  <a:lnTo>
                    <a:pt x="82312" y="21278"/>
                  </a:lnTo>
                  <a:lnTo>
                    <a:pt x="84014" y="21946"/>
                  </a:lnTo>
                  <a:lnTo>
                    <a:pt x="85807" y="22646"/>
                  </a:lnTo>
                  <a:cubicBezTo>
                    <a:pt x="86415" y="22889"/>
                    <a:pt x="87053" y="23162"/>
                    <a:pt x="87722" y="23436"/>
                  </a:cubicBezTo>
                  <a:cubicBezTo>
                    <a:pt x="87813" y="23479"/>
                    <a:pt x="87901" y="23499"/>
                    <a:pt x="87982" y="23499"/>
                  </a:cubicBezTo>
                  <a:cubicBezTo>
                    <a:pt x="88520" y="23499"/>
                    <a:pt x="88782" y="22644"/>
                    <a:pt x="88148" y="22433"/>
                  </a:cubicBezTo>
                  <a:cubicBezTo>
                    <a:pt x="87449" y="22159"/>
                    <a:pt x="86780" y="21886"/>
                    <a:pt x="86142" y="21642"/>
                  </a:cubicBezTo>
                  <a:lnTo>
                    <a:pt x="84257" y="20883"/>
                  </a:lnTo>
                  <a:cubicBezTo>
                    <a:pt x="83619" y="20639"/>
                    <a:pt x="83011" y="20396"/>
                    <a:pt x="82433" y="20153"/>
                  </a:cubicBezTo>
                  <a:lnTo>
                    <a:pt x="80701" y="19515"/>
                  </a:lnTo>
                  <a:lnTo>
                    <a:pt x="78999" y="18876"/>
                  </a:lnTo>
                  <a:lnTo>
                    <a:pt x="77357" y="18269"/>
                  </a:lnTo>
                  <a:lnTo>
                    <a:pt x="75746" y="17691"/>
                  </a:lnTo>
                  <a:lnTo>
                    <a:pt x="74166" y="17144"/>
                  </a:lnTo>
                  <a:lnTo>
                    <a:pt x="72585" y="16597"/>
                  </a:lnTo>
                  <a:lnTo>
                    <a:pt x="71005" y="16050"/>
                  </a:lnTo>
                  <a:lnTo>
                    <a:pt x="69394" y="15533"/>
                  </a:lnTo>
                  <a:lnTo>
                    <a:pt x="67783" y="14986"/>
                  </a:lnTo>
                  <a:lnTo>
                    <a:pt x="66111" y="14469"/>
                  </a:lnTo>
                  <a:cubicBezTo>
                    <a:pt x="65533" y="14287"/>
                    <a:pt x="64956" y="14074"/>
                    <a:pt x="64378" y="13922"/>
                  </a:cubicBezTo>
                  <a:lnTo>
                    <a:pt x="62555" y="13375"/>
                  </a:lnTo>
                  <a:lnTo>
                    <a:pt x="60670" y="12797"/>
                  </a:lnTo>
                  <a:lnTo>
                    <a:pt x="58694" y="12220"/>
                  </a:lnTo>
                  <a:lnTo>
                    <a:pt x="56597" y="11642"/>
                  </a:lnTo>
                  <a:cubicBezTo>
                    <a:pt x="56323" y="11551"/>
                    <a:pt x="56141" y="11308"/>
                    <a:pt x="56202" y="11034"/>
                  </a:cubicBezTo>
                  <a:cubicBezTo>
                    <a:pt x="56227" y="10779"/>
                    <a:pt x="56468" y="10588"/>
                    <a:pt x="56725" y="10588"/>
                  </a:cubicBezTo>
                  <a:cubicBezTo>
                    <a:pt x="56773" y="10588"/>
                    <a:pt x="56822" y="10594"/>
                    <a:pt x="56871" y="10609"/>
                  </a:cubicBezTo>
                  <a:lnTo>
                    <a:pt x="58937" y="11186"/>
                  </a:lnTo>
                  <a:lnTo>
                    <a:pt x="60822" y="11764"/>
                  </a:lnTo>
                  <a:lnTo>
                    <a:pt x="62615" y="12281"/>
                  </a:lnTo>
                  <a:lnTo>
                    <a:pt x="64287" y="12797"/>
                  </a:lnTo>
                  <a:lnTo>
                    <a:pt x="65928" y="13314"/>
                  </a:lnTo>
                  <a:lnTo>
                    <a:pt x="67509" y="13800"/>
                  </a:lnTo>
                  <a:lnTo>
                    <a:pt x="69150" y="14317"/>
                  </a:lnTo>
                  <a:lnTo>
                    <a:pt x="70792" y="14895"/>
                  </a:lnTo>
                  <a:lnTo>
                    <a:pt x="72555" y="15472"/>
                  </a:lnTo>
                  <a:lnTo>
                    <a:pt x="74409" y="16110"/>
                  </a:lnTo>
                  <a:cubicBezTo>
                    <a:pt x="75047" y="16323"/>
                    <a:pt x="75716" y="16566"/>
                    <a:pt x="76415" y="16810"/>
                  </a:cubicBezTo>
                  <a:cubicBezTo>
                    <a:pt x="76488" y="16842"/>
                    <a:pt x="76564" y="16857"/>
                    <a:pt x="76637" y="16857"/>
                  </a:cubicBezTo>
                  <a:cubicBezTo>
                    <a:pt x="76838" y="16857"/>
                    <a:pt x="77025" y="16744"/>
                    <a:pt x="77114" y="16566"/>
                  </a:cubicBezTo>
                  <a:cubicBezTo>
                    <a:pt x="77266" y="16262"/>
                    <a:pt x="77114" y="15928"/>
                    <a:pt x="76810" y="15807"/>
                  </a:cubicBezTo>
                  <a:cubicBezTo>
                    <a:pt x="76111" y="15563"/>
                    <a:pt x="75442" y="15320"/>
                    <a:pt x="74743" y="15077"/>
                  </a:cubicBezTo>
                  <a:lnTo>
                    <a:pt x="72737" y="14408"/>
                  </a:lnTo>
                  <a:cubicBezTo>
                    <a:pt x="72068" y="14165"/>
                    <a:pt x="71400" y="13952"/>
                    <a:pt x="70761" y="13740"/>
                  </a:cubicBezTo>
                  <a:cubicBezTo>
                    <a:pt x="70123" y="13527"/>
                    <a:pt x="69454" y="13314"/>
                    <a:pt x="68816" y="13101"/>
                  </a:cubicBezTo>
                  <a:cubicBezTo>
                    <a:pt x="68178" y="12889"/>
                    <a:pt x="67570" y="12706"/>
                    <a:pt x="66931" y="12493"/>
                  </a:cubicBezTo>
                  <a:cubicBezTo>
                    <a:pt x="66293" y="12281"/>
                    <a:pt x="65685" y="12098"/>
                    <a:pt x="65077" y="11916"/>
                  </a:cubicBezTo>
                  <a:lnTo>
                    <a:pt x="63223" y="11338"/>
                  </a:lnTo>
                  <a:lnTo>
                    <a:pt x="61430" y="10822"/>
                  </a:lnTo>
                  <a:cubicBezTo>
                    <a:pt x="60852" y="10639"/>
                    <a:pt x="60244" y="10457"/>
                    <a:pt x="59667" y="10275"/>
                  </a:cubicBezTo>
                  <a:lnTo>
                    <a:pt x="57904" y="9788"/>
                  </a:lnTo>
                  <a:lnTo>
                    <a:pt x="56171" y="9302"/>
                  </a:lnTo>
                  <a:lnTo>
                    <a:pt x="54500" y="8876"/>
                  </a:lnTo>
                  <a:lnTo>
                    <a:pt x="52797" y="8420"/>
                  </a:lnTo>
                  <a:lnTo>
                    <a:pt x="51126" y="7964"/>
                  </a:lnTo>
                  <a:lnTo>
                    <a:pt x="49484" y="7569"/>
                  </a:lnTo>
                  <a:lnTo>
                    <a:pt x="47843" y="7144"/>
                  </a:lnTo>
                  <a:lnTo>
                    <a:pt x="46171" y="6718"/>
                  </a:lnTo>
                  <a:lnTo>
                    <a:pt x="44530" y="6353"/>
                  </a:lnTo>
                  <a:cubicBezTo>
                    <a:pt x="43983" y="6232"/>
                    <a:pt x="43436" y="6110"/>
                    <a:pt x="42888" y="5958"/>
                  </a:cubicBezTo>
                  <a:lnTo>
                    <a:pt x="41247" y="5594"/>
                  </a:lnTo>
                  <a:lnTo>
                    <a:pt x="39575" y="5229"/>
                  </a:lnTo>
                  <a:lnTo>
                    <a:pt x="37934" y="4895"/>
                  </a:lnTo>
                  <a:lnTo>
                    <a:pt x="36262" y="4560"/>
                  </a:lnTo>
                  <a:lnTo>
                    <a:pt x="34560" y="4226"/>
                  </a:lnTo>
                  <a:lnTo>
                    <a:pt x="32858" y="3891"/>
                  </a:lnTo>
                  <a:lnTo>
                    <a:pt x="31156" y="3557"/>
                  </a:lnTo>
                  <a:lnTo>
                    <a:pt x="29393" y="3253"/>
                  </a:lnTo>
                  <a:lnTo>
                    <a:pt x="27630" y="2949"/>
                  </a:lnTo>
                  <a:lnTo>
                    <a:pt x="25836" y="2645"/>
                  </a:lnTo>
                  <a:lnTo>
                    <a:pt x="24013" y="2341"/>
                  </a:lnTo>
                  <a:lnTo>
                    <a:pt x="22128" y="2068"/>
                  </a:lnTo>
                  <a:lnTo>
                    <a:pt x="20244" y="1764"/>
                  </a:lnTo>
                  <a:lnTo>
                    <a:pt x="18298" y="1490"/>
                  </a:lnTo>
                  <a:lnTo>
                    <a:pt x="16292" y="1247"/>
                  </a:lnTo>
                  <a:lnTo>
                    <a:pt x="14256" y="973"/>
                  </a:lnTo>
                  <a:cubicBezTo>
                    <a:pt x="13587" y="882"/>
                    <a:pt x="12888" y="791"/>
                    <a:pt x="12158" y="730"/>
                  </a:cubicBezTo>
                  <a:lnTo>
                    <a:pt x="10031" y="487"/>
                  </a:lnTo>
                  <a:lnTo>
                    <a:pt x="7842" y="244"/>
                  </a:lnTo>
                  <a:cubicBezTo>
                    <a:pt x="7082" y="183"/>
                    <a:pt x="6353" y="92"/>
                    <a:pt x="5563" y="31"/>
                  </a:cubicBezTo>
                  <a:cubicBezTo>
                    <a:pt x="5390" y="11"/>
                    <a:pt x="5215" y="1"/>
                    <a:pt x="5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4"/>
            <p:cNvSpPr/>
            <p:nvPr/>
          </p:nvSpPr>
          <p:spPr>
            <a:xfrm>
              <a:off x="7191325" y="3848675"/>
              <a:ext cx="1597325" cy="378875"/>
            </a:xfrm>
            <a:custGeom>
              <a:avLst/>
              <a:gdLst/>
              <a:ahLst/>
              <a:cxnLst/>
              <a:rect l="l" t="t" r="r" b="b"/>
              <a:pathLst>
                <a:path w="63893" h="15155" extrusionOk="0">
                  <a:moveTo>
                    <a:pt x="3916" y="1"/>
                  </a:moveTo>
                  <a:cubicBezTo>
                    <a:pt x="3533" y="1"/>
                    <a:pt x="3150" y="63"/>
                    <a:pt x="2767" y="176"/>
                  </a:cubicBezTo>
                  <a:cubicBezTo>
                    <a:pt x="2311" y="328"/>
                    <a:pt x="1855" y="541"/>
                    <a:pt x="1460" y="875"/>
                  </a:cubicBezTo>
                  <a:cubicBezTo>
                    <a:pt x="1065" y="1149"/>
                    <a:pt x="730" y="1544"/>
                    <a:pt x="518" y="1969"/>
                  </a:cubicBezTo>
                  <a:cubicBezTo>
                    <a:pt x="244" y="2395"/>
                    <a:pt x="92" y="2881"/>
                    <a:pt x="62" y="3398"/>
                  </a:cubicBezTo>
                  <a:cubicBezTo>
                    <a:pt x="1" y="3884"/>
                    <a:pt x="31" y="4371"/>
                    <a:pt x="214" y="4857"/>
                  </a:cubicBezTo>
                  <a:cubicBezTo>
                    <a:pt x="335" y="5313"/>
                    <a:pt x="578" y="5738"/>
                    <a:pt x="913" y="6103"/>
                  </a:cubicBezTo>
                  <a:cubicBezTo>
                    <a:pt x="1217" y="6468"/>
                    <a:pt x="1612" y="6772"/>
                    <a:pt x="2037" y="7015"/>
                  </a:cubicBezTo>
                  <a:cubicBezTo>
                    <a:pt x="2493" y="7228"/>
                    <a:pt x="2980" y="7380"/>
                    <a:pt x="3466" y="7441"/>
                  </a:cubicBezTo>
                  <a:lnTo>
                    <a:pt x="5654" y="7653"/>
                  </a:lnTo>
                  <a:cubicBezTo>
                    <a:pt x="6353" y="7714"/>
                    <a:pt x="7053" y="7805"/>
                    <a:pt x="7752" y="7866"/>
                  </a:cubicBezTo>
                  <a:lnTo>
                    <a:pt x="9727" y="8079"/>
                  </a:lnTo>
                  <a:lnTo>
                    <a:pt x="11673" y="8322"/>
                  </a:lnTo>
                  <a:lnTo>
                    <a:pt x="13527" y="8565"/>
                  </a:lnTo>
                  <a:lnTo>
                    <a:pt x="15320" y="8778"/>
                  </a:lnTo>
                  <a:lnTo>
                    <a:pt x="17053" y="9021"/>
                  </a:lnTo>
                  <a:lnTo>
                    <a:pt x="18785" y="9295"/>
                  </a:lnTo>
                  <a:lnTo>
                    <a:pt x="20457" y="9538"/>
                  </a:lnTo>
                  <a:lnTo>
                    <a:pt x="22098" y="9781"/>
                  </a:lnTo>
                  <a:lnTo>
                    <a:pt x="23740" y="10055"/>
                  </a:lnTo>
                  <a:lnTo>
                    <a:pt x="25381" y="10328"/>
                  </a:lnTo>
                  <a:lnTo>
                    <a:pt x="26992" y="10632"/>
                  </a:lnTo>
                  <a:lnTo>
                    <a:pt x="28634" y="10906"/>
                  </a:lnTo>
                  <a:lnTo>
                    <a:pt x="30305" y="11240"/>
                  </a:lnTo>
                  <a:lnTo>
                    <a:pt x="31977" y="11544"/>
                  </a:lnTo>
                  <a:lnTo>
                    <a:pt x="33679" y="11878"/>
                  </a:lnTo>
                  <a:lnTo>
                    <a:pt x="35442" y="12243"/>
                  </a:lnTo>
                  <a:lnTo>
                    <a:pt x="37236" y="12638"/>
                  </a:lnTo>
                  <a:lnTo>
                    <a:pt x="39120" y="13033"/>
                  </a:lnTo>
                  <a:lnTo>
                    <a:pt x="41005" y="13489"/>
                  </a:lnTo>
                  <a:lnTo>
                    <a:pt x="43011" y="13945"/>
                  </a:lnTo>
                  <a:cubicBezTo>
                    <a:pt x="43679" y="14128"/>
                    <a:pt x="44348" y="14280"/>
                    <a:pt x="45078" y="14462"/>
                  </a:cubicBezTo>
                  <a:cubicBezTo>
                    <a:pt x="45113" y="14470"/>
                    <a:pt x="45149" y="14474"/>
                    <a:pt x="45185" y="14474"/>
                  </a:cubicBezTo>
                  <a:cubicBezTo>
                    <a:pt x="45426" y="14474"/>
                    <a:pt x="45663" y="14305"/>
                    <a:pt x="45716" y="14067"/>
                  </a:cubicBezTo>
                  <a:cubicBezTo>
                    <a:pt x="45807" y="13763"/>
                    <a:pt x="45625" y="13459"/>
                    <a:pt x="45321" y="13398"/>
                  </a:cubicBezTo>
                  <a:lnTo>
                    <a:pt x="43315" y="12912"/>
                  </a:lnTo>
                  <a:lnTo>
                    <a:pt x="41491" y="12486"/>
                  </a:lnTo>
                  <a:lnTo>
                    <a:pt x="39789" y="12091"/>
                  </a:lnTo>
                  <a:lnTo>
                    <a:pt x="38178" y="11757"/>
                  </a:lnTo>
                  <a:lnTo>
                    <a:pt x="36567" y="11392"/>
                  </a:lnTo>
                  <a:lnTo>
                    <a:pt x="34925" y="11058"/>
                  </a:lnTo>
                  <a:lnTo>
                    <a:pt x="33223" y="10723"/>
                  </a:lnTo>
                  <a:cubicBezTo>
                    <a:pt x="32646" y="10602"/>
                    <a:pt x="32007" y="10480"/>
                    <a:pt x="31369" y="10328"/>
                  </a:cubicBezTo>
                  <a:cubicBezTo>
                    <a:pt x="30731" y="10207"/>
                    <a:pt x="30062" y="10085"/>
                    <a:pt x="29333" y="9963"/>
                  </a:cubicBezTo>
                  <a:cubicBezTo>
                    <a:pt x="29059" y="9903"/>
                    <a:pt x="28877" y="9629"/>
                    <a:pt x="28907" y="9356"/>
                  </a:cubicBezTo>
                  <a:cubicBezTo>
                    <a:pt x="28960" y="9118"/>
                    <a:pt x="29174" y="8949"/>
                    <a:pt x="29409" y="8949"/>
                  </a:cubicBezTo>
                  <a:cubicBezTo>
                    <a:pt x="29444" y="8949"/>
                    <a:pt x="29479" y="8952"/>
                    <a:pt x="29515" y="8960"/>
                  </a:cubicBezTo>
                  <a:lnTo>
                    <a:pt x="31582" y="9325"/>
                  </a:lnTo>
                  <a:lnTo>
                    <a:pt x="33527" y="9720"/>
                  </a:lnTo>
                  <a:lnTo>
                    <a:pt x="35351" y="10085"/>
                  </a:lnTo>
                  <a:lnTo>
                    <a:pt x="37114" y="10480"/>
                  </a:lnTo>
                  <a:lnTo>
                    <a:pt x="38786" y="10814"/>
                  </a:lnTo>
                  <a:lnTo>
                    <a:pt x="40397" y="11179"/>
                  </a:lnTo>
                  <a:lnTo>
                    <a:pt x="41977" y="11574"/>
                  </a:lnTo>
                  <a:lnTo>
                    <a:pt x="43558" y="11939"/>
                  </a:lnTo>
                  <a:lnTo>
                    <a:pt x="45138" y="12334"/>
                  </a:lnTo>
                  <a:lnTo>
                    <a:pt x="46749" y="12699"/>
                  </a:lnTo>
                  <a:lnTo>
                    <a:pt x="48391" y="13125"/>
                  </a:lnTo>
                  <a:lnTo>
                    <a:pt x="50093" y="13580"/>
                  </a:lnTo>
                  <a:cubicBezTo>
                    <a:pt x="50701" y="13732"/>
                    <a:pt x="51278" y="13884"/>
                    <a:pt x="51886" y="14036"/>
                  </a:cubicBezTo>
                  <a:lnTo>
                    <a:pt x="53801" y="14553"/>
                  </a:lnTo>
                  <a:cubicBezTo>
                    <a:pt x="54439" y="14736"/>
                    <a:pt x="55108" y="14918"/>
                    <a:pt x="55777" y="15131"/>
                  </a:cubicBezTo>
                  <a:cubicBezTo>
                    <a:pt x="55821" y="15140"/>
                    <a:pt x="55866" y="15144"/>
                    <a:pt x="55909" y="15144"/>
                  </a:cubicBezTo>
                  <a:cubicBezTo>
                    <a:pt x="56165" y="15144"/>
                    <a:pt x="56398" y="14995"/>
                    <a:pt x="56476" y="14736"/>
                  </a:cubicBezTo>
                  <a:cubicBezTo>
                    <a:pt x="56537" y="14462"/>
                    <a:pt x="56385" y="14158"/>
                    <a:pt x="56081" y="14067"/>
                  </a:cubicBezTo>
                  <a:lnTo>
                    <a:pt x="54227" y="13550"/>
                  </a:lnTo>
                  <a:lnTo>
                    <a:pt x="52494" y="13064"/>
                  </a:lnTo>
                  <a:lnTo>
                    <a:pt x="50914" y="12638"/>
                  </a:lnTo>
                  <a:lnTo>
                    <a:pt x="49394" y="12273"/>
                  </a:lnTo>
                  <a:lnTo>
                    <a:pt x="47904" y="11878"/>
                  </a:lnTo>
                  <a:lnTo>
                    <a:pt x="46385" y="11514"/>
                  </a:lnTo>
                  <a:lnTo>
                    <a:pt x="44804" y="11118"/>
                  </a:lnTo>
                  <a:cubicBezTo>
                    <a:pt x="44227" y="10997"/>
                    <a:pt x="43649" y="10875"/>
                    <a:pt x="43071" y="10723"/>
                  </a:cubicBezTo>
                  <a:lnTo>
                    <a:pt x="41157" y="10267"/>
                  </a:lnTo>
                  <a:cubicBezTo>
                    <a:pt x="40498" y="10185"/>
                    <a:pt x="40657" y="9260"/>
                    <a:pt x="41209" y="9260"/>
                  </a:cubicBezTo>
                  <a:cubicBezTo>
                    <a:pt x="41268" y="9260"/>
                    <a:pt x="41332" y="9271"/>
                    <a:pt x="41400" y="9295"/>
                  </a:cubicBezTo>
                  <a:lnTo>
                    <a:pt x="43497" y="9781"/>
                  </a:lnTo>
                  <a:lnTo>
                    <a:pt x="45473" y="10237"/>
                  </a:lnTo>
                  <a:lnTo>
                    <a:pt x="47297" y="10693"/>
                  </a:lnTo>
                  <a:lnTo>
                    <a:pt x="49029" y="11118"/>
                  </a:lnTo>
                  <a:lnTo>
                    <a:pt x="50701" y="11574"/>
                  </a:lnTo>
                  <a:lnTo>
                    <a:pt x="52342" y="12000"/>
                  </a:lnTo>
                  <a:lnTo>
                    <a:pt x="53984" y="12456"/>
                  </a:lnTo>
                  <a:lnTo>
                    <a:pt x="55655" y="12912"/>
                  </a:lnTo>
                  <a:lnTo>
                    <a:pt x="57357" y="13398"/>
                  </a:lnTo>
                  <a:lnTo>
                    <a:pt x="59151" y="13915"/>
                  </a:lnTo>
                  <a:lnTo>
                    <a:pt x="61066" y="14492"/>
                  </a:lnTo>
                  <a:lnTo>
                    <a:pt x="63102" y="15131"/>
                  </a:lnTo>
                  <a:cubicBezTo>
                    <a:pt x="63156" y="15147"/>
                    <a:pt x="63210" y="15154"/>
                    <a:pt x="63263" y="15154"/>
                  </a:cubicBezTo>
                  <a:cubicBezTo>
                    <a:pt x="63507" y="15154"/>
                    <a:pt x="63726" y="14991"/>
                    <a:pt x="63801" y="14766"/>
                  </a:cubicBezTo>
                  <a:cubicBezTo>
                    <a:pt x="63893" y="14462"/>
                    <a:pt x="63710" y="14158"/>
                    <a:pt x="63437" y="14067"/>
                  </a:cubicBezTo>
                  <a:cubicBezTo>
                    <a:pt x="62738" y="13854"/>
                    <a:pt x="62069" y="13672"/>
                    <a:pt x="61400" y="13459"/>
                  </a:cubicBezTo>
                  <a:lnTo>
                    <a:pt x="59516" y="12881"/>
                  </a:lnTo>
                  <a:cubicBezTo>
                    <a:pt x="58908" y="12699"/>
                    <a:pt x="58300" y="12517"/>
                    <a:pt x="57692" y="12365"/>
                  </a:cubicBezTo>
                  <a:lnTo>
                    <a:pt x="55959" y="11848"/>
                  </a:lnTo>
                  <a:lnTo>
                    <a:pt x="54288" y="11392"/>
                  </a:lnTo>
                  <a:lnTo>
                    <a:pt x="52646" y="10936"/>
                  </a:lnTo>
                  <a:lnTo>
                    <a:pt x="51035" y="10450"/>
                  </a:lnTo>
                  <a:cubicBezTo>
                    <a:pt x="50518" y="10328"/>
                    <a:pt x="49971" y="10176"/>
                    <a:pt x="49455" y="10055"/>
                  </a:cubicBezTo>
                  <a:lnTo>
                    <a:pt x="47844" y="9629"/>
                  </a:lnTo>
                  <a:lnTo>
                    <a:pt x="46233" y="9234"/>
                  </a:lnTo>
                  <a:lnTo>
                    <a:pt x="44591" y="8839"/>
                  </a:lnTo>
                  <a:lnTo>
                    <a:pt x="42859" y="8444"/>
                  </a:lnTo>
                  <a:lnTo>
                    <a:pt x="41096" y="8018"/>
                  </a:lnTo>
                  <a:lnTo>
                    <a:pt x="39242" y="7623"/>
                  </a:lnTo>
                  <a:lnTo>
                    <a:pt x="37266" y="7197"/>
                  </a:lnTo>
                  <a:lnTo>
                    <a:pt x="35169" y="6741"/>
                  </a:lnTo>
                  <a:cubicBezTo>
                    <a:pt x="34865" y="6681"/>
                    <a:pt x="34682" y="6407"/>
                    <a:pt x="34743" y="6134"/>
                  </a:cubicBezTo>
                  <a:cubicBezTo>
                    <a:pt x="34796" y="5896"/>
                    <a:pt x="35033" y="5727"/>
                    <a:pt x="35274" y="5727"/>
                  </a:cubicBezTo>
                  <a:cubicBezTo>
                    <a:pt x="35310" y="5727"/>
                    <a:pt x="35346" y="5731"/>
                    <a:pt x="35381" y="5738"/>
                  </a:cubicBezTo>
                  <a:lnTo>
                    <a:pt x="37327" y="6164"/>
                  </a:lnTo>
                  <a:cubicBezTo>
                    <a:pt x="37965" y="6286"/>
                    <a:pt x="38573" y="6407"/>
                    <a:pt x="39120" y="6529"/>
                  </a:cubicBezTo>
                  <a:lnTo>
                    <a:pt x="40792" y="6924"/>
                  </a:lnTo>
                  <a:lnTo>
                    <a:pt x="42372" y="7258"/>
                  </a:lnTo>
                  <a:lnTo>
                    <a:pt x="43923" y="7623"/>
                  </a:lnTo>
                  <a:lnTo>
                    <a:pt x="45442" y="8018"/>
                  </a:lnTo>
                  <a:lnTo>
                    <a:pt x="47023" y="8383"/>
                  </a:lnTo>
                  <a:lnTo>
                    <a:pt x="48664" y="8808"/>
                  </a:lnTo>
                  <a:lnTo>
                    <a:pt x="50427" y="9264"/>
                  </a:lnTo>
                  <a:lnTo>
                    <a:pt x="52342" y="9751"/>
                  </a:lnTo>
                  <a:cubicBezTo>
                    <a:pt x="52396" y="9767"/>
                    <a:pt x="52450" y="9774"/>
                    <a:pt x="52503" y="9774"/>
                  </a:cubicBezTo>
                  <a:cubicBezTo>
                    <a:pt x="52747" y="9774"/>
                    <a:pt x="52966" y="9611"/>
                    <a:pt x="53041" y="9386"/>
                  </a:cubicBezTo>
                  <a:cubicBezTo>
                    <a:pt x="53102" y="9082"/>
                    <a:pt x="52950" y="8808"/>
                    <a:pt x="52646" y="8717"/>
                  </a:cubicBezTo>
                  <a:cubicBezTo>
                    <a:pt x="51917" y="8535"/>
                    <a:pt x="51218" y="8322"/>
                    <a:pt x="50518" y="8140"/>
                  </a:cubicBezTo>
                  <a:cubicBezTo>
                    <a:pt x="49819" y="7988"/>
                    <a:pt x="49151" y="7805"/>
                    <a:pt x="48482" y="7623"/>
                  </a:cubicBezTo>
                  <a:lnTo>
                    <a:pt x="46476" y="7137"/>
                  </a:lnTo>
                  <a:cubicBezTo>
                    <a:pt x="45838" y="6985"/>
                    <a:pt x="45169" y="6833"/>
                    <a:pt x="44561" y="6681"/>
                  </a:cubicBezTo>
                  <a:cubicBezTo>
                    <a:pt x="43923" y="6529"/>
                    <a:pt x="43284" y="6377"/>
                    <a:pt x="42676" y="6225"/>
                  </a:cubicBezTo>
                  <a:lnTo>
                    <a:pt x="40853" y="5830"/>
                  </a:lnTo>
                  <a:lnTo>
                    <a:pt x="39059" y="5434"/>
                  </a:lnTo>
                  <a:lnTo>
                    <a:pt x="37296" y="5070"/>
                  </a:lnTo>
                  <a:lnTo>
                    <a:pt x="35564" y="4705"/>
                  </a:lnTo>
                  <a:lnTo>
                    <a:pt x="33862" y="4371"/>
                  </a:lnTo>
                  <a:lnTo>
                    <a:pt x="32190" y="4036"/>
                  </a:lnTo>
                  <a:lnTo>
                    <a:pt x="30518" y="3702"/>
                  </a:lnTo>
                  <a:lnTo>
                    <a:pt x="28846" y="3398"/>
                  </a:lnTo>
                  <a:cubicBezTo>
                    <a:pt x="28269" y="3307"/>
                    <a:pt x="27722" y="3216"/>
                    <a:pt x="27144" y="3124"/>
                  </a:cubicBezTo>
                  <a:lnTo>
                    <a:pt x="25472" y="2820"/>
                  </a:lnTo>
                  <a:lnTo>
                    <a:pt x="23770" y="2547"/>
                  </a:lnTo>
                  <a:lnTo>
                    <a:pt x="22038" y="2273"/>
                  </a:lnTo>
                  <a:lnTo>
                    <a:pt x="20275" y="2000"/>
                  </a:lnTo>
                  <a:cubicBezTo>
                    <a:pt x="19697" y="1909"/>
                    <a:pt x="19089" y="1817"/>
                    <a:pt x="18481" y="1726"/>
                  </a:cubicBezTo>
                  <a:lnTo>
                    <a:pt x="16658" y="1483"/>
                  </a:lnTo>
                  <a:lnTo>
                    <a:pt x="14743" y="1209"/>
                  </a:lnTo>
                  <a:lnTo>
                    <a:pt x="12828" y="966"/>
                  </a:lnTo>
                  <a:lnTo>
                    <a:pt x="10822" y="723"/>
                  </a:lnTo>
                  <a:cubicBezTo>
                    <a:pt x="10123" y="632"/>
                    <a:pt x="9423" y="541"/>
                    <a:pt x="8724" y="480"/>
                  </a:cubicBezTo>
                  <a:cubicBezTo>
                    <a:pt x="8025" y="389"/>
                    <a:pt x="7296" y="328"/>
                    <a:pt x="6566" y="237"/>
                  </a:cubicBezTo>
                  <a:lnTo>
                    <a:pt x="4317" y="24"/>
                  </a:lnTo>
                  <a:cubicBezTo>
                    <a:pt x="4183" y="8"/>
                    <a:pt x="4050" y="1"/>
                    <a:pt x="3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4"/>
            <p:cNvSpPr/>
            <p:nvPr/>
          </p:nvSpPr>
          <p:spPr>
            <a:xfrm>
              <a:off x="7217925" y="3873875"/>
              <a:ext cx="935450" cy="214875"/>
            </a:xfrm>
            <a:custGeom>
              <a:avLst/>
              <a:gdLst/>
              <a:ahLst/>
              <a:cxnLst/>
              <a:rect l="l" t="t" r="r" b="b"/>
              <a:pathLst>
                <a:path w="37418" h="8595" extrusionOk="0">
                  <a:moveTo>
                    <a:pt x="2842" y="0"/>
                  </a:moveTo>
                  <a:cubicBezTo>
                    <a:pt x="2442" y="0"/>
                    <a:pt x="2057" y="88"/>
                    <a:pt x="1672" y="232"/>
                  </a:cubicBezTo>
                  <a:cubicBezTo>
                    <a:pt x="1247" y="445"/>
                    <a:pt x="852" y="749"/>
                    <a:pt x="548" y="1144"/>
                  </a:cubicBezTo>
                  <a:cubicBezTo>
                    <a:pt x="274" y="1539"/>
                    <a:pt x="92" y="1995"/>
                    <a:pt x="61" y="2481"/>
                  </a:cubicBezTo>
                  <a:cubicBezTo>
                    <a:pt x="1" y="2967"/>
                    <a:pt x="92" y="3454"/>
                    <a:pt x="274" y="3879"/>
                  </a:cubicBezTo>
                  <a:cubicBezTo>
                    <a:pt x="487" y="4305"/>
                    <a:pt x="791" y="4670"/>
                    <a:pt x="1186" y="4943"/>
                  </a:cubicBezTo>
                  <a:cubicBezTo>
                    <a:pt x="1581" y="5217"/>
                    <a:pt x="2068" y="5399"/>
                    <a:pt x="2554" y="5430"/>
                  </a:cubicBezTo>
                  <a:lnTo>
                    <a:pt x="4651" y="5642"/>
                  </a:lnTo>
                  <a:lnTo>
                    <a:pt x="6597" y="5855"/>
                  </a:lnTo>
                  <a:lnTo>
                    <a:pt x="8420" y="6068"/>
                  </a:lnTo>
                  <a:lnTo>
                    <a:pt x="10153" y="6250"/>
                  </a:lnTo>
                  <a:lnTo>
                    <a:pt x="11825" y="6463"/>
                  </a:lnTo>
                  <a:lnTo>
                    <a:pt x="13436" y="6676"/>
                  </a:lnTo>
                  <a:cubicBezTo>
                    <a:pt x="13983" y="6737"/>
                    <a:pt x="14499" y="6828"/>
                    <a:pt x="15047" y="6889"/>
                  </a:cubicBezTo>
                  <a:lnTo>
                    <a:pt x="16657" y="7132"/>
                  </a:lnTo>
                  <a:cubicBezTo>
                    <a:pt x="17205" y="7192"/>
                    <a:pt x="17752" y="7284"/>
                    <a:pt x="18299" y="7375"/>
                  </a:cubicBezTo>
                  <a:lnTo>
                    <a:pt x="20031" y="7618"/>
                  </a:lnTo>
                  <a:lnTo>
                    <a:pt x="21825" y="7922"/>
                  </a:lnTo>
                  <a:lnTo>
                    <a:pt x="23709" y="8226"/>
                  </a:lnTo>
                  <a:lnTo>
                    <a:pt x="25746" y="8591"/>
                  </a:lnTo>
                  <a:cubicBezTo>
                    <a:pt x="25771" y="8593"/>
                    <a:pt x="25797" y="8595"/>
                    <a:pt x="25822" y="8595"/>
                  </a:cubicBezTo>
                  <a:cubicBezTo>
                    <a:pt x="26094" y="8595"/>
                    <a:pt x="26328" y="8446"/>
                    <a:pt x="26384" y="8196"/>
                  </a:cubicBezTo>
                  <a:cubicBezTo>
                    <a:pt x="26475" y="7892"/>
                    <a:pt x="26293" y="7588"/>
                    <a:pt x="25989" y="7527"/>
                  </a:cubicBezTo>
                  <a:lnTo>
                    <a:pt x="23952" y="7192"/>
                  </a:lnTo>
                  <a:lnTo>
                    <a:pt x="22038" y="6858"/>
                  </a:lnTo>
                  <a:lnTo>
                    <a:pt x="20244" y="6585"/>
                  </a:lnTo>
                  <a:lnTo>
                    <a:pt x="18542" y="6311"/>
                  </a:lnTo>
                  <a:lnTo>
                    <a:pt x="16901" y="6068"/>
                  </a:lnTo>
                  <a:lnTo>
                    <a:pt x="15290" y="5855"/>
                  </a:lnTo>
                  <a:cubicBezTo>
                    <a:pt x="14773" y="5764"/>
                    <a:pt x="14226" y="5703"/>
                    <a:pt x="13709" y="5642"/>
                  </a:cubicBezTo>
                  <a:lnTo>
                    <a:pt x="12068" y="5430"/>
                  </a:lnTo>
                  <a:lnTo>
                    <a:pt x="10426" y="5217"/>
                  </a:lnTo>
                  <a:lnTo>
                    <a:pt x="8694" y="5004"/>
                  </a:lnTo>
                  <a:lnTo>
                    <a:pt x="6900" y="4822"/>
                  </a:lnTo>
                  <a:lnTo>
                    <a:pt x="4955" y="4609"/>
                  </a:lnTo>
                  <a:lnTo>
                    <a:pt x="2888" y="4396"/>
                  </a:lnTo>
                  <a:cubicBezTo>
                    <a:pt x="2554" y="4366"/>
                    <a:pt x="2311" y="4092"/>
                    <a:pt x="2371" y="3788"/>
                  </a:cubicBezTo>
                  <a:cubicBezTo>
                    <a:pt x="2400" y="3475"/>
                    <a:pt x="2642" y="3269"/>
                    <a:pt x="2947" y="3269"/>
                  </a:cubicBezTo>
                  <a:cubicBezTo>
                    <a:pt x="2968" y="3269"/>
                    <a:pt x="2989" y="3270"/>
                    <a:pt x="3010" y="3271"/>
                  </a:cubicBezTo>
                  <a:lnTo>
                    <a:pt x="5229" y="3484"/>
                  </a:lnTo>
                  <a:lnTo>
                    <a:pt x="7326" y="3727"/>
                  </a:lnTo>
                  <a:lnTo>
                    <a:pt x="9332" y="3940"/>
                  </a:lnTo>
                  <a:cubicBezTo>
                    <a:pt x="10001" y="4031"/>
                    <a:pt x="10639" y="4092"/>
                    <a:pt x="11247" y="4183"/>
                  </a:cubicBezTo>
                  <a:lnTo>
                    <a:pt x="13071" y="4396"/>
                  </a:lnTo>
                  <a:lnTo>
                    <a:pt x="14864" y="4639"/>
                  </a:lnTo>
                  <a:lnTo>
                    <a:pt x="16597" y="4882"/>
                  </a:lnTo>
                  <a:lnTo>
                    <a:pt x="18299" y="5126"/>
                  </a:lnTo>
                  <a:lnTo>
                    <a:pt x="20001" y="5399"/>
                  </a:lnTo>
                  <a:lnTo>
                    <a:pt x="21673" y="5642"/>
                  </a:lnTo>
                  <a:lnTo>
                    <a:pt x="23375" y="5946"/>
                  </a:lnTo>
                  <a:lnTo>
                    <a:pt x="25077" y="6220"/>
                  </a:lnTo>
                  <a:lnTo>
                    <a:pt x="26840" y="6524"/>
                  </a:lnTo>
                  <a:lnTo>
                    <a:pt x="28664" y="6858"/>
                  </a:lnTo>
                  <a:lnTo>
                    <a:pt x="30518" y="7223"/>
                  </a:lnTo>
                  <a:lnTo>
                    <a:pt x="32463" y="7588"/>
                  </a:lnTo>
                  <a:lnTo>
                    <a:pt x="34500" y="8013"/>
                  </a:lnTo>
                  <a:lnTo>
                    <a:pt x="36658" y="8469"/>
                  </a:lnTo>
                  <a:cubicBezTo>
                    <a:pt x="36698" y="8478"/>
                    <a:pt x="36739" y="8482"/>
                    <a:pt x="36778" y="8482"/>
                  </a:cubicBezTo>
                  <a:cubicBezTo>
                    <a:pt x="37008" y="8482"/>
                    <a:pt x="37218" y="8338"/>
                    <a:pt x="37296" y="8104"/>
                  </a:cubicBezTo>
                  <a:cubicBezTo>
                    <a:pt x="37418" y="7800"/>
                    <a:pt x="37235" y="7496"/>
                    <a:pt x="36901" y="7436"/>
                  </a:cubicBezTo>
                  <a:cubicBezTo>
                    <a:pt x="36172" y="7284"/>
                    <a:pt x="35472" y="7132"/>
                    <a:pt x="34773" y="6980"/>
                  </a:cubicBezTo>
                  <a:cubicBezTo>
                    <a:pt x="34105" y="6828"/>
                    <a:pt x="33436" y="6706"/>
                    <a:pt x="32798" y="6585"/>
                  </a:cubicBezTo>
                  <a:lnTo>
                    <a:pt x="30883" y="6189"/>
                  </a:lnTo>
                  <a:lnTo>
                    <a:pt x="29089" y="5855"/>
                  </a:lnTo>
                  <a:lnTo>
                    <a:pt x="27326" y="5521"/>
                  </a:lnTo>
                  <a:lnTo>
                    <a:pt x="25624" y="5217"/>
                  </a:lnTo>
                  <a:lnTo>
                    <a:pt x="23983" y="4943"/>
                  </a:lnTo>
                  <a:lnTo>
                    <a:pt x="22311" y="4670"/>
                  </a:lnTo>
                  <a:lnTo>
                    <a:pt x="20579" y="4396"/>
                  </a:lnTo>
                  <a:cubicBezTo>
                    <a:pt x="20001" y="4305"/>
                    <a:pt x="19423" y="4214"/>
                    <a:pt x="18846" y="4123"/>
                  </a:cubicBezTo>
                  <a:lnTo>
                    <a:pt x="16992" y="3879"/>
                  </a:lnTo>
                  <a:lnTo>
                    <a:pt x="15077" y="3606"/>
                  </a:lnTo>
                  <a:lnTo>
                    <a:pt x="13010" y="3332"/>
                  </a:lnTo>
                  <a:lnTo>
                    <a:pt x="10822" y="3059"/>
                  </a:lnTo>
                  <a:cubicBezTo>
                    <a:pt x="10518" y="3028"/>
                    <a:pt x="10274" y="2724"/>
                    <a:pt x="10305" y="2420"/>
                  </a:cubicBezTo>
                  <a:cubicBezTo>
                    <a:pt x="10359" y="2124"/>
                    <a:pt x="10579" y="1924"/>
                    <a:pt x="10861" y="1924"/>
                  </a:cubicBezTo>
                  <a:cubicBezTo>
                    <a:pt x="10898" y="1924"/>
                    <a:pt x="10935" y="1927"/>
                    <a:pt x="10973" y="1934"/>
                  </a:cubicBezTo>
                  <a:lnTo>
                    <a:pt x="12980" y="2177"/>
                  </a:lnTo>
                  <a:lnTo>
                    <a:pt x="14834" y="2420"/>
                  </a:lnTo>
                  <a:lnTo>
                    <a:pt x="16566" y="2664"/>
                  </a:lnTo>
                  <a:lnTo>
                    <a:pt x="18208" y="2907"/>
                  </a:lnTo>
                  <a:cubicBezTo>
                    <a:pt x="18755" y="2967"/>
                    <a:pt x="19272" y="3059"/>
                    <a:pt x="19788" y="3119"/>
                  </a:cubicBezTo>
                  <a:lnTo>
                    <a:pt x="21369" y="3363"/>
                  </a:lnTo>
                  <a:lnTo>
                    <a:pt x="22949" y="3636"/>
                  </a:lnTo>
                  <a:lnTo>
                    <a:pt x="24591" y="3910"/>
                  </a:lnTo>
                  <a:lnTo>
                    <a:pt x="26293" y="4183"/>
                  </a:lnTo>
                  <a:lnTo>
                    <a:pt x="28117" y="4518"/>
                  </a:lnTo>
                  <a:lnTo>
                    <a:pt x="30092" y="4913"/>
                  </a:lnTo>
                  <a:cubicBezTo>
                    <a:pt x="30132" y="4921"/>
                    <a:pt x="30171" y="4925"/>
                    <a:pt x="30209" y="4925"/>
                  </a:cubicBezTo>
                  <a:cubicBezTo>
                    <a:pt x="30465" y="4925"/>
                    <a:pt x="30682" y="4756"/>
                    <a:pt x="30761" y="4518"/>
                  </a:cubicBezTo>
                  <a:cubicBezTo>
                    <a:pt x="30852" y="4214"/>
                    <a:pt x="30640" y="3910"/>
                    <a:pt x="30336" y="3849"/>
                  </a:cubicBezTo>
                  <a:lnTo>
                    <a:pt x="28269" y="3454"/>
                  </a:lnTo>
                  <a:lnTo>
                    <a:pt x="26293" y="3119"/>
                  </a:lnTo>
                  <a:cubicBezTo>
                    <a:pt x="25655" y="2998"/>
                    <a:pt x="25047" y="2907"/>
                    <a:pt x="24439" y="2816"/>
                  </a:cubicBezTo>
                  <a:lnTo>
                    <a:pt x="22676" y="2512"/>
                  </a:lnTo>
                  <a:lnTo>
                    <a:pt x="20974" y="2238"/>
                  </a:lnTo>
                  <a:lnTo>
                    <a:pt x="19302" y="1995"/>
                  </a:lnTo>
                  <a:lnTo>
                    <a:pt x="17661" y="1752"/>
                  </a:lnTo>
                  <a:lnTo>
                    <a:pt x="16050" y="1508"/>
                  </a:lnTo>
                  <a:lnTo>
                    <a:pt x="14378" y="1296"/>
                  </a:lnTo>
                  <a:lnTo>
                    <a:pt x="12706" y="1053"/>
                  </a:lnTo>
                  <a:cubicBezTo>
                    <a:pt x="12159" y="992"/>
                    <a:pt x="11581" y="931"/>
                    <a:pt x="11004" y="840"/>
                  </a:cubicBezTo>
                  <a:lnTo>
                    <a:pt x="9180" y="627"/>
                  </a:lnTo>
                  <a:lnTo>
                    <a:pt x="7296" y="414"/>
                  </a:lnTo>
                  <a:lnTo>
                    <a:pt x="5289" y="201"/>
                  </a:lnTo>
                  <a:lnTo>
                    <a:pt x="3162" y="19"/>
                  </a:lnTo>
                  <a:cubicBezTo>
                    <a:pt x="3054" y="6"/>
                    <a:pt x="2947" y="0"/>
                    <a:pt x="2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720000" y="537875"/>
            <a:ext cx="7704000" cy="428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6" name="Google Shape;26;p4"/>
          <p:cNvSpPr txBox="1">
            <a:spLocks noGrp="1"/>
          </p:cNvSpPr>
          <p:nvPr>
            <p:ph type="body" idx="1"/>
          </p:nvPr>
        </p:nvSpPr>
        <p:spPr>
          <a:xfrm>
            <a:off x="720000" y="1152475"/>
            <a:ext cx="7704000" cy="34530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Open Sans"/>
              <a:buAutoNum type="alphaLcPeriod"/>
              <a:defRPr/>
            </a:lvl2pPr>
            <a:lvl3pPr marL="1371600" lvl="2" indent="-304800" rtl="0">
              <a:lnSpc>
                <a:spcPct val="115000"/>
              </a:lnSpc>
              <a:spcBef>
                <a:spcPts val="1600"/>
              </a:spcBef>
              <a:spcAft>
                <a:spcPts val="0"/>
              </a:spcAft>
              <a:buSzPts val="1200"/>
              <a:buFont typeface="Open Sans"/>
              <a:buAutoNum type="romanLcPeriod"/>
              <a:defRPr/>
            </a:lvl3pPr>
            <a:lvl4pPr marL="1828800" lvl="3" indent="-304800" rtl="0">
              <a:lnSpc>
                <a:spcPct val="115000"/>
              </a:lnSpc>
              <a:spcBef>
                <a:spcPts val="1600"/>
              </a:spcBef>
              <a:spcAft>
                <a:spcPts val="0"/>
              </a:spcAft>
              <a:buSzPts val="1200"/>
              <a:buFont typeface="Open Sans"/>
              <a:buAutoNum type="arabicPeriod"/>
              <a:defRPr/>
            </a:lvl4pPr>
            <a:lvl5pPr marL="2286000" lvl="4" indent="-304800" rtl="0">
              <a:lnSpc>
                <a:spcPct val="115000"/>
              </a:lnSpc>
              <a:spcBef>
                <a:spcPts val="1600"/>
              </a:spcBef>
              <a:spcAft>
                <a:spcPts val="0"/>
              </a:spcAft>
              <a:buSzPts val="1200"/>
              <a:buFont typeface="Open Sans"/>
              <a:buAutoNum type="alphaLcPeriod"/>
              <a:defRPr/>
            </a:lvl5pPr>
            <a:lvl6pPr marL="2743200" lvl="5" indent="-304800" rtl="0">
              <a:lnSpc>
                <a:spcPct val="115000"/>
              </a:lnSpc>
              <a:spcBef>
                <a:spcPts val="1600"/>
              </a:spcBef>
              <a:spcAft>
                <a:spcPts val="0"/>
              </a:spcAft>
              <a:buSzPts val="1200"/>
              <a:buFont typeface="Open Sans"/>
              <a:buAutoNum type="romanLcPeriod"/>
              <a:defRPr/>
            </a:lvl6pPr>
            <a:lvl7pPr marL="3200400" lvl="6" indent="-304800" rtl="0">
              <a:lnSpc>
                <a:spcPct val="115000"/>
              </a:lnSpc>
              <a:spcBef>
                <a:spcPts val="1600"/>
              </a:spcBef>
              <a:spcAft>
                <a:spcPts val="0"/>
              </a:spcAft>
              <a:buSzPts val="1200"/>
              <a:buFont typeface="Open Sans"/>
              <a:buAutoNum type="arabicPeriod"/>
              <a:defRPr/>
            </a:lvl7pPr>
            <a:lvl8pPr marL="3657600" lvl="7" indent="-304800" rtl="0">
              <a:lnSpc>
                <a:spcPct val="115000"/>
              </a:lnSpc>
              <a:spcBef>
                <a:spcPts val="1600"/>
              </a:spcBef>
              <a:spcAft>
                <a:spcPts val="0"/>
              </a:spcAft>
              <a:buSzPts val="1200"/>
              <a:buFont typeface="Open Sans"/>
              <a:buAutoNum type="alphaLcPeriod"/>
              <a:defRPr/>
            </a:lvl8pPr>
            <a:lvl9pPr marL="4114800" lvl="8" indent="-304800" rtl="0">
              <a:lnSpc>
                <a:spcPct val="115000"/>
              </a:lnSpc>
              <a:spcBef>
                <a:spcPts val="1600"/>
              </a:spcBef>
              <a:spcAft>
                <a:spcPts val="1600"/>
              </a:spcAft>
              <a:buSzPts val="1200"/>
              <a:buFont typeface="Open Sans"/>
              <a:buAutoNum type="romanLcPeriod"/>
              <a:defRPr/>
            </a:lvl9pPr>
          </a:lstStyle>
          <a:p>
            <a:endParaRPr/>
          </a:p>
        </p:txBody>
      </p:sp>
      <p:grpSp>
        <p:nvGrpSpPr>
          <p:cNvPr id="27" name="Google Shape;27;p4"/>
          <p:cNvGrpSpPr/>
          <p:nvPr/>
        </p:nvGrpSpPr>
        <p:grpSpPr>
          <a:xfrm rot="10800000">
            <a:off x="8254385" y="-157340"/>
            <a:ext cx="1081589" cy="1081589"/>
            <a:chOff x="9668924" y="1174515"/>
            <a:chExt cx="1081589" cy="1081589"/>
          </a:xfrm>
        </p:grpSpPr>
        <p:sp>
          <p:nvSpPr>
            <p:cNvPr id="28" name="Google Shape;28;p4"/>
            <p:cNvSpPr/>
            <p:nvPr/>
          </p:nvSpPr>
          <p:spPr>
            <a:xfrm>
              <a:off x="9668924" y="1174515"/>
              <a:ext cx="1081589" cy="1081589"/>
            </a:xfrm>
            <a:custGeom>
              <a:avLst/>
              <a:gdLst/>
              <a:ahLst/>
              <a:cxnLst/>
              <a:rect l="l" t="t" r="r" b="b"/>
              <a:pathLst>
                <a:path w="40711" h="40711" extrusionOk="0">
                  <a:moveTo>
                    <a:pt x="20356" y="1"/>
                  </a:moveTo>
                  <a:cubicBezTo>
                    <a:pt x="9111" y="1"/>
                    <a:pt x="1" y="9112"/>
                    <a:pt x="1" y="20356"/>
                  </a:cubicBezTo>
                  <a:cubicBezTo>
                    <a:pt x="1" y="31600"/>
                    <a:pt x="9111" y="40711"/>
                    <a:pt x="20356" y="40711"/>
                  </a:cubicBezTo>
                  <a:cubicBezTo>
                    <a:pt x="31600" y="40711"/>
                    <a:pt x="40711" y="31600"/>
                    <a:pt x="40711" y="20356"/>
                  </a:cubicBezTo>
                  <a:cubicBezTo>
                    <a:pt x="40711" y="9112"/>
                    <a:pt x="31600" y="1"/>
                    <a:pt x="20356"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9738175" y="1245950"/>
              <a:ext cx="943100" cy="938750"/>
            </a:xfrm>
            <a:custGeom>
              <a:avLst/>
              <a:gdLst/>
              <a:ahLst/>
              <a:cxnLst/>
              <a:rect l="l" t="t" r="r" b="b"/>
              <a:pathLst>
                <a:path w="37724" h="37550" extrusionOk="0">
                  <a:moveTo>
                    <a:pt x="18909" y="0"/>
                  </a:moveTo>
                  <a:cubicBezTo>
                    <a:pt x="18847" y="0"/>
                    <a:pt x="18786" y="0"/>
                    <a:pt x="18724" y="1"/>
                  </a:cubicBezTo>
                  <a:cubicBezTo>
                    <a:pt x="8333" y="76"/>
                    <a:pt x="0" y="8534"/>
                    <a:pt x="76" y="18925"/>
                  </a:cubicBezTo>
                  <a:cubicBezTo>
                    <a:pt x="151" y="29229"/>
                    <a:pt x="8534" y="37549"/>
                    <a:pt x="18815" y="37549"/>
                  </a:cubicBezTo>
                  <a:cubicBezTo>
                    <a:pt x="18877" y="37549"/>
                    <a:pt x="18939" y="37549"/>
                    <a:pt x="19000" y="37549"/>
                  </a:cubicBezTo>
                  <a:cubicBezTo>
                    <a:pt x="29366" y="37473"/>
                    <a:pt x="37724" y="29015"/>
                    <a:pt x="37649" y="18624"/>
                  </a:cubicBezTo>
                  <a:cubicBezTo>
                    <a:pt x="37574" y="8320"/>
                    <a:pt x="29191" y="0"/>
                    <a:pt x="189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a:off x="7231969" y="295474"/>
            <a:ext cx="1410076" cy="484795"/>
            <a:chOff x="7365100" y="697263"/>
            <a:chExt cx="760600" cy="261500"/>
          </a:xfrm>
        </p:grpSpPr>
        <p:sp>
          <p:nvSpPr>
            <p:cNvPr id="31" name="Google Shape;31;p4"/>
            <p:cNvSpPr/>
            <p:nvPr/>
          </p:nvSpPr>
          <p:spPr>
            <a:xfrm>
              <a:off x="7365100" y="697263"/>
              <a:ext cx="760600" cy="261500"/>
            </a:xfrm>
            <a:custGeom>
              <a:avLst/>
              <a:gdLst/>
              <a:ahLst/>
              <a:cxnLst/>
              <a:rect l="l" t="t" r="r" b="b"/>
              <a:pathLst>
                <a:path w="30424" h="10460" extrusionOk="0">
                  <a:moveTo>
                    <a:pt x="13621" y="1"/>
                  </a:moveTo>
                  <a:cubicBezTo>
                    <a:pt x="10783" y="1"/>
                    <a:pt x="7958" y="1334"/>
                    <a:pt x="6198" y="3925"/>
                  </a:cubicBezTo>
                  <a:cubicBezTo>
                    <a:pt x="5839" y="3850"/>
                    <a:pt x="5482" y="3814"/>
                    <a:pt x="5132" y="3814"/>
                  </a:cubicBezTo>
                  <a:cubicBezTo>
                    <a:pt x="2368" y="3814"/>
                    <a:pt x="0" y="6054"/>
                    <a:pt x="27" y="8940"/>
                  </a:cubicBezTo>
                  <a:cubicBezTo>
                    <a:pt x="27" y="9761"/>
                    <a:pt x="696" y="10460"/>
                    <a:pt x="1547" y="10460"/>
                  </a:cubicBezTo>
                  <a:lnTo>
                    <a:pt x="28903" y="10460"/>
                  </a:lnTo>
                  <a:cubicBezTo>
                    <a:pt x="29724" y="10460"/>
                    <a:pt x="30423" y="9761"/>
                    <a:pt x="30423" y="8940"/>
                  </a:cubicBezTo>
                  <a:cubicBezTo>
                    <a:pt x="30423" y="4999"/>
                    <a:pt x="27169" y="2171"/>
                    <a:pt x="23629" y="2171"/>
                  </a:cubicBezTo>
                  <a:cubicBezTo>
                    <a:pt x="22528" y="2171"/>
                    <a:pt x="21399" y="2445"/>
                    <a:pt x="20332" y="3043"/>
                  </a:cubicBezTo>
                  <a:cubicBezTo>
                    <a:pt x="18541" y="999"/>
                    <a:pt x="16077" y="1"/>
                    <a:pt x="1362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403775" y="698113"/>
              <a:ext cx="683925" cy="222675"/>
            </a:xfrm>
            <a:custGeom>
              <a:avLst/>
              <a:gdLst/>
              <a:ahLst/>
              <a:cxnLst/>
              <a:rect l="l" t="t" r="r" b="b"/>
              <a:pathLst>
                <a:path w="27357" h="8907" extrusionOk="0">
                  <a:moveTo>
                    <a:pt x="22098" y="3678"/>
                  </a:moveTo>
                  <a:cubicBezTo>
                    <a:pt x="20760" y="3678"/>
                    <a:pt x="19423" y="4195"/>
                    <a:pt x="18450" y="5137"/>
                  </a:cubicBezTo>
                  <a:cubicBezTo>
                    <a:pt x="15441" y="0"/>
                    <a:pt x="7873" y="335"/>
                    <a:pt x="5350" y="5745"/>
                  </a:cubicBezTo>
                  <a:cubicBezTo>
                    <a:pt x="2948" y="4408"/>
                    <a:pt x="0" y="6140"/>
                    <a:pt x="0" y="8906"/>
                  </a:cubicBezTo>
                  <a:lnTo>
                    <a:pt x="27356" y="8906"/>
                  </a:lnTo>
                  <a:cubicBezTo>
                    <a:pt x="27356" y="6019"/>
                    <a:pt x="24985" y="3678"/>
                    <a:pt x="22098" y="36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subTitle" idx="1"/>
          </p:nvPr>
        </p:nvSpPr>
        <p:spPr>
          <a:xfrm>
            <a:off x="796200" y="2291525"/>
            <a:ext cx="2622000" cy="91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5"/>
          <p:cNvSpPr txBox="1">
            <a:spLocks noGrp="1"/>
          </p:cNvSpPr>
          <p:nvPr>
            <p:ph type="subTitle" idx="2"/>
          </p:nvPr>
        </p:nvSpPr>
        <p:spPr>
          <a:xfrm>
            <a:off x="5725800" y="3389780"/>
            <a:ext cx="2622000" cy="91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 name="Google Shape;36;p5"/>
          <p:cNvSpPr txBox="1">
            <a:spLocks noGrp="1"/>
          </p:cNvSpPr>
          <p:nvPr>
            <p:ph type="title"/>
          </p:nvPr>
        </p:nvSpPr>
        <p:spPr>
          <a:xfrm>
            <a:off x="939000" y="1866324"/>
            <a:ext cx="2336400" cy="45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7" name="Google Shape;37;p5"/>
          <p:cNvSpPr txBox="1">
            <a:spLocks noGrp="1"/>
          </p:cNvSpPr>
          <p:nvPr>
            <p:ph type="title" idx="3"/>
          </p:nvPr>
        </p:nvSpPr>
        <p:spPr>
          <a:xfrm>
            <a:off x="5868600" y="2960574"/>
            <a:ext cx="2336400" cy="45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38" name="Google Shape;38;p5"/>
          <p:cNvGrpSpPr/>
          <p:nvPr/>
        </p:nvGrpSpPr>
        <p:grpSpPr>
          <a:xfrm>
            <a:off x="7523929" y="33131"/>
            <a:ext cx="1897430" cy="586592"/>
            <a:chOff x="7219875" y="1515738"/>
            <a:chExt cx="1140625" cy="352625"/>
          </a:xfrm>
        </p:grpSpPr>
        <p:sp>
          <p:nvSpPr>
            <p:cNvPr id="39" name="Google Shape;39;p5"/>
            <p:cNvSpPr/>
            <p:nvPr/>
          </p:nvSpPr>
          <p:spPr>
            <a:xfrm>
              <a:off x="7219875" y="1515738"/>
              <a:ext cx="1140625" cy="352625"/>
            </a:xfrm>
            <a:custGeom>
              <a:avLst/>
              <a:gdLst/>
              <a:ahLst/>
              <a:cxnLst/>
              <a:rect l="l" t="t" r="r" b="b"/>
              <a:pathLst>
                <a:path w="45625" h="14105" extrusionOk="0">
                  <a:moveTo>
                    <a:pt x="20791" y="1"/>
                  </a:moveTo>
                  <a:cubicBezTo>
                    <a:pt x="17356" y="1"/>
                    <a:pt x="14165" y="2189"/>
                    <a:pt x="12341" y="5715"/>
                  </a:cubicBezTo>
                  <a:cubicBezTo>
                    <a:pt x="11794" y="5533"/>
                    <a:pt x="11247" y="5442"/>
                    <a:pt x="10700" y="5442"/>
                  </a:cubicBezTo>
                  <a:cubicBezTo>
                    <a:pt x="9180" y="5472"/>
                    <a:pt x="7782" y="6110"/>
                    <a:pt x="6779" y="7265"/>
                  </a:cubicBezTo>
                  <a:cubicBezTo>
                    <a:pt x="6171" y="6931"/>
                    <a:pt x="5502" y="6779"/>
                    <a:pt x="4833" y="6779"/>
                  </a:cubicBezTo>
                  <a:cubicBezTo>
                    <a:pt x="2158" y="6779"/>
                    <a:pt x="0" y="9393"/>
                    <a:pt x="0" y="12585"/>
                  </a:cubicBezTo>
                  <a:cubicBezTo>
                    <a:pt x="0" y="13436"/>
                    <a:pt x="669" y="14104"/>
                    <a:pt x="1520" y="14104"/>
                  </a:cubicBezTo>
                  <a:lnTo>
                    <a:pt x="44105" y="14104"/>
                  </a:lnTo>
                  <a:cubicBezTo>
                    <a:pt x="44956" y="14104"/>
                    <a:pt x="45624" y="13405"/>
                    <a:pt x="45624" y="12585"/>
                  </a:cubicBezTo>
                  <a:cubicBezTo>
                    <a:pt x="45624" y="9241"/>
                    <a:pt x="43375" y="6536"/>
                    <a:pt x="40609" y="6536"/>
                  </a:cubicBezTo>
                  <a:cubicBezTo>
                    <a:pt x="40123" y="6536"/>
                    <a:pt x="39667" y="6597"/>
                    <a:pt x="39211" y="6779"/>
                  </a:cubicBezTo>
                  <a:cubicBezTo>
                    <a:pt x="37721" y="4165"/>
                    <a:pt x="35259" y="2554"/>
                    <a:pt x="32615" y="2554"/>
                  </a:cubicBezTo>
                  <a:cubicBezTo>
                    <a:pt x="31004" y="2554"/>
                    <a:pt x="29484" y="3101"/>
                    <a:pt x="28238" y="4104"/>
                  </a:cubicBezTo>
                  <a:cubicBezTo>
                    <a:pt x="26353" y="1521"/>
                    <a:pt x="23679" y="1"/>
                    <a:pt x="2079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7295896" y="1563713"/>
              <a:ext cx="988585" cy="256680"/>
            </a:xfrm>
            <a:custGeom>
              <a:avLst/>
              <a:gdLst/>
              <a:ahLst/>
              <a:cxnLst/>
              <a:rect l="l" t="t" r="r" b="b"/>
              <a:pathLst>
                <a:path w="42616" h="11065" extrusionOk="0">
                  <a:moveTo>
                    <a:pt x="39120" y="6536"/>
                  </a:moveTo>
                  <a:cubicBezTo>
                    <a:pt x="38330" y="6566"/>
                    <a:pt x="37600" y="6870"/>
                    <a:pt x="37023" y="7417"/>
                  </a:cubicBezTo>
                  <a:cubicBezTo>
                    <a:pt x="35989" y="4560"/>
                    <a:pt x="33710" y="2554"/>
                    <a:pt x="31096" y="2554"/>
                  </a:cubicBezTo>
                  <a:cubicBezTo>
                    <a:pt x="29272" y="2554"/>
                    <a:pt x="27630" y="3496"/>
                    <a:pt x="26445" y="5046"/>
                  </a:cubicBezTo>
                  <a:cubicBezTo>
                    <a:pt x="24925" y="2007"/>
                    <a:pt x="22281" y="1"/>
                    <a:pt x="19272" y="1"/>
                  </a:cubicBezTo>
                  <a:cubicBezTo>
                    <a:pt x="15867" y="1"/>
                    <a:pt x="12919" y="2584"/>
                    <a:pt x="11551" y="6353"/>
                  </a:cubicBezTo>
                  <a:cubicBezTo>
                    <a:pt x="10913" y="5776"/>
                    <a:pt x="10062" y="5472"/>
                    <a:pt x="9211" y="5442"/>
                  </a:cubicBezTo>
                  <a:cubicBezTo>
                    <a:pt x="7691" y="5442"/>
                    <a:pt x="6384" y="6445"/>
                    <a:pt x="5594" y="7934"/>
                  </a:cubicBezTo>
                  <a:cubicBezTo>
                    <a:pt x="5046" y="7204"/>
                    <a:pt x="4226" y="6779"/>
                    <a:pt x="3314" y="6779"/>
                  </a:cubicBezTo>
                  <a:cubicBezTo>
                    <a:pt x="1490" y="6779"/>
                    <a:pt x="1" y="8694"/>
                    <a:pt x="1" y="11065"/>
                  </a:cubicBezTo>
                  <a:lnTo>
                    <a:pt x="42616" y="11065"/>
                  </a:lnTo>
                  <a:cubicBezTo>
                    <a:pt x="42616" y="8572"/>
                    <a:pt x="41035" y="6536"/>
                    <a:pt x="39120" y="653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5"/>
          <p:cNvGrpSpPr/>
          <p:nvPr/>
        </p:nvGrpSpPr>
        <p:grpSpPr>
          <a:xfrm rot="1762610">
            <a:off x="-438792" y="4176498"/>
            <a:ext cx="1002312" cy="858277"/>
            <a:chOff x="2217588" y="3829250"/>
            <a:chExt cx="1304206" cy="1116788"/>
          </a:xfrm>
        </p:grpSpPr>
        <p:sp>
          <p:nvSpPr>
            <p:cNvPr id="42" name="Google Shape;42;p5"/>
            <p:cNvSpPr/>
            <p:nvPr/>
          </p:nvSpPr>
          <p:spPr>
            <a:xfrm>
              <a:off x="2217588" y="3829250"/>
              <a:ext cx="1304206" cy="1116788"/>
            </a:xfrm>
            <a:custGeom>
              <a:avLst/>
              <a:gdLst/>
              <a:ahLst/>
              <a:cxnLst/>
              <a:rect l="l" t="t" r="r" b="b"/>
              <a:pathLst>
                <a:path w="13855" h="11864" extrusionOk="0">
                  <a:moveTo>
                    <a:pt x="7886" y="1"/>
                  </a:moveTo>
                  <a:cubicBezTo>
                    <a:pt x="6431" y="1"/>
                    <a:pt x="4948" y="541"/>
                    <a:pt x="3740" y="1749"/>
                  </a:cubicBezTo>
                  <a:cubicBezTo>
                    <a:pt x="0" y="5489"/>
                    <a:pt x="2661" y="11864"/>
                    <a:pt x="7931" y="11864"/>
                  </a:cubicBezTo>
                  <a:cubicBezTo>
                    <a:pt x="11219" y="11864"/>
                    <a:pt x="13855" y="9228"/>
                    <a:pt x="13855" y="5940"/>
                  </a:cubicBezTo>
                  <a:cubicBezTo>
                    <a:pt x="13855" y="2372"/>
                    <a:pt x="10933" y="1"/>
                    <a:pt x="7886"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2527113" y="3946509"/>
              <a:ext cx="882301" cy="882301"/>
            </a:xfrm>
            <a:custGeom>
              <a:avLst/>
              <a:gdLst/>
              <a:ahLst/>
              <a:cxnLst/>
              <a:rect l="l" t="t" r="r" b="b"/>
              <a:pathLst>
                <a:path w="8735" h="8735" extrusionOk="0">
                  <a:moveTo>
                    <a:pt x="4367" y="0"/>
                  </a:moveTo>
                  <a:cubicBezTo>
                    <a:pt x="1958" y="0"/>
                    <a:pt x="0" y="1958"/>
                    <a:pt x="0" y="4367"/>
                  </a:cubicBezTo>
                  <a:cubicBezTo>
                    <a:pt x="0" y="6777"/>
                    <a:pt x="1958" y="8735"/>
                    <a:pt x="4367" y="8735"/>
                  </a:cubicBezTo>
                  <a:cubicBezTo>
                    <a:pt x="6777" y="8735"/>
                    <a:pt x="8735" y="6777"/>
                    <a:pt x="8735" y="4367"/>
                  </a:cubicBezTo>
                  <a:cubicBezTo>
                    <a:pt x="8735" y="1958"/>
                    <a:pt x="6777" y="0"/>
                    <a:pt x="43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501761" y="3964185"/>
              <a:ext cx="889876" cy="864624"/>
            </a:xfrm>
            <a:custGeom>
              <a:avLst/>
              <a:gdLst/>
              <a:ahLst/>
              <a:cxnLst/>
              <a:rect l="l" t="t" r="r" b="b"/>
              <a:pathLst>
                <a:path w="8810" h="8560" extrusionOk="0">
                  <a:moveTo>
                    <a:pt x="3439" y="1"/>
                  </a:moveTo>
                  <a:lnTo>
                    <a:pt x="3439" y="1"/>
                  </a:lnTo>
                  <a:cubicBezTo>
                    <a:pt x="1355" y="603"/>
                    <a:pt x="0" y="2636"/>
                    <a:pt x="301" y="4795"/>
                  </a:cubicBezTo>
                  <a:cubicBezTo>
                    <a:pt x="603" y="6953"/>
                    <a:pt x="2435" y="8560"/>
                    <a:pt x="4618" y="8560"/>
                  </a:cubicBezTo>
                  <a:cubicBezTo>
                    <a:pt x="6576" y="8560"/>
                    <a:pt x="8283" y="7254"/>
                    <a:pt x="8810" y="5372"/>
                  </a:cubicBezTo>
                  <a:lnTo>
                    <a:pt x="8810" y="5372"/>
                  </a:lnTo>
                  <a:cubicBezTo>
                    <a:pt x="8402" y="5488"/>
                    <a:pt x="7997" y="5543"/>
                    <a:pt x="7603" y="5543"/>
                  </a:cubicBezTo>
                  <a:cubicBezTo>
                    <a:pt x="4849" y="5543"/>
                    <a:pt x="2626" y="2878"/>
                    <a:pt x="34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5"/>
          <p:cNvGrpSpPr/>
          <p:nvPr/>
        </p:nvGrpSpPr>
        <p:grpSpPr>
          <a:xfrm>
            <a:off x="4569" y="126399"/>
            <a:ext cx="1410076" cy="484795"/>
            <a:chOff x="7365100" y="697263"/>
            <a:chExt cx="760600" cy="261500"/>
          </a:xfrm>
        </p:grpSpPr>
        <p:sp>
          <p:nvSpPr>
            <p:cNvPr id="46" name="Google Shape;46;p5"/>
            <p:cNvSpPr/>
            <p:nvPr/>
          </p:nvSpPr>
          <p:spPr>
            <a:xfrm>
              <a:off x="7365100" y="697263"/>
              <a:ext cx="760600" cy="261500"/>
            </a:xfrm>
            <a:custGeom>
              <a:avLst/>
              <a:gdLst/>
              <a:ahLst/>
              <a:cxnLst/>
              <a:rect l="l" t="t" r="r" b="b"/>
              <a:pathLst>
                <a:path w="30424" h="10460" extrusionOk="0">
                  <a:moveTo>
                    <a:pt x="13621" y="1"/>
                  </a:moveTo>
                  <a:cubicBezTo>
                    <a:pt x="10783" y="1"/>
                    <a:pt x="7958" y="1334"/>
                    <a:pt x="6198" y="3925"/>
                  </a:cubicBezTo>
                  <a:cubicBezTo>
                    <a:pt x="5839" y="3850"/>
                    <a:pt x="5482" y="3814"/>
                    <a:pt x="5132" y="3814"/>
                  </a:cubicBezTo>
                  <a:cubicBezTo>
                    <a:pt x="2368" y="3814"/>
                    <a:pt x="0" y="6054"/>
                    <a:pt x="27" y="8940"/>
                  </a:cubicBezTo>
                  <a:cubicBezTo>
                    <a:pt x="27" y="9761"/>
                    <a:pt x="696" y="10460"/>
                    <a:pt x="1547" y="10460"/>
                  </a:cubicBezTo>
                  <a:lnTo>
                    <a:pt x="28903" y="10460"/>
                  </a:lnTo>
                  <a:cubicBezTo>
                    <a:pt x="29724" y="10460"/>
                    <a:pt x="30423" y="9761"/>
                    <a:pt x="30423" y="8940"/>
                  </a:cubicBezTo>
                  <a:cubicBezTo>
                    <a:pt x="30423" y="4999"/>
                    <a:pt x="27169" y="2171"/>
                    <a:pt x="23629" y="2171"/>
                  </a:cubicBezTo>
                  <a:cubicBezTo>
                    <a:pt x="22528" y="2171"/>
                    <a:pt x="21399" y="2445"/>
                    <a:pt x="20332" y="3043"/>
                  </a:cubicBezTo>
                  <a:cubicBezTo>
                    <a:pt x="18541" y="999"/>
                    <a:pt x="16077" y="1"/>
                    <a:pt x="1362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7403775" y="698113"/>
              <a:ext cx="683925" cy="222675"/>
            </a:xfrm>
            <a:custGeom>
              <a:avLst/>
              <a:gdLst/>
              <a:ahLst/>
              <a:cxnLst/>
              <a:rect l="l" t="t" r="r" b="b"/>
              <a:pathLst>
                <a:path w="27357" h="8907" extrusionOk="0">
                  <a:moveTo>
                    <a:pt x="22098" y="3678"/>
                  </a:moveTo>
                  <a:cubicBezTo>
                    <a:pt x="20760" y="3678"/>
                    <a:pt x="19423" y="4195"/>
                    <a:pt x="18450" y="5137"/>
                  </a:cubicBezTo>
                  <a:cubicBezTo>
                    <a:pt x="15441" y="0"/>
                    <a:pt x="7873" y="335"/>
                    <a:pt x="5350" y="5745"/>
                  </a:cubicBezTo>
                  <a:cubicBezTo>
                    <a:pt x="2948" y="4408"/>
                    <a:pt x="0" y="6140"/>
                    <a:pt x="0" y="8906"/>
                  </a:cubicBezTo>
                  <a:lnTo>
                    <a:pt x="27356" y="8906"/>
                  </a:lnTo>
                  <a:cubicBezTo>
                    <a:pt x="27356" y="6019"/>
                    <a:pt x="24985" y="3678"/>
                    <a:pt x="22098" y="36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5"/>
          <p:cNvSpPr txBox="1">
            <a:spLocks noGrp="1"/>
          </p:cNvSpPr>
          <p:nvPr>
            <p:ph type="title" idx="4"/>
          </p:nvPr>
        </p:nvSpPr>
        <p:spPr>
          <a:xfrm>
            <a:off x="720000" y="537875"/>
            <a:ext cx="7704000" cy="42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grpSp>
        <p:nvGrpSpPr>
          <p:cNvPr id="50" name="Google Shape;50;p6"/>
          <p:cNvGrpSpPr/>
          <p:nvPr/>
        </p:nvGrpSpPr>
        <p:grpSpPr>
          <a:xfrm>
            <a:off x="-290938" y="206275"/>
            <a:ext cx="2000852" cy="535905"/>
            <a:chOff x="2159225" y="3645850"/>
            <a:chExt cx="1807617" cy="484150"/>
          </a:xfrm>
        </p:grpSpPr>
        <p:sp>
          <p:nvSpPr>
            <p:cNvPr id="51" name="Google Shape;51;p6"/>
            <p:cNvSpPr/>
            <p:nvPr/>
          </p:nvSpPr>
          <p:spPr>
            <a:xfrm>
              <a:off x="2159225" y="3645850"/>
              <a:ext cx="1807617" cy="484150"/>
            </a:xfrm>
            <a:custGeom>
              <a:avLst/>
              <a:gdLst/>
              <a:ahLst/>
              <a:cxnLst/>
              <a:rect l="l" t="t" r="r" b="b"/>
              <a:pathLst>
                <a:path w="31886" h="8828" extrusionOk="0">
                  <a:moveTo>
                    <a:pt x="14588" y="1"/>
                  </a:moveTo>
                  <a:cubicBezTo>
                    <a:pt x="12363" y="1"/>
                    <a:pt x="10159" y="1009"/>
                    <a:pt x="8724" y="2962"/>
                  </a:cubicBezTo>
                  <a:cubicBezTo>
                    <a:pt x="8390" y="2870"/>
                    <a:pt x="8055" y="2840"/>
                    <a:pt x="7751" y="2840"/>
                  </a:cubicBezTo>
                  <a:cubicBezTo>
                    <a:pt x="6779" y="2840"/>
                    <a:pt x="5806" y="3174"/>
                    <a:pt x="5046" y="3752"/>
                  </a:cubicBezTo>
                  <a:cubicBezTo>
                    <a:pt x="4619" y="3599"/>
                    <a:pt x="4188" y="3527"/>
                    <a:pt x="3767" y="3527"/>
                  </a:cubicBezTo>
                  <a:cubicBezTo>
                    <a:pt x="1765" y="3527"/>
                    <a:pt x="0" y="5148"/>
                    <a:pt x="0" y="7308"/>
                  </a:cubicBezTo>
                  <a:cubicBezTo>
                    <a:pt x="0" y="8129"/>
                    <a:pt x="700" y="8828"/>
                    <a:pt x="1520" y="8828"/>
                  </a:cubicBezTo>
                  <a:lnTo>
                    <a:pt x="30366" y="8798"/>
                  </a:lnTo>
                  <a:cubicBezTo>
                    <a:pt x="31217" y="8798"/>
                    <a:pt x="31886" y="8129"/>
                    <a:pt x="31886" y="7278"/>
                  </a:cubicBezTo>
                  <a:cubicBezTo>
                    <a:pt x="31886" y="5150"/>
                    <a:pt x="30153" y="3418"/>
                    <a:pt x="27995" y="3418"/>
                  </a:cubicBezTo>
                  <a:cubicBezTo>
                    <a:pt x="27721" y="3418"/>
                    <a:pt x="27448" y="3448"/>
                    <a:pt x="27174" y="3509"/>
                  </a:cubicBezTo>
                  <a:cubicBezTo>
                    <a:pt x="26050" y="2111"/>
                    <a:pt x="24347" y="1320"/>
                    <a:pt x="22584" y="1320"/>
                  </a:cubicBezTo>
                  <a:cubicBezTo>
                    <a:pt x="21551" y="1320"/>
                    <a:pt x="20578" y="1594"/>
                    <a:pt x="19697" y="2080"/>
                  </a:cubicBezTo>
                  <a:cubicBezTo>
                    <a:pt x="18257" y="682"/>
                    <a:pt x="16416" y="1"/>
                    <a:pt x="14588"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2230293" y="3660959"/>
              <a:ext cx="1665482" cy="401986"/>
            </a:xfrm>
            <a:custGeom>
              <a:avLst/>
              <a:gdLst/>
              <a:ahLst/>
              <a:cxnLst/>
              <a:rect l="l" t="t" r="r" b="b"/>
              <a:pathLst>
                <a:path w="28847" h="6962" extrusionOk="0">
                  <a:moveTo>
                    <a:pt x="26506" y="4590"/>
                  </a:moveTo>
                  <a:cubicBezTo>
                    <a:pt x="26020" y="4590"/>
                    <a:pt x="25503" y="4773"/>
                    <a:pt x="25108" y="5046"/>
                  </a:cubicBezTo>
                  <a:cubicBezTo>
                    <a:pt x="23801" y="2280"/>
                    <a:pt x="20123" y="1642"/>
                    <a:pt x="17934" y="3800"/>
                  </a:cubicBezTo>
                  <a:cubicBezTo>
                    <a:pt x="15472" y="1"/>
                    <a:pt x="9788" y="396"/>
                    <a:pt x="7843" y="4499"/>
                  </a:cubicBezTo>
                  <a:cubicBezTo>
                    <a:pt x="6506" y="3618"/>
                    <a:pt x="4712" y="3982"/>
                    <a:pt x="3831" y="5320"/>
                  </a:cubicBezTo>
                  <a:cubicBezTo>
                    <a:pt x="2372" y="3952"/>
                    <a:pt x="1" y="4985"/>
                    <a:pt x="31" y="6961"/>
                  </a:cubicBezTo>
                  <a:lnTo>
                    <a:pt x="28846" y="6961"/>
                  </a:lnTo>
                  <a:cubicBezTo>
                    <a:pt x="28846" y="5654"/>
                    <a:pt x="27813" y="4590"/>
                    <a:pt x="26506" y="45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6"/>
          <p:cNvGrpSpPr/>
          <p:nvPr/>
        </p:nvGrpSpPr>
        <p:grpSpPr>
          <a:xfrm>
            <a:off x="7384041" y="-253611"/>
            <a:ext cx="849913" cy="849913"/>
            <a:chOff x="9668924" y="1174515"/>
            <a:chExt cx="1081589" cy="1081589"/>
          </a:xfrm>
        </p:grpSpPr>
        <p:sp>
          <p:nvSpPr>
            <p:cNvPr id="54" name="Google Shape;54;p6"/>
            <p:cNvSpPr/>
            <p:nvPr/>
          </p:nvSpPr>
          <p:spPr>
            <a:xfrm>
              <a:off x="9668924" y="1174515"/>
              <a:ext cx="1081589" cy="1081589"/>
            </a:xfrm>
            <a:custGeom>
              <a:avLst/>
              <a:gdLst/>
              <a:ahLst/>
              <a:cxnLst/>
              <a:rect l="l" t="t" r="r" b="b"/>
              <a:pathLst>
                <a:path w="40711" h="40711" extrusionOk="0">
                  <a:moveTo>
                    <a:pt x="20356" y="1"/>
                  </a:moveTo>
                  <a:cubicBezTo>
                    <a:pt x="9111" y="1"/>
                    <a:pt x="1" y="9112"/>
                    <a:pt x="1" y="20356"/>
                  </a:cubicBezTo>
                  <a:cubicBezTo>
                    <a:pt x="1" y="31600"/>
                    <a:pt x="9111" y="40711"/>
                    <a:pt x="20356" y="40711"/>
                  </a:cubicBezTo>
                  <a:cubicBezTo>
                    <a:pt x="31600" y="40711"/>
                    <a:pt x="40711" y="31600"/>
                    <a:pt x="40711" y="20356"/>
                  </a:cubicBezTo>
                  <a:cubicBezTo>
                    <a:pt x="40711" y="9112"/>
                    <a:pt x="31600" y="1"/>
                    <a:pt x="20356"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9738175" y="1245950"/>
              <a:ext cx="943100" cy="938750"/>
            </a:xfrm>
            <a:custGeom>
              <a:avLst/>
              <a:gdLst/>
              <a:ahLst/>
              <a:cxnLst/>
              <a:rect l="l" t="t" r="r" b="b"/>
              <a:pathLst>
                <a:path w="37724" h="37550" extrusionOk="0">
                  <a:moveTo>
                    <a:pt x="18909" y="0"/>
                  </a:moveTo>
                  <a:cubicBezTo>
                    <a:pt x="18847" y="0"/>
                    <a:pt x="18786" y="0"/>
                    <a:pt x="18724" y="1"/>
                  </a:cubicBezTo>
                  <a:cubicBezTo>
                    <a:pt x="8333" y="76"/>
                    <a:pt x="0" y="8534"/>
                    <a:pt x="76" y="18925"/>
                  </a:cubicBezTo>
                  <a:cubicBezTo>
                    <a:pt x="151" y="29229"/>
                    <a:pt x="8534" y="37549"/>
                    <a:pt x="18815" y="37549"/>
                  </a:cubicBezTo>
                  <a:cubicBezTo>
                    <a:pt x="18877" y="37549"/>
                    <a:pt x="18939" y="37549"/>
                    <a:pt x="19000" y="37549"/>
                  </a:cubicBezTo>
                  <a:cubicBezTo>
                    <a:pt x="29366" y="37473"/>
                    <a:pt x="37724" y="29015"/>
                    <a:pt x="37649" y="18624"/>
                  </a:cubicBezTo>
                  <a:cubicBezTo>
                    <a:pt x="37574" y="8320"/>
                    <a:pt x="29191" y="0"/>
                    <a:pt x="189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6"/>
          <p:cNvGrpSpPr/>
          <p:nvPr/>
        </p:nvGrpSpPr>
        <p:grpSpPr>
          <a:xfrm>
            <a:off x="7905778" y="124266"/>
            <a:ext cx="1408175" cy="484141"/>
            <a:chOff x="7365100" y="697263"/>
            <a:chExt cx="760600" cy="261500"/>
          </a:xfrm>
        </p:grpSpPr>
        <p:sp>
          <p:nvSpPr>
            <p:cNvPr id="57" name="Google Shape;57;p6"/>
            <p:cNvSpPr/>
            <p:nvPr/>
          </p:nvSpPr>
          <p:spPr>
            <a:xfrm>
              <a:off x="7365100" y="697263"/>
              <a:ext cx="760600" cy="261500"/>
            </a:xfrm>
            <a:custGeom>
              <a:avLst/>
              <a:gdLst/>
              <a:ahLst/>
              <a:cxnLst/>
              <a:rect l="l" t="t" r="r" b="b"/>
              <a:pathLst>
                <a:path w="30424" h="10460" extrusionOk="0">
                  <a:moveTo>
                    <a:pt x="13621" y="1"/>
                  </a:moveTo>
                  <a:cubicBezTo>
                    <a:pt x="10783" y="1"/>
                    <a:pt x="7958" y="1334"/>
                    <a:pt x="6198" y="3925"/>
                  </a:cubicBezTo>
                  <a:cubicBezTo>
                    <a:pt x="5839" y="3850"/>
                    <a:pt x="5482" y="3814"/>
                    <a:pt x="5132" y="3814"/>
                  </a:cubicBezTo>
                  <a:cubicBezTo>
                    <a:pt x="2368" y="3814"/>
                    <a:pt x="0" y="6054"/>
                    <a:pt x="27" y="8940"/>
                  </a:cubicBezTo>
                  <a:cubicBezTo>
                    <a:pt x="27" y="9761"/>
                    <a:pt x="696" y="10460"/>
                    <a:pt x="1547" y="10460"/>
                  </a:cubicBezTo>
                  <a:lnTo>
                    <a:pt x="28903" y="10460"/>
                  </a:lnTo>
                  <a:cubicBezTo>
                    <a:pt x="29724" y="10460"/>
                    <a:pt x="30423" y="9761"/>
                    <a:pt x="30423" y="8940"/>
                  </a:cubicBezTo>
                  <a:cubicBezTo>
                    <a:pt x="30423" y="4999"/>
                    <a:pt x="27169" y="2171"/>
                    <a:pt x="23629" y="2171"/>
                  </a:cubicBezTo>
                  <a:cubicBezTo>
                    <a:pt x="22528" y="2171"/>
                    <a:pt x="21399" y="2445"/>
                    <a:pt x="20332" y="3043"/>
                  </a:cubicBezTo>
                  <a:cubicBezTo>
                    <a:pt x="18541" y="999"/>
                    <a:pt x="16077" y="1"/>
                    <a:pt x="1362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7403775" y="698113"/>
              <a:ext cx="683925" cy="222675"/>
            </a:xfrm>
            <a:custGeom>
              <a:avLst/>
              <a:gdLst/>
              <a:ahLst/>
              <a:cxnLst/>
              <a:rect l="l" t="t" r="r" b="b"/>
              <a:pathLst>
                <a:path w="27357" h="8907" extrusionOk="0">
                  <a:moveTo>
                    <a:pt x="22098" y="3678"/>
                  </a:moveTo>
                  <a:cubicBezTo>
                    <a:pt x="20760" y="3678"/>
                    <a:pt x="19423" y="4195"/>
                    <a:pt x="18450" y="5137"/>
                  </a:cubicBezTo>
                  <a:cubicBezTo>
                    <a:pt x="15441" y="0"/>
                    <a:pt x="7873" y="335"/>
                    <a:pt x="5350" y="5745"/>
                  </a:cubicBezTo>
                  <a:cubicBezTo>
                    <a:pt x="2948" y="4408"/>
                    <a:pt x="0" y="6140"/>
                    <a:pt x="0" y="8906"/>
                  </a:cubicBezTo>
                  <a:lnTo>
                    <a:pt x="27356" y="8906"/>
                  </a:lnTo>
                  <a:cubicBezTo>
                    <a:pt x="27356" y="6019"/>
                    <a:pt x="24985" y="3678"/>
                    <a:pt x="22098" y="36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6"/>
          <p:cNvGrpSpPr/>
          <p:nvPr/>
        </p:nvGrpSpPr>
        <p:grpSpPr>
          <a:xfrm rot="697201">
            <a:off x="387103" y="4677394"/>
            <a:ext cx="497710" cy="368114"/>
            <a:chOff x="-1137000" y="1596325"/>
            <a:chExt cx="323175" cy="239025"/>
          </a:xfrm>
        </p:grpSpPr>
        <p:sp>
          <p:nvSpPr>
            <p:cNvPr id="60" name="Google Shape;60;p6"/>
            <p:cNvSpPr/>
            <p:nvPr/>
          </p:nvSpPr>
          <p:spPr>
            <a:xfrm>
              <a:off x="-1137000" y="1704175"/>
              <a:ext cx="130550" cy="131175"/>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976350" y="1596325"/>
              <a:ext cx="162525" cy="139250"/>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1106875" y="1743100"/>
              <a:ext cx="60900" cy="5255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924100" y="1636400"/>
              <a:ext cx="71375" cy="60625"/>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6"/>
          <p:cNvGrpSpPr/>
          <p:nvPr/>
        </p:nvGrpSpPr>
        <p:grpSpPr>
          <a:xfrm>
            <a:off x="8064031" y="4574984"/>
            <a:ext cx="799280" cy="516876"/>
            <a:chOff x="8064031" y="4574984"/>
            <a:chExt cx="799280" cy="516876"/>
          </a:xfrm>
        </p:grpSpPr>
        <p:grpSp>
          <p:nvGrpSpPr>
            <p:cNvPr id="65" name="Google Shape;65;p6"/>
            <p:cNvGrpSpPr/>
            <p:nvPr/>
          </p:nvGrpSpPr>
          <p:grpSpPr>
            <a:xfrm rot="-697201" flipH="1">
              <a:off x="8096003" y="4677394"/>
              <a:ext cx="497710" cy="368114"/>
              <a:chOff x="-1137000" y="1596325"/>
              <a:chExt cx="323175" cy="239025"/>
            </a:xfrm>
          </p:grpSpPr>
          <p:sp>
            <p:nvSpPr>
              <p:cNvPr id="66" name="Google Shape;66;p6"/>
              <p:cNvSpPr/>
              <p:nvPr/>
            </p:nvSpPr>
            <p:spPr>
              <a:xfrm>
                <a:off x="-1137000" y="1704175"/>
                <a:ext cx="130550" cy="131175"/>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76350" y="1596325"/>
                <a:ext cx="162525" cy="139250"/>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106875" y="1743100"/>
                <a:ext cx="60900" cy="5255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924100" y="1636400"/>
                <a:ext cx="71375" cy="60625"/>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6"/>
            <p:cNvSpPr/>
            <p:nvPr/>
          </p:nvSpPr>
          <p:spPr>
            <a:xfrm rot="-697201" flipH="1">
              <a:off x="8643970" y="4593162"/>
              <a:ext cx="201055" cy="202018"/>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rot="-697201" flipH="1">
              <a:off x="8704573" y="4651663"/>
              <a:ext cx="93790" cy="8093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6"/>
          <p:cNvSpPr txBox="1">
            <a:spLocks noGrp="1"/>
          </p:cNvSpPr>
          <p:nvPr>
            <p:ph type="title"/>
          </p:nvPr>
        </p:nvSpPr>
        <p:spPr>
          <a:xfrm>
            <a:off x="1320750" y="537875"/>
            <a:ext cx="6502500" cy="42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7"/>
          <p:cNvSpPr txBox="1">
            <a:spLocks noGrp="1"/>
          </p:cNvSpPr>
          <p:nvPr>
            <p:ph type="title"/>
          </p:nvPr>
        </p:nvSpPr>
        <p:spPr>
          <a:xfrm>
            <a:off x="709600" y="782200"/>
            <a:ext cx="3301500" cy="895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pSp>
        <p:nvGrpSpPr>
          <p:cNvPr id="75" name="Google Shape;75;p7"/>
          <p:cNvGrpSpPr/>
          <p:nvPr/>
        </p:nvGrpSpPr>
        <p:grpSpPr>
          <a:xfrm>
            <a:off x="4011103" y="80414"/>
            <a:ext cx="1408175" cy="484141"/>
            <a:chOff x="7365100" y="697263"/>
            <a:chExt cx="760600" cy="261500"/>
          </a:xfrm>
        </p:grpSpPr>
        <p:sp>
          <p:nvSpPr>
            <p:cNvPr id="76" name="Google Shape;76;p7"/>
            <p:cNvSpPr/>
            <p:nvPr/>
          </p:nvSpPr>
          <p:spPr>
            <a:xfrm>
              <a:off x="7365100" y="697263"/>
              <a:ext cx="760600" cy="261500"/>
            </a:xfrm>
            <a:custGeom>
              <a:avLst/>
              <a:gdLst/>
              <a:ahLst/>
              <a:cxnLst/>
              <a:rect l="l" t="t" r="r" b="b"/>
              <a:pathLst>
                <a:path w="30424" h="10460" extrusionOk="0">
                  <a:moveTo>
                    <a:pt x="13621" y="1"/>
                  </a:moveTo>
                  <a:cubicBezTo>
                    <a:pt x="10783" y="1"/>
                    <a:pt x="7958" y="1334"/>
                    <a:pt x="6198" y="3925"/>
                  </a:cubicBezTo>
                  <a:cubicBezTo>
                    <a:pt x="5839" y="3850"/>
                    <a:pt x="5482" y="3814"/>
                    <a:pt x="5132" y="3814"/>
                  </a:cubicBezTo>
                  <a:cubicBezTo>
                    <a:pt x="2368" y="3814"/>
                    <a:pt x="0" y="6054"/>
                    <a:pt x="27" y="8940"/>
                  </a:cubicBezTo>
                  <a:cubicBezTo>
                    <a:pt x="27" y="9761"/>
                    <a:pt x="696" y="10460"/>
                    <a:pt x="1547" y="10460"/>
                  </a:cubicBezTo>
                  <a:lnTo>
                    <a:pt x="28903" y="10460"/>
                  </a:lnTo>
                  <a:cubicBezTo>
                    <a:pt x="29724" y="10460"/>
                    <a:pt x="30423" y="9761"/>
                    <a:pt x="30423" y="8940"/>
                  </a:cubicBezTo>
                  <a:cubicBezTo>
                    <a:pt x="30423" y="4999"/>
                    <a:pt x="27169" y="2171"/>
                    <a:pt x="23629" y="2171"/>
                  </a:cubicBezTo>
                  <a:cubicBezTo>
                    <a:pt x="22528" y="2171"/>
                    <a:pt x="21399" y="2445"/>
                    <a:pt x="20332" y="3043"/>
                  </a:cubicBezTo>
                  <a:cubicBezTo>
                    <a:pt x="18541" y="999"/>
                    <a:pt x="16077" y="1"/>
                    <a:pt x="1362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7403775" y="698113"/>
              <a:ext cx="683925" cy="222675"/>
            </a:xfrm>
            <a:custGeom>
              <a:avLst/>
              <a:gdLst/>
              <a:ahLst/>
              <a:cxnLst/>
              <a:rect l="l" t="t" r="r" b="b"/>
              <a:pathLst>
                <a:path w="27357" h="8907" extrusionOk="0">
                  <a:moveTo>
                    <a:pt x="22098" y="3678"/>
                  </a:moveTo>
                  <a:cubicBezTo>
                    <a:pt x="20760" y="3678"/>
                    <a:pt x="19423" y="4195"/>
                    <a:pt x="18450" y="5137"/>
                  </a:cubicBezTo>
                  <a:cubicBezTo>
                    <a:pt x="15441" y="0"/>
                    <a:pt x="7873" y="335"/>
                    <a:pt x="5350" y="5745"/>
                  </a:cubicBezTo>
                  <a:cubicBezTo>
                    <a:pt x="2948" y="4408"/>
                    <a:pt x="0" y="6140"/>
                    <a:pt x="0" y="8906"/>
                  </a:cubicBezTo>
                  <a:lnTo>
                    <a:pt x="27356" y="8906"/>
                  </a:lnTo>
                  <a:cubicBezTo>
                    <a:pt x="27356" y="6019"/>
                    <a:pt x="24985" y="3678"/>
                    <a:pt x="22098" y="36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7"/>
          <p:cNvGrpSpPr/>
          <p:nvPr/>
        </p:nvGrpSpPr>
        <p:grpSpPr>
          <a:xfrm rot="343867" flipH="1">
            <a:off x="-852549" y="4335010"/>
            <a:ext cx="3411174" cy="1087534"/>
            <a:chOff x="7125225" y="3783925"/>
            <a:chExt cx="2407350" cy="767500"/>
          </a:xfrm>
        </p:grpSpPr>
        <p:sp>
          <p:nvSpPr>
            <p:cNvPr id="79" name="Google Shape;79;p7"/>
            <p:cNvSpPr/>
            <p:nvPr/>
          </p:nvSpPr>
          <p:spPr>
            <a:xfrm>
              <a:off x="7125225" y="3783925"/>
              <a:ext cx="2407350" cy="767500"/>
            </a:xfrm>
            <a:custGeom>
              <a:avLst/>
              <a:gdLst/>
              <a:ahLst/>
              <a:cxnLst/>
              <a:rect l="l" t="t" r="r" b="b"/>
              <a:pathLst>
                <a:path w="96294" h="30700" extrusionOk="0">
                  <a:moveTo>
                    <a:pt x="6596" y="0"/>
                  </a:moveTo>
                  <a:cubicBezTo>
                    <a:pt x="6110" y="0"/>
                    <a:pt x="5624" y="61"/>
                    <a:pt x="5168" y="152"/>
                  </a:cubicBezTo>
                  <a:cubicBezTo>
                    <a:pt x="4529" y="304"/>
                    <a:pt x="3891" y="517"/>
                    <a:pt x="3313" y="851"/>
                  </a:cubicBezTo>
                  <a:cubicBezTo>
                    <a:pt x="2736" y="1185"/>
                    <a:pt x="2219" y="1581"/>
                    <a:pt x="1763" y="2067"/>
                  </a:cubicBezTo>
                  <a:cubicBezTo>
                    <a:pt x="1307" y="2523"/>
                    <a:pt x="912" y="3070"/>
                    <a:pt x="639" y="3678"/>
                  </a:cubicBezTo>
                  <a:cubicBezTo>
                    <a:pt x="335" y="4286"/>
                    <a:pt x="152" y="4955"/>
                    <a:pt x="61" y="5623"/>
                  </a:cubicBezTo>
                  <a:cubicBezTo>
                    <a:pt x="0" y="6322"/>
                    <a:pt x="31" y="7021"/>
                    <a:pt x="183" y="7690"/>
                  </a:cubicBezTo>
                  <a:cubicBezTo>
                    <a:pt x="335" y="8359"/>
                    <a:pt x="608" y="8967"/>
                    <a:pt x="943" y="9544"/>
                  </a:cubicBezTo>
                  <a:cubicBezTo>
                    <a:pt x="1307" y="10122"/>
                    <a:pt x="1733" y="10608"/>
                    <a:pt x="2250" y="11064"/>
                  </a:cubicBezTo>
                  <a:cubicBezTo>
                    <a:pt x="3283" y="11946"/>
                    <a:pt x="4590" y="12493"/>
                    <a:pt x="5958" y="12614"/>
                  </a:cubicBezTo>
                  <a:lnTo>
                    <a:pt x="8207" y="12827"/>
                  </a:lnTo>
                  <a:lnTo>
                    <a:pt x="10365" y="13070"/>
                  </a:lnTo>
                  <a:lnTo>
                    <a:pt x="12493" y="13313"/>
                  </a:lnTo>
                  <a:lnTo>
                    <a:pt x="14530" y="13556"/>
                  </a:lnTo>
                  <a:cubicBezTo>
                    <a:pt x="15229" y="13617"/>
                    <a:pt x="15897" y="13708"/>
                    <a:pt x="16536" y="13800"/>
                  </a:cubicBezTo>
                  <a:lnTo>
                    <a:pt x="18511" y="14073"/>
                  </a:lnTo>
                  <a:lnTo>
                    <a:pt x="20396" y="14347"/>
                  </a:lnTo>
                  <a:lnTo>
                    <a:pt x="22280" y="14620"/>
                  </a:lnTo>
                  <a:lnTo>
                    <a:pt x="24104" y="14894"/>
                  </a:lnTo>
                  <a:lnTo>
                    <a:pt x="25897" y="15198"/>
                  </a:lnTo>
                  <a:lnTo>
                    <a:pt x="27660" y="15502"/>
                  </a:lnTo>
                  <a:lnTo>
                    <a:pt x="29393" y="15806"/>
                  </a:lnTo>
                  <a:lnTo>
                    <a:pt x="31126" y="16110"/>
                  </a:lnTo>
                  <a:lnTo>
                    <a:pt x="32797" y="16414"/>
                  </a:lnTo>
                  <a:lnTo>
                    <a:pt x="34469" y="16748"/>
                  </a:lnTo>
                  <a:cubicBezTo>
                    <a:pt x="35047" y="16870"/>
                    <a:pt x="35594" y="16961"/>
                    <a:pt x="36141" y="17082"/>
                  </a:cubicBezTo>
                  <a:lnTo>
                    <a:pt x="37782" y="17417"/>
                  </a:lnTo>
                  <a:lnTo>
                    <a:pt x="39424" y="17781"/>
                  </a:lnTo>
                  <a:lnTo>
                    <a:pt x="41065" y="18116"/>
                  </a:lnTo>
                  <a:lnTo>
                    <a:pt x="42706" y="18511"/>
                  </a:lnTo>
                  <a:lnTo>
                    <a:pt x="44348" y="18876"/>
                  </a:lnTo>
                  <a:lnTo>
                    <a:pt x="45989" y="19271"/>
                  </a:lnTo>
                  <a:lnTo>
                    <a:pt x="47661" y="19666"/>
                  </a:lnTo>
                  <a:lnTo>
                    <a:pt x="49333" y="20092"/>
                  </a:lnTo>
                  <a:lnTo>
                    <a:pt x="51004" y="20517"/>
                  </a:lnTo>
                  <a:cubicBezTo>
                    <a:pt x="51551" y="20669"/>
                    <a:pt x="52129" y="20821"/>
                    <a:pt x="52707" y="20973"/>
                  </a:cubicBezTo>
                  <a:lnTo>
                    <a:pt x="54439" y="21429"/>
                  </a:lnTo>
                  <a:lnTo>
                    <a:pt x="56172" y="21915"/>
                  </a:lnTo>
                  <a:cubicBezTo>
                    <a:pt x="56780" y="22098"/>
                    <a:pt x="57357" y="22250"/>
                    <a:pt x="57965" y="22432"/>
                  </a:cubicBezTo>
                  <a:lnTo>
                    <a:pt x="59758" y="22949"/>
                  </a:lnTo>
                  <a:lnTo>
                    <a:pt x="61612" y="23496"/>
                  </a:lnTo>
                  <a:lnTo>
                    <a:pt x="63497" y="24073"/>
                  </a:lnTo>
                  <a:cubicBezTo>
                    <a:pt x="64105" y="24286"/>
                    <a:pt x="64743" y="24468"/>
                    <a:pt x="65412" y="24681"/>
                  </a:cubicBezTo>
                  <a:cubicBezTo>
                    <a:pt x="66050" y="24894"/>
                    <a:pt x="66719" y="25107"/>
                    <a:pt x="67357" y="25320"/>
                  </a:cubicBezTo>
                  <a:lnTo>
                    <a:pt x="69363" y="25958"/>
                  </a:lnTo>
                  <a:cubicBezTo>
                    <a:pt x="70062" y="26201"/>
                    <a:pt x="70731" y="26414"/>
                    <a:pt x="71430" y="26657"/>
                  </a:cubicBezTo>
                  <a:cubicBezTo>
                    <a:pt x="71643" y="26748"/>
                    <a:pt x="71856" y="26779"/>
                    <a:pt x="72099" y="26779"/>
                  </a:cubicBezTo>
                  <a:cubicBezTo>
                    <a:pt x="72920" y="26779"/>
                    <a:pt x="73649" y="26292"/>
                    <a:pt x="73984" y="25563"/>
                  </a:cubicBezTo>
                  <a:cubicBezTo>
                    <a:pt x="74014" y="25472"/>
                    <a:pt x="74044" y="25411"/>
                    <a:pt x="74075" y="25320"/>
                  </a:cubicBezTo>
                  <a:lnTo>
                    <a:pt x="74713" y="25563"/>
                  </a:lnTo>
                  <a:lnTo>
                    <a:pt x="76598" y="26231"/>
                  </a:lnTo>
                  <a:lnTo>
                    <a:pt x="78604" y="26961"/>
                  </a:lnTo>
                  <a:cubicBezTo>
                    <a:pt x="78847" y="27052"/>
                    <a:pt x="79060" y="27083"/>
                    <a:pt x="79333" y="27083"/>
                  </a:cubicBezTo>
                  <a:cubicBezTo>
                    <a:pt x="80184" y="27083"/>
                    <a:pt x="80975" y="26535"/>
                    <a:pt x="81248" y="25715"/>
                  </a:cubicBezTo>
                  <a:lnTo>
                    <a:pt x="81248" y="25684"/>
                  </a:lnTo>
                  <a:lnTo>
                    <a:pt x="82464" y="26140"/>
                  </a:lnTo>
                  <a:lnTo>
                    <a:pt x="84105" y="26779"/>
                  </a:lnTo>
                  <a:lnTo>
                    <a:pt x="85777" y="27447"/>
                  </a:lnTo>
                  <a:lnTo>
                    <a:pt x="87540" y="28146"/>
                  </a:lnTo>
                  <a:lnTo>
                    <a:pt x="89333" y="28906"/>
                  </a:lnTo>
                  <a:cubicBezTo>
                    <a:pt x="89972" y="29149"/>
                    <a:pt x="90580" y="29423"/>
                    <a:pt x="91248" y="29697"/>
                  </a:cubicBezTo>
                  <a:cubicBezTo>
                    <a:pt x="91887" y="29970"/>
                    <a:pt x="92555" y="30244"/>
                    <a:pt x="93224" y="30548"/>
                  </a:cubicBezTo>
                  <a:cubicBezTo>
                    <a:pt x="93467" y="30669"/>
                    <a:pt x="93741" y="30700"/>
                    <a:pt x="94014" y="30700"/>
                  </a:cubicBezTo>
                  <a:cubicBezTo>
                    <a:pt x="94835" y="30700"/>
                    <a:pt x="95564" y="30213"/>
                    <a:pt x="95868" y="29453"/>
                  </a:cubicBezTo>
                  <a:cubicBezTo>
                    <a:pt x="96294" y="28420"/>
                    <a:pt x="95808" y="27234"/>
                    <a:pt x="94774" y="26779"/>
                  </a:cubicBezTo>
                  <a:lnTo>
                    <a:pt x="92829" y="25958"/>
                  </a:lnTo>
                  <a:lnTo>
                    <a:pt x="91309" y="25289"/>
                  </a:lnTo>
                  <a:cubicBezTo>
                    <a:pt x="91795" y="24225"/>
                    <a:pt x="91309" y="22979"/>
                    <a:pt x="90215" y="22554"/>
                  </a:cubicBezTo>
                  <a:cubicBezTo>
                    <a:pt x="89546" y="22250"/>
                    <a:pt x="88877" y="22006"/>
                    <a:pt x="88209" y="21733"/>
                  </a:cubicBezTo>
                  <a:lnTo>
                    <a:pt x="86324" y="20973"/>
                  </a:lnTo>
                  <a:lnTo>
                    <a:pt x="84500" y="20274"/>
                  </a:lnTo>
                  <a:lnTo>
                    <a:pt x="82737" y="19605"/>
                  </a:lnTo>
                  <a:lnTo>
                    <a:pt x="81035" y="18967"/>
                  </a:lnTo>
                  <a:lnTo>
                    <a:pt x="80063" y="18633"/>
                  </a:lnTo>
                  <a:cubicBezTo>
                    <a:pt x="80275" y="18116"/>
                    <a:pt x="80275" y="17569"/>
                    <a:pt x="80063" y="17052"/>
                  </a:cubicBezTo>
                  <a:cubicBezTo>
                    <a:pt x="79850" y="16535"/>
                    <a:pt x="79394" y="16110"/>
                    <a:pt x="78847" y="15927"/>
                  </a:cubicBezTo>
                  <a:lnTo>
                    <a:pt x="76780" y="15198"/>
                  </a:lnTo>
                  <a:lnTo>
                    <a:pt x="74774" y="14499"/>
                  </a:lnTo>
                  <a:lnTo>
                    <a:pt x="72768" y="13830"/>
                  </a:lnTo>
                  <a:lnTo>
                    <a:pt x="70822" y="13192"/>
                  </a:lnTo>
                  <a:cubicBezTo>
                    <a:pt x="70214" y="12979"/>
                    <a:pt x="69576" y="12797"/>
                    <a:pt x="68938" y="12584"/>
                  </a:cubicBezTo>
                  <a:lnTo>
                    <a:pt x="67053" y="12006"/>
                  </a:lnTo>
                  <a:cubicBezTo>
                    <a:pt x="66445" y="11824"/>
                    <a:pt x="65837" y="11611"/>
                    <a:pt x="65230" y="11429"/>
                  </a:cubicBezTo>
                  <a:lnTo>
                    <a:pt x="63406" y="10882"/>
                  </a:lnTo>
                  <a:lnTo>
                    <a:pt x="61643" y="10365"/>
                  </a:lnTo>
                  <a:lnTo>
                    <a:pt x="59880" y="9879"/>
                  </a:lnTo>
                  <a:lnTo>
                    <a:pt x="58147" y="9392"/>
                  </a:lnTo>
                  <a:lnTo>
                    <a:pt x="56415" y="8906"/>
                  </a:lnTo>
                  <a:lnTo>
                    <a:pt x="54713" y="8480"/>
                  </a:lnTo>
                  <a:lnTo>
                    <a:pt x="53041" y="8024"/>
                  </a:lnTo>
                  <a:lnTo>
                    <a:pt x="51369" y="7599"/>
                  </a:lnTo>
                  <a:lnTo>
                    <a:pt x="49697" y="7204"/>
                  </a:lnTo>
                  <a:lnTo>
                    <a:pt x="48056" y="6809"/>
                  </a:lnTo>
                  <a:lnTo>
                    <a:pt x="46384" y="6414"/>
                  </a:lnTo>
                  <a:cubicBezTo>
                    <a:pt x="45837" y="6292"/>
                    <a:pt x="45290" y="6170"/>
                    <a:pt x="44743" y="6049"/>
                  </a:cubicBezTo>
                  <a:cubicBezTo>
                    <a:pt x="44196" y="5897"/>
                    <a:pt x="43618" y="5775"/>
                    <a:pt x="43071" y="5654"/>
                  </a:cubicBezTo>
                  <a:lnTo>
                    <a:pt x="41430" y="5289"/>
                  </a:lnTo>
                  <a:lnTo>
                    <a:pt x="39758" y="4955"/>
                  </a:lnTo>
                  <a:lnTo>
                    <a:pt x="38086" y="4590"/>
                  </a:lnTo>
                  <a:lnTo>
                    <a:pt x="36384" y="4255"/>
                  </a:lnTo>
                  <a:lnTo>
                    <a:pt x="34682" y="3921"/>
                  </a:lnTo>
                  <a:lnTo>
                    <a:pt x="32949" y="3617"/>
                  </a:lnTo>
                  <a:lnTo>
                    <a:pt x="31186" y="3283"/>
                  </a:lnTo>
                  <a:lnTo>
                    <a:pt x="29393" y="2979"/>
                  </a:lnTo>
                  <a:lnTo>
                    <a:pt x="27600" y="2675"/>
                  </a:lnTo>
                  <a:lnTo>
                    <a:pt x="25746" y="2371"/>
                  </a:lnTo>
                  <a:lnTo>
                    <a:pt x="23891" y="2097"/>
                  </a:lnTo>
                  <a:lnTo>
                    <a:pt x="21976" y="1824"/>
                  </a:lnTo>
                  <a:lnTo>
                    <a:pt x="20031" y="1520"/>
                  </a:lnTo>
                  <a:lnTo>
                    <a:pt x="18025" y="1277"/>
                  </a:lnTo>
                  <a:cubicBezTo>
                    <a:pt x="17356" y="1185"/>
                    <a:pt x="16688" y="1094"/>
                    <a:pt x="15988" y="1003"/>
                  </a:cubicBezTo>
                  <a:lnTo>
                    <a:pt x="13891" y="760"/>
                  </a:lnTo>
                  <a:lnTo>
                    <a:pt x="11733" y="517"/>
                  </a:lnTo>
                  <a:lnTo>
                    <a:pt x="9514" y="243"/>
                  </a:lnTo>
                  <a:cubicBezTo>
                    <a:pt x="8754" y="182"/>
                    <a:pt x="7994" y="91"/>
                    <a:pt x="7235" y="30"/>
                  </a:cubicBezTo>
                  <a:cubicBezTo>
                    <a:pt x="7022" y="0"/>
                    <a:pt x="6809" y="0"/>
                    <a:pt x="6596"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7163225" y="3821900"/>
              <a:ext cx="2327575" cy="691950"/>
            </a:xfrm>
            <a:custGeom>
              <a:avLst/>
              <a:gdLst/>
              <a:ahLst/>
              <a:cxnLst/>
              <a:rect l="l" t="t" r="r" b="b"/>
              <a:pathLst>
                <a:path w="93103" h="27678" extrusionOk="0">
                  <a:moveTo>
                    <a:pt x="5038" y="1"/>
                  </a:moveTo>
                  <a:cubicBezTo>
                    <a:pt x="4684" y="1"/>
                    <a:pt x="4326" y="41"/>
                    <a:pt x="3982" y="122"/>
                  </a:cubicBezTo>
                  <a:cubicBezTo>
                    <a:pt x="3465" y="214"/>
                    <a:pt x="2979" y="396"/>
                    <a:pt x="2523" y="670"/>
                  </a:cubicBezTo>
                  <a:cubicBezTo>
                    <a:pt x="2097" y="913"/>
                    <a:pt x="1702" y="1217"/>
                    <a:pt x="1338" y="1581"/>
                  </a:cubicBezTo>
                  <a:cubicBezTo>
                    <a:pt x="1003" y="1946"/>
                    <a:pt x="699" y="2372"/>
                    <a:pt x="486" y="2828"/>
                  </a:cubicBezTo>
                  <a:cubicBezTo>
                    <a:pt x="274" y="3284"/>
                    <a:pt x="122" y="3770"/>
                    <a:pt x="61" y="4287"/>
                  </a:cubicBezTo>
                  <a:cubicBezTo>
                    <a:pt x="0" y="4803"/>
                    <a:pt x="31" y="5320"/>
                    <a:pt x="152" y="5837"/>
                  </a:cubicBezTo>
                  <a:cubicBezTo>
                    <a:pt x="274" y="6323"/>
                    <a:pt x="456" y="6809"/>
                    <a:pt x="730" y="7235"/>
                  </a:cubicBezTo>
                  <a:cubicBezTo>
                    <a:pt x="1003" y="7661"/>
                    <a:pt x="1338" y="8056"/>
                    <a:pt x="1702" y="8360"/>
                  </a:cubicBezTo>
                  <a:cubicBezTo>
                    <a:pt x="2097" y="8694"/>
                    <a:pt x="2553" y="8998"/>
                    <a:pt x="3040" y="9180"/>
                  </a:cubicBezTo>
                  <a:cubicBezTo>
                    <a:pt x="3526" y="9393"/>
                    <a:pt x="4043" y="9515"/>
                    <a:pt x="4559" y="9575"/>
                  </a:cubicBezTo>
                  <a:lnTo>
                    <a:pt x="6839" y="9788"/>
                  </a:lnTo>
                  <a:lnTo>
                    <a:pt x="9028" y="10031"/>
                  </a:lnTo>
                  <a:lnTo>
                    <a:pt x="11155" y="10275"/>
                  </a:lnTo>
                  <a:lnTo>
                    <a:pt x="13222" y="10518"/>
                  </a:lnTo>
                  <a:lnTo>
                    <a:pt x="15228" y="10761"/>
                  </a:lnTo>
                  <a:lnTo>
                    <a:pt x="17204" y="11034"/>
                  </a:lnTo>
                  <a:lnTo>
                    <a:pt x="19119" y="11308"/>
                  </a:lnTo>
                  <a:lnTo>
                    <a:pt x="21004" y="11582"/>
                  </a:lnTo>
                  <a:lnTo>
                    <a:pt x="22827" y="11885"/>
                  </a:lnTo>
                  <a:lnTo>
                    <a:pt x="24651" y="12189"/>
                  </a:lnTo>
                  <a:lnTo>
                    <a:pt x="26414" y="12463"/>
                  </a:lnTo>
                  <a:lnTo>
                    <a:pt x="28147" y="12767"/>
                  </a:lnTo>
                  <a:lnTo>
                    <a:pt x="29879" y="13101"/>
                  </a:lnTo>
                  <a:lnTo>
                    <a:pt x="31581" y="13405"/>
                  </a:lnTo>
                  <a:lnTo>
                    <a:pt x="33253" y="13740"/>
                  </a:lnTo>
                  <a:lnTo>
                    <a:pt x="34925" y="14074"/>
                  </a:lnTo>
                  <a:lnTo>
                    <a:pt x="36597" y="14408"/>
                  </a:lnTo>
                  <a:lnTo>
                    <a:pt x="38238" y="14773"/>
                  </a:lnTo>
                  <a:lnTo>
                    <a:pt x="39879" y="15138"/>
                  </a:lnTo>
                  <a:lnTo>
                    <a:pt x="41521" y="15503"/>
                  </a:lnTo>
                  <a:lnTo>
                    <a:pt x="43192" y="15898"/>
                  </a:lnTo>
                  <a:lnTo>
                    <a:pt x="44834" y="16262"/>
                  </a:lnTo>
                  <a:lnTo>
                    <a:pt x="46506" y="16658"/>
                  </a:lnTo>
                  <a:lnTo>
                    <a:pt x="48177" y="17083"/>
                  </a:lnTo>
                  <a:lnTo>
                    <a:pt x="49879" y="17539"/>
                  </a:lnTo>
                  <a:lnTo>
                    <a:pt x="51582" y="17965"/>
                  </a:lnTo>
                  <a:lnTo>
                    <a:pt x="53314" y="18451"/>
                  </a:lnTo>
                  <a:lnTo>
                    <a:pt x="55077" y="18937"/>
                  </a:lnTo>
                  <a:lnTo>
                    <a:pt x="56871" y="19424"/>
                  </a:lnTo>
                  <a:lnTo>
                    <a:pt x="58694" y="19971"/>
                  </a:lnTo>
                  <a:lnTo>
                    <a:pt x="60518" y="20518"/>
                  </a:lnTo>
                  <a:lnTo>
                    <a:pt x="62433" y="21095"/>
                  </a:lnTo>
                  <a:cubicBezTo>
                    <a:pt x="63071" y="21278"/>
                    <a:pt x="63710" y="21490"/>
                    <a:pt x="64348" y="21703"/>
                  </a:cubicBezTo>
                  <a:cubicBezTo>
                    <a:pt x="65017" y="21916"/>
                    <a:pt x="65655" y="22129"/>
                    <a:pt x="66324" y="22342"/>
                  </a:cubicBezTo>
                  <a:cubicBezTo>
                    <a:pt x="66992" y="22554"/>
                    <a:pt x="67661" y="22767"/>
                    <a:pt x="68360" y="23010"/>
                  </a:cubicBezTo>
                  <a:cubicBezTo>
                    <a:pt x="69029" y="23223"/>
                    <a:pt x="69728" y="23466"/>
                    <a:pt x="70397" y="23709"/>
                  </a:cubicBezTo>
                  <a:cubicBezTo>
                    <a:pt x="70471" y="23735"/>
                    <a:pt x="70542" y="23747"/>
                    <a:pt x="70608" y="23747"/>
                  </a:cubicBezTo>
                  <a:cubicBezTo>
                    <a:pt x="71162" y="23747"/>
                    <a:pt x="71389" y="22920"/>
                    <a:pt x="70792" y="22676"/>
                  </a:cubicBezTo>
                  <a:lnTo>
                    <a:pt x="68725" y="22007"/>
                  </a:lnTo>
                  <a:lnTo>
                    <a:pt x="66840" y="21399"/>
                  </a:lnTo>
                  <a:cubicBezTo>
                    <a:pt x="66202" y="21187"/>
                    <a:pt x="65624" y="21004"/>
                    <a:pt x="65047" y="20822"/>
                  </a:cubicBezTo>
                  <a:lnTo>
                    <a:pt x="63314" y="20275"/>
                  </a:lnTo>
                  <a:lnTo>
                    <a:pt x="61673" y="19758"/>
                  </a:lnTo>
                  <a:lnTo>
                    <a:pt x="60032" y="19241"/>
                  </a:lnTo>
                  <a:lnTo>
                    <a:pt x="58421" y="18785"/>
                  </a:lnTo>
                  <a:lnTo>
                    <a:pt x="56749" y="18299"/>
                  </a:lnTo>
                  <a:lnTo>
                    <a:pt x="55016" y="17813"/>
                  </a:lnTo>
                  <a:lnTo>
                    <a:pt x="53193" y="17296"/>
                  </a:lnTo>
                  <a:lnTo>
                    <a:pt x="51247" y="16779"/>
                  </a:lnTo>
                  <a:lnTo>
                    <a:pt x="49150" y="16232"/>
                  </a:lnTo>
                  <a:cubicBezTo>
                    <a:pt x="48876" y="16171"/>
                    <a:pt x="48694" y="15928"/>
                    <a:pt x="48724" y="15655"/>
                  </a:cubicBezTo>
                  <a:cubicBezTo>
                    <a:pt x="48750" y="15399"/>
                    <a:pt x="48969" y="15208"/>
                    <a:pt x="49219" y="15208"/>
                  </a:cubicBezTo>
                  <a:cubicBezTo>
                    <a:pt x="49266" y="15208"/>
                    <a:pt x="49314" y="15215"/>
                    <a:pt x="49363" y="15229"/>
                  </a:cubicBezTo>
                  <a:lnTo>
                    <a:pt x="51460" y="15776"/>
                  </a:lnTo>
                  <a:cubicBezTo>
                    <a:pt x="52159" y="15928"/>
                    <a:pt x="52797" y="16110"/>
                    <a:pt x="53436" y="16293"/>
                  </a:cubicBezTo>
                  <a:lnTo>
                    <a:pt x="55320" y="16810"/>
                  </a:lnTo>
                  <a:cubicBezTo>
                    <a:pt x="55928" y="16962"/>
                    <a:pt x="56506" y="17144"/>
                    <a:pt x="57083" y="17296"/>
                  </a:cubicBezTo>
                  <a:lnTo>
                    <a:pt x="58816" y="17813"/>
                  </a:lnTo>
                  <a:lnTo>
                    <a:pt x="60457" y="18299"/>
                  </a:lnTo>
                  <a:lnTo>
                    <a:pt x="62068" y="18785"/>
                  </a:lnTo>
                  <a:lnTo>
                    <a:pt x="63679" y="19272"/>
                  </a:lnTo>
                  <a:cubicBezTo>
                    <a:pt x="64196" y="19454"/>
                    <a:pt x="64713" y="19606"/>
                    <a:pt x="65260" y="19788"/>
                  </a:cubicBezTo>
                  <a:cubicBezTo>
                    <a:pt x="65776" y="19940"/>
                    <a:pt x="66324" y="20123"/>
                    <a:pt x="66871" y="20305"/>
                  </a:cubicBezTo>
                  <a:lnTo>
                    <a:pt x="68482" y="20822"/>
                  </a:lnTo>
                  <a:lnTo>
                    <a:pt x="70184" y="21399"/>
                  </a:lnTo>
                  <a:lnTo>
                    <a:pt x="71916" y="21977"/>
                  </a:lnTo>
                  <a:lnTo>
                    <a:pt x="73710" y="22615"/>
                  </a:lnTo>
                  <a:lnTo>
                    <a:pt x="75625" y="23314"/>
                  </a:lnTo>
                  <a:lnTo>
                    <a:pt x="77631" y="24044"/>
                  </a:lnTo>
                  <a:cubicBezTo>
                    <a:pt x="77704" y="24069"/>
                    <a:pt x="77772" y="24081"/>
                    <a:pt x="77837" y="24081"/>
                  </a:cubicBezTo>
                  <a:cubicBezTo>
                    <a:pt x="78388" y="24081"/>
                    <a:pt x="78591" y="23231"/>
                    <a:pt x="77965" y="23041"/>
                  </a:cubicBezTo>
                  <a:lnTo>
                    <a:pt x="75989" y="22311"/>
                  </a:lnTo>
                  <a:cubicBezTo>
                    <a:pt x="75351" y="22068"/>
                    <a:pt x="74743" y="21855"/>
                    <a:pt x="74166" y="21642"/>
                  </a:cubicBezTo>
                  <a:lnTo>
                    <a:pt x="72433" y="21065"/>
                  </a:lnTo>
                  <a:lnTo>
                    <a:pt x="70822" y="20487"/>
                  </a:lnTo>
                  <a:lnTo>
                    <a:pt x="69211" y="19940"/>
                  </a:lnTo>
                  <a:lnTo>
                    <a:pt x="67661" y="19424"/>
                  </a:lnTo>
                  <a:lnTo>
                    <a:pt x="66050" y="18907"/>
                  </a:lnTo>
                  <a:lnTo>
                    <a:pt x="64409" y="18390"/>
                  </a:lnTo>
                  <a:lnTo>
                    <a:pt x="62646" y="17843"/>
                  </a:lnTo>
                  <a:cubicBezTo>
                    <a:pt x="62038" y="17661"/>
                    <a:pt x="61430" y="17478"/>
                    <a:pt x="60761" y="17296"/>
                  </a:cubicBezTo>
                  <a:cubicBezTo>
                    <a:pt x="60123" y="17083"/>
                    <a:pt x="59454" y="16901"/>
                    <a:pt x="58725" y="16688"/>
                  </a:cubicBezTo>
                  <a:cubicBezTo>
                    <a:pt x="58451" y="16597"/>
                    <a:pt x="58269" y="16293"/>
                    <a:pt x="58360" y="16019"/>
                  </a:cubicBezTo>
                  <a:cubicBezTo>
                    <a:pt x="58435" y="15794"/>
                    <a:pt x="58633" y="15631"/>
                    <a:pt x="58854" y="15631"/>
                  </a:cubicBezTo>
                  <a:cubicBezTo>
                    <a:pt x="58901" y="15631"/>
                    <a:pt x="58950" y="15638"/>
                    <a:pt x="58998" y="15655"/>
                  </a:cubicBezTo>
                  <a:cubicBezTo>
                    <a:pt x="59728" y="15867"/>
                    <a:pt x="60427" y="16080"/>
                    <a:pt x="61126" y="16293"/>
                  </a:cubicBezTo>
                  <a:lnTo>
                    <a:pt x="63102" y="16901"/>
                  </a:lnTo>
                  <a:lnTo>
                    <a:pt x="65017" y="17478"/>
                  </a:lnTo>
                  <a:cubicBezTo>
                    <a:pt x="65624" y="17661"/>
                    <a:pt x="66232" y="17873"/>
                    <a:pt x="66840" y="18056"/>
                  </a:cubicBezTo>
                  <a:lnTo>
                    <a:pt x="68573" y="18633"/>
                  </a:lnTo>
                  <a:lnTo>
                    <a:pt x="70275" y="19180"/>
                  </a:lnTo>
                  <a:lnTo>
                    <a:pt x="71916" y="19758"/>
                  </a:lnTo>
                  <a:lnTo>
                    <a:pt x="73527" y="20305"/>
                  </a:lnTo>
                  <a:lnTo>
                    <a:pt x="75108" y="20883"/>
                  </a:lnTo>
                  <a:lnTo>
                    <a:pt x="76719" y="21430"/>
                  </a:lnTo>
                  <a:lnTo>
                    <a:pt x="78269" y="22007"/>
                  </a:lnTo>
                  <a:lnTo>
                    <a:pt x="79880" y="22615"/>
                  </a:lnTo>
                  <a:lnTo>
                    <a:pt x="81491" y="23223"/>
                  </a:lnTo>
                  <a:lnTo>
                    <a:pt x="83132" y="23861"/>
                  </a:lnTo>
                  <a:lnTo>
                    <a:pt x="84835" y="24530"/>
                  </a:lnTo>
                  <a:lnTo>
                    <a:pt x="86598" y="25229"/>
                  </a:lnTo>
                  <a:cubicBezTo>
                    <a:pt x="87175" y="25472"/>
                    <a:pt x="87783" y="25746"/>
                    <a:pt x="88421" y="25989"/>
                  </a:cubicBezTo>
                  <a:lnTo>
                    <a:pt x="90306" y="26810"/>
                  </a:lnTo>
                  <a:lnTo>
                    <a:pt x="92282" y="27630"/>
                  </a:lnTo>
                  <a:cubicBezTo>
                    <a:pt x="92353" y="27662"/>
                    <a:pt x="92427" y="27678"/>
                    <a:pt x="92500" y="27678"/>
                  </a:cubicBezTo>
                  <a:cubicBezTo>
                    <a:pt x="92702" y="27678"/>
                    <a:pt x="92891" y="27558"/>
                    <a:pt x="92981" y="27357"/>
                  </a:cubicBezTo>
                  <a:cubicBezTo>
                    <a:pt x="93102" y="27083"/>
                    <a:pt x="92981" y="26749"/>
                    <a:pt x="92707" y="26627"/>
                  </a:cubicBezTo>
                  <a:cubicBezTo>
                    <a:pt x="92038" y="26354"/>
                    <a:pt x="91370" y="26080"/>
                    <a:pt x="90762" y="25807"/>
                  </a:cubicBezTo>
                  <a:cubicBezTo>
                    <a:pt x="90123" y="25533"/>
                    <a:pt x="89515" y="25290"/>
                    <a:pt x="88908" y="25047"/>
                  </a:cubicBezTo>
                  <a:lnTo>
                    <a:pt x="87175" y="24348"/>
                  </a:lnTo>
                  <a:lnTo>
                    <a:pt x="85534" y="23649"/>
                  </a:lnTo>
                  <a:lnTo>
                    <a:pt x="83923" y="23010"/>
                  </a:lnTo>
                  <a:cubicBezTo>
                    <a:pt x="83406" y="22798"/>
                    <a:pt x="82889" y="22615"/>
                    <a:pt x="82342" y="22402"/>
                  </a:cubicBezTo>
                  <a:lnTo>
                    <a:pt x="80822" y="21825"/>
                  </a:lnTo>
                  <a:lnTo>
                    <a:pt x="79303" y="21247"/>
                  </a:lnTo>
                  <a:lnTo>
                    <a:pt x="77752" y="20670"/>
                  </a:lnTo>
                  <a:cubicBezTo>
                    <a:pt x="77205" y="20487"/>
                    <a:pt x="76689" y="20275"/>
                    <a:pt x="76141" y="20092"/>
                  </a:cubicBezTo>
                  <a:cubicBezTo>
                    <a:pt x="75625" y="19880"/>
                    <a:pt x="75078" y="19697"/>
                    <a:pt x="74530" y="19515"/>
                  </a:cubicBezTo>
                  <a:lnTo>
                    <a:pt x="72798" y="18907"/>
                  </a:lnTo>
                  <a:cubicBezTo>
                    <a:pt x="72220" y="18724"/>
                    <a:pt x="71643" y="18512"/>
                    <a:pt x="71005" y="18299"/>
                  </a:cubicBezTo>
                  <a:lnTo>
                    <a:pt x="69120" y="17661"/>
                  </a:lnTo>
                  <a:cubicBezTo>
                    <a:pt x="68451" y="17448"/>
                    <a:pt x="67783" y="17235"/>
                    <a:pt x="67083" y="16992"/>
                  </a:cubicBezTo>
                  <a:cubicBezTo>
                    <a:pt x="66810" y="16931"/>
                    <a:pt x="66658" y="16658"/>
                    <a:pt x="66719" y="16384"/>
                  </a:cubicBezTo>
                  <a:cubicBezTo>
                    <a:pt x="66769" y="16133"/>
                    <a:pt x="66984" y="15965"/>
                    <a:pt x="67229" y="15965"/>
                  </a:cubicBezTo>
                  <a:cubicBezTo>
                    <a:pt x="67281" y="15965"/>
                    <a:pt x="67334" y="15973"/>
                    <a:pt x="67387" y="15989"/>
                  </a:cubicBezTo>
                  <a:lnTo>
                    <a:pt x="69363" y="16658"/>
                  </a:lnTo>
                  <a:lnTo>
                    <a:pt x="71217" y="17266"/>
                  </a:lnTo>
                  <a:lnTo>
                    <a:pt x="72919" y="17843"/>
                  </a:lnTo>
                  <a:lnTo>
                    <a:pt x="74561" y="18421"/>
                  </a:lnTo>
                  <a:cubicBezTo>
                    <a:pt x="75078" y="18603"/>
                    <a:pt x="75625" y="18816"/>
                    <a:pt x="76111" y="18968"/>
                  </a:cubicBezTo>
                  <a:lnTo>
                    <a:pt x="77631" y="19545"/>
                  </a:lnTo>
                  <a:lnTo>
                    <a:pt x="79151" y="20092"/>
                  </a:lnTo>
                  <a:lnTo>
                    <a:pt x="80731" y="20670"/>
                  </a:lnTo>
                  <a:lnTo>
                    <a:pt x="82312" y="21278"/>
                  </a:lnTo>
                  <a:lnTo>
                    <a:pt x="84014" y="21946"/>
                  </a:lnTo>
                  <a:lnTo>
                    <a:pt x="85807" y="22646"/>
                  </a:lnTo>
                  <a:cubicBezTo>
                    <a:pt x="86415" y="22889"/>
                    <a:pt x="87053" y="23162"/>
                    <a:pt x="87722" y="23436"/>
                  </a:cubicBezTo>
                  <a:cubicBezTo>
                    <a:pt x="87813" y="23479"/>
                    <a:pt x="87901" y="23499"/>
                    <a:pt x="87982" y="23499"/>
                  </a:cubicBezTo>
                  <a:cubicBezTo>
                    <a:pt x="88520" y="23499"/>
                    <a:pt x="88782" y="22644"/>
                    <a:pt x="88148" y="22433"/>
                  </a:cubicBezTo>
                  <a:cubicBezTo>
                    <a:pt x="87449" y="22159"/>
                    <a:pt x="86780" y="21886"/>
                    <a:pt x="86142" y="21642"/>
                  </a:cubicBezTo>
                  <a:lnTo>
                    <a:pt x="84257" y="20883"/>
                  </a:lnTo>
                  <a:cubicBezTo>
                    <a:pt x="83619" y="20639"/>
                    <a:pt x="83011" y="20396"/>
                    <a:pt x="82433" y="20153"/>
                  </a:cubicBezTo>
                  <a:lnTo>
                    <a:pt x="80701" y="19515"/>
                  </a:lnTo>
                  <a:lnTo>
                    <a:pt x="78999" y="18876"/>
                  </a:lnTo>
                  <a:lnTo>
                    <a:pt x="77357" y="18269"/>
                  </a:lnTo>
                  <a:lnTo>
                    <a:pt x="75746" y="17691"/>
                  </a:lnTo>
                  <a:lnTo>
                    <a:pt x="74166" y="17144"/>
                  </a:lnTo>
                  <a:lnTo>
                    <a:pt x="72585" y="16597"/>
                  </a:lnTo>
                  <a:lnTo>
                    <a:pt x="71005" y="16050"/>
                  </a:lnTo>
                  <a:lnTo>
                    <a:pt x="69394" y="15533"/>
                  </a:lnTo>
                  <a:lnTo>
                    <a:pt x="67783" y="14986"/>
                  </a:lnTo>
                  <a:lnTo>
                    <a:pt x="66111" y="14469"/>
                  </a:lnTo>
                  <a:cubicBezTo>
                    <a:pt x="65533" y="14287"/>
                    <a:pt x="64956" y="14074"/>
                    <a:pt x="64378" y="13922"/>
                  </a:cubicBezTo>
                  <a:lnTo>
                    <a:pt x="62555" y="13375"/>
                  </a:lnTo>
                  <a:lnTo>
                    <a:pt x="60670" y="12797"/>
                  </a:lnTo>
                  <a:lnTo>
                    <a:pt x="58694" y="12220"/>
                  </a:lnTo>
                  <a:lnTo>
                    <a:pt x="56597" y="11642"/>
                  </a:lnTo>
                  <a:cubicBezTo>
                    <a:pt x="56323" y="11551"/>
                    <a:pt x="56141" y="11308"/>
                    <a:pt x="56202" y="11034"/>
                  </a:cubicBezTo>
                  <a:cubicBezTo>
                    <a:pt x="56227" y="10779"/>
                    <a:pt x="56468" y="10588"/>
                    <a:pt x="56725" y="10588"/>
                  </a:cubicBezTo>
                  <a:cubicBezTo>
                    <a:pt x="56773" y="10588"/>
                    <a:pt x="56822" y="10594"/>
                    <a:pt x="56871" y="10609"/>
                  </a:cubicBezTo>
                  <a:lnTo>
                    <a:pt x="58937" y="11186"/>
                  </a:lnTo>
                  <a:lnTo>
                    <a:pt x="60822" y="11764"/>
                  </a:lnTo>
                  <a:lnTo>
                    <a:pt x="62615" y="12281"/>
                  </a:lnTo>
                  <a:lnTo>
                    <a:pt x="64287" y="12797"/>
                  </a:lnTo>
                  <a:lnTo>
                    <a:pt x="65928" y="13314"/>
                  </a:lnTo>
                  <a:lnTo>
                    <a:pt x="67509" y="13800"/>
                  </a:lnTo>
                  <a:lnTo>
                    <a:pt x="69150" y="14317"/>
                  </a:lnTo>
                  <a:lnTo>
                    <a:pt x="70792" y="14895"/>
                  </a:lnTo>
                  <a:lnTo>
                    <a:pt x="72555" y="15472"/>
                  </a:lnTo>
                  <a:lnTo>
                    <a:pt x="74409" y="16110"/>
                  </a:lnTo>
                  <a:cubicBezTo>
                    <a:pt x="75047" y="16323"/>
                    <a:pt x="75716" y="16566"/>
                    <a:pt x="76415" y="16810"/>
                  </a:cubicBezTo>
                  <a:cubicBezTo>
                    <a:pt x="76488" y="16842"/>
                    <a:pt x="76564" y="16857"/>
                    <a:pt x="76637" y="16857"/>
                  </a:cubicBezTo>
                  <a:cubicBezTo>
                    <a:pt x="76838" y="16857"/>
                    <a:pt x="77025" y="16744"/>
                    <a:pt x="77114" y="16566"/>
                  </a:cubicBezTo>
                  <a:cubicBezTo>
                    <a:pt x="77266" y="16262"/>
                    <a:pt x="77114" y="15928"/>
                    <a:pt x="76810" y="15807"/>
                  </a:cubicBezTo>
                  <a:cubicBezTo>
                    <a:pt x="76111" y="15563"/>
                    <a:pt x="75442" y="15320"/>
                    <a:pt x="74743" y="15077"/>
                  </a:cubicBezTo>
                  <a:lnTo>
                    <a:pt x="72737" y="14408"/>
                  </a:lnTo>
                  <a:cubicBezTo>
                    <a:pt x="72068" y="14165"/>
                    <a:pt x="71400" y="13952"/>
                    <a:pt x="70761" y="13740"/>
                  </a:cubicBezTo>
                  <a:cubicBezTo>
                    <a:pt x="70123" y="13527"/>
                    <a:pt x="69454" y="13314"/>
                    <a:pt x="68816" y="13101"/>
                  </a:cubicBezTo>
                  <a:cubicBezTo>
                    <a:pt x="68178" y="12889"/>
                    <a:pt x="67570" y="12706"/>
                    <a:pt x="66931" y="12493"/>
                  </a:cubicBezTo>
                  <a:cubicBezTo>
                    <a:pt x="66293" y="12281"/>
                    <a:pt x="65685" y="12098"/>
                    <a:pt x="65077" y="11916"/>
                  </a:cubicBezTo>
                  <a:lnTo>
                    <a:pt x="63223" y="11338"/>
                  </a:lnTo>
                  <a:lnTo>
                    <a:pt x="61430" y="10822"/>
                  </a:lnTo>
                  <a:cubicBezTo>
                    <a:pt x="60852" y="10639"/>
                    <a:pt x="60244" y="10457"/>
                    <a:pt x="59667" y="10275"/>
                  </a:cubicBezTo>
                  <a:lnTo>
                    <a:pt x="57904" y="9788"/>
                  </a:lnTo>
                  <a:lnTo>
                    <a:pt x="56171" y="9302"/>
                  </a:lnTo>
                  <a:lnTo>
                    <a:pt x="54500" y="8876"/>
                  </a:lnTo>
                  <a:lnTo>
                    <a:pt x="52797" y="8420"/>
                  </a:lnTo>
                  <a:lnTo>
                    <a:pt x="51126" y="7964"/>
                  </a:lnTo>
                  <a:lnTo>
                    <a:pt x="49484" y="7569"/>
                  </a:lnTo>
                  <a:lnTo>
                    <a:pt x="47843" y="7144"/>
                  </a:lnTo>
                  <a:lnTo>
                    <a:pt x="46171" y="6718"/>
                  </a:lnTo>
                  <a:lnTo>
                    <a:pt x="44530" y="6353"/>
                  </a:lnTo>
                  <a:cubicBezTo>
                    <a:pt x="43983" y="6232"/>
                    <a:pt x="43436" y="6110"/>
                    <a:pt x="42888" y="5958"/>
                  </a:cubicBezTo>
                  <a:lnTo>
                    <a:pt x="41247" y="5594"/>
                  </a:lnTo>
                  <a:lnTo>
                    <a:pt x="39575" y="5229"/>
                  </a:lnTo>
                  <a:lnTo>
                    <a:pt x="37934" y="4895"/>
                  </a:lnTo>
                  <a:lnTo>
                    <a:pt x="36262" y="4560"/>
                  </a:lnTo>
                  <a:lnTo>
                    <a:pt x="34560" y="4226"/>
                  </a:lnTo>
                  <a:lnTo>
                    <a:pt x="32858" y="3891"/>
                  </a:lnTo>
                  <a:lnTo>
                    <a:pt x="31156" y="3557"/>
                  </a:lnTo>
                  <a:lnTo>
                    <a:pt x="29393" y="3253"/>
                  </a:lnTo>
                  <a:lnTo>
                    <a:pt x="27630" y="2949"/>
                  </a:lnTo>
                  <a:lnTo>
                    <a:pt x="25836" y="2645"/>
                  </a:lnTo>
                  <a:lnTo>
                    <a:pt x="24013" y="2341"/>
                  </a:lnTo>
                  <a:lnTo>
                    <a:pt x="22128" y="2068"/>
                  </a:lnTo>
                  <a:lnTo>
                    <a:pt x="20244" y="1764"/>
                  </a:lnTo>
                  <a:lnTo>
                    <a:pt x="18298" y="1490"/>
                  </a:lnTo>
                  <a:lnTo>
                    <a:pt x="16292" y="1247"/>
                  </a:lnTo>
                  <a:lnTo>
                    <a:pt x="14256" y="973"/>
                  </a:lnTo>
                  <a:cubicBezTo>
                    <a:pt x="13587" y="882"/>
                    <a:pt x="12888" y="791"/>
                    <a:pt x="12158" y="730"/>
                  </a:cubicBezTo>
                  <a:lnTo>
                    <a:pt x="10031" y="487"/>
                  </a:lnTo>
                  <a:lnTo>
                    <a:pt x="7842" y="244"/>
                  </a:lnTo>
                  <a:cubicBezTo>
                    <a:pt x="7082" y="183"/>
                    <a:pt x="6353" y="92"/>
                    <a:pt x="5563" y="31"/>
                  </a:cubicBezTo>
                  <a:cubicBezTo>
                    <a:pt x="5390" y="11"/>
                    <a:pt x="5215" y="1"/>
                    <a:pt x="5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7191325" y="3848675"/>
              <a:ext cx="1597325" cy="378875"/>
            </a:xfrm>
            <a:custGeom>
              <a:avLst/>
              <a:gdLst/>
              <a:ahLst/>
              <a:cxnLst/>
              <a:rect l="l" t="t" r="r" b="b"/>
              <a:pathLst>
                <a:path w="63893" h="15155" extrusionOk="0">
                  <a:moveTo>
                    <a:pt x="3916" y="1"/>
                  </a:moveTo>
                  <a:cubicBezTo>
                    <a:pt x="3533" y="1"/>
                    <a:pt x="3150" y="63"/>
                    <a:pt x="2767" y="176"/>
                  </a:cubicBezTo>
                  <a:cubicBezTo>
                    <a:pt x="2311" y="328"/>
                    <a:pt x="1855" y="541"/>
                    <a:pt x="1460" y="875"/>
                  </a:cubicBezTo>
                  <a:cubicBezTo>
                    <a:pt x="1065" y="1149"/>
                    <a:pt x="730" y="1544"/>
                    <a:pt x="518" y="1969"/>
                  </a:cubicBezTo>
                  <a:cubicBezTo>
                    <a:pt x="244" y="2395"/>
                    <a:pt x="92" y="2881"/>
                    <a:pt x="62" y="3398"/>
                  </a:cubicBezTo>
                  <a:cubicBezTo>
                    <a:pt x="1" y="3884"/>
                    <a:pt x="31" y="4371"/>
                    <a:pt x="214" y="4857"/>
                  </a:cubicBezTo>
                  <a:cubicBezTo>
                    <a:pt x="335" y="5313"/>
                    <a:pt x="578" y="5738"/>
                    <a:pt x="913" y="6103"/>
                  </a:cubicBezTo>
                  <a:cubicBezTo>
                    <a:pt x="1217" y="6468"/>
                    <a:pt x="1612" y="6772"/>
                    <a:pt x="2037" y="7015"/>
                  </a:cubicBezTo>
                  <a:cubicBezTo>
                    <a:pt x="2493" y="7228"/>
                    <a:pt x="2980" y="7380"/>
                    <a:pt x="3466" y="7441"/>
                  </a:cubicBezTo>
                  <a:lnTo>
                    <a:pt x="5654" y="7653"/>
                  </a:lnTo>
                  <a:cubicBezTo>
                    <a:pt x="6353" y="7714"/>
                    <a:pt x="7053" y="7805"/>
                    <a:pt x="7752" y="7866"/>
                  </a:cubicBezTo>
                  <a:lnTo>
                    <a:pt x="9727" y="8079"/>
                  </a:lnTo>
                  <a:lnTo>
                    <a:pt x="11673" y="8322"/>
                  </a:lnTo>
                  <a:lnTo>
                    <a:pt x="13527" y="8565"/>
                  </a:lnTo>
                  <a:lnTo>
                    <a:pt x="15320" y="8778"/>
                  </a:lnTo>
                  <a:lnTo>
                    <a:pt x="17053" y="9021"/>
                  </a:lnTo>
                  <a:lnTo>
                    <a:pt x="18785" y="9295"/>
                  </a:lnTo>
                  <a:lnTo>
                    <a:pt x="20457" y="9538"/>
                  </a:lnTo>
                  <a:lnTo>
                    <a:pt x="22098" y="9781"/>
                  </a:lnTo>
                  <a:lnTo>
                    <a:pt x="23740" y="10055"/>
                  </a:lnTo>
                  <a:lnTo>
                    <a:pt x="25381" y="10328"/>
                  </a:lnTo>
                  <a:lnTo>
                    <a:pt x="26992" y="10632"/>
                  </a:lnTo>
                  <a:lnTo>
                    <a:pt x="28634" y="10906"/>
                  </a:lnTo>
                  <a:lnTo>
                    <a:pt x="30305" y="11240"/>
                  </a:lnTo>
                  <a:lnTo>
                    <a:pt x="31977" y="11544"/>
                  </a:lnTo>
                  <a:lnTo>
                    <a:pt x="33679" y="11878"/>
                  </a:lnTo>
                  <a:lnTo>
                    <a:pt x="35442" y="12243"/>
                  </a:lnTo>
                  <a:lnTo>
                    <a:pt x="37236" y="12638"/>
                  </a:lnTo>
                  <a:lnTo>
                    <a:pt x="39120" y="13033"/>
                  </a:lnTo>
                  <a:lnTo>
                    <a:pt x="41005" y="13489"/>
                  </a:lnTo>
                  <a:lnTo>
                    <a:pt x="43011" y="13945"/>
                  </a:lnTo>
                  <a:cubicBezTo>
                    <a:pt x="43679" y="14128"/>
                    <a:pt x="44348" y="14280"/>
                    <a:pt x="45078" y="14462"/>
                  </a:cubicBezTo>
                  <a:cubicBezTo>
                    <a:pt x="45113" y="14470"/>
                    <a:pt x="45149" y="14474"/>
                    <a:pt x="45185" y="14474"/>
                  </a:cubicBezTo>
                  <a:cubicBezTo>
                    <a:pt x="45426" y="14474"/>
                    <a:pt x="45663" y="14305"/>
                    <a:pt x="45716" y="14067"/>
                  </a:cubicBezTo>
                  <a:cubicBezTo>
                    <a:pt x="45807" y="13763"/>
                    <a:pt x="45625" y="13459"/>
                    <a:pt x="45321" y="13398"/>
                  </a:cubicBezTo>
                  <a:lnTo>
                    <a:pt x="43315" y="12912"/>
                  </a:lnTo>
                  <a:lnTo>
                    <a:pt x="41491" y="12486"/>
                  </a:lnTo>
                  <a:lnTo>
                    <a:pt x="39789" y="12091"/>
                  </a:lnTo>
                  <a:lnTo>
                    <a:pt x="38178" y="11757"/>
                  </a:lnTo>
                  <a:lnTo>
                    <a:pt x="36567" y="11392"/>
                  </a:lnTo>
                  <a:lnTo>
                    <a:pt x="34925" y="11058"/>
                  </a:lnTo>
                  <a:lnTo>
                    <a:pt x="33223" y="10723"/>
                  </a:lnTo>
                  <a:cubicBezTo>
                    <a:pt x="32646" y="10602"/>
                    <a:pt x="32007" y="10480"/>
                    <a:pt x="31369" y="10328"/>
                  </a:cubicBezTo>
                  <a:cubicBezTo>
                    <a:pt x="30731" y="10207"/>
                    <a:pt x="30062" y="10085"/>
                    <a:pt x="29333" y="9963"/>
                  </a:cubicBezTo>
                  <a:cubicBezTo>
                    <a:pt x="29059" y="9903"/>
                    <a:pt x="28877" y="9629"/>
                    <a:pt x="28907" y="9356"/>
                  </a:cubicBezTo>
                  <a:cubicBezTo>
                    <a:pt x="28960" y="9118"/>
                    <a:pt x="29174" y="8949"/>
                    <a:pt x="29409" y="8949"/>
                  </a:cubicBezTo>
                  <a:cubicBezTo>
                    <a:pt x="29444" y="8949"/>
                    <a:pt x="29479" y="8952"/>
                    <a:pt x="29515" y="8960"/>
                  </a:cubicBezTo>
                  <a:lnTo>
                    <a:pt x="31582" y="9325"/>
                  </a:lnTo>
                  <a:lnTo>
                    <a:pt x="33527" y="9720"/>
                  </a:lnTo>
                  <a:lnTo>
                    <a:pt x="35351" y="10085"/>
                  </a:lnTo>
                  <a:lnTo>
                    <a:pt x="37114" y="10480"/>
                  </a:lnTo>
                  <a:lnTo>
                    <a:pt x="38786" y="10814"/>
                  </a:lnTo>
                  <a:lnTo>
                    <a:pt x="40397" y="11179"/>
                  </a:lnTo>
                  <a:lnTo>
                    <a:pt x="41977" y="11574"/>
                  </a:lnTo>
                  <a:lnTo>
                    <a:pt x="43558" y="11939"/>
                  </a:lnTo>
                  <a:lnTo>
                    <a:pt x="45138" y="12334"/>
                  </a:lnTo>
                  <a:lnTo>
                    <a:pt x="46749" y="12699"/>
                  </a:lnTo>
                  <a:lnTo>
                    <a:pt x="48391" y="13125"/>
                  </a:lnTo>
                  <a:lnTo>
                    <a:pt x="50093" y="13580"/>
                  </a:lnTo>
                  <a:cubicBezTo>
                    <a:pt x="50701" y="13732"/>
                    <a:pt x="51278" y="13884"/>
                    <a:pt x="51886" y="14036"/>
                  </a:cubicBezTo>
                  <a:lnTo>
                    <a:pt x="53801" y="14553"/>
                  </a:lnTo>
                  <a:cubicBezTo>
                    <a:pt x="54439" y="14736"/>
                    <a:pt x="55108" y="14918"/>
                    <a:pt x="55777" y="15131"/>
                  </a:cubicBezTo>
                  <a:cubicBezTo>
                    <a:pt x="55821" y="15140"/>
                    <a:pt x="55866" y="15144"/>
                    <a:pt x="55909" y="15144"/>
                  </a:cubicBezTo>
                  <a:cubicBezTo>
                    <a:pt x="56165" y="15144"/>
                    <a:pt x="56398" y="14995"/>
                    <a:pt x="56476" y="14736"/>
                  </a:cubicBezTo>
                  <a:cubicBezTo>
                    <a:pt x="56537" y="14462"/>
                    <a:pt x="56385" y="14158"/>
                    <a:pt x="56081" y="14067"/>
                  </a:cubicBezTo>
                  <a:lnTo>
                    <a:pt x="54227" y="13550"/>
                  </a:lnTo>
                  <a:lnTo>
                    <a:pt x="52494" y="13064"/>
                  </a:lnTo>
                  <a:lnTo>
                    <a:pt x="50914" y="12638"/>
                  </a:lnTo>
                  <a:lnTo>
                    <a:pt x="49394" y="12273"/>
                  </a:lnTo>
                  <a:lnTo>
                    <a:pt x="47904" y="11878"/>
                  </a:lnTo>
                  <a:lnTo>
                    <a:pt x="46385" y="11514"/>
                  </a:lnTo>
                  <a:lnTo>
                    <a:pt x="44804" y="11118"/>
                  </a:lnTo>
                  <a:cubicBezTo>
                    <a:pt x="44227" y="10997"/>
                    <a:pt x="43649" y="10875"/>
                    <a:pt x="43071" y="10723"/>
                  </a:cubicBezTo>
                  <a:lnTo>
                    <a:pt x="41157" y="10267"/>
                  </a:lnTo>
                  <a:cubicBezTo>
                    <a:pt x="40498" y="10185"/>
                    <a:pt x="40657" y="9260"/>
                    <a:pt x="41209" y="9260"/>
                  </a:cubicBezTo>
                  <a:cubicBezTo>
                    <a:pt x="41268" y="9260"/>
                    <a:pt x="41332" y="9271"/>
                    <a:pt x="41400" y="9295"/>
                  </a:cubicBezTo>
                  <a:lnTo>
                    <a:pt x="43497" y="9781"/>
                  </a:lnTo>
                  <a:lnTo>
                    <a:pt x="45473" y="10237"/>
                  </a:lnTo>
                  <a:lnTo>
                    <a:pt x="47297" y="10693"/>
                  </a:lnTo>
                  <a:lnTo>
                    <a:pt x="49029" y="11118"/>
                  </a:lnTo>
                  <a:lnTo>
                    <a:pt x="50701" y="11574"/>
                  </a:lnTo>
                  <a:lnTo>
                    <a:pt x="52342" y="12000"/>
                  </a:lnTo>
                  <a:lnTo>
                    <a:pt x="53984" y="12456"/>
                  </a:lnTo>
                  <a:lnTo>
                    <a:pt x="55655" y="12912"/>
                  </a:lnTo>
                  <a:lnTo>
                    <a:pt x="57357" y="13398"/>
                  </a:lnTo>
                  <a:lnTo>
                    <a:pt x="59151" y="13915"/>
                  </a:lnTo>
                  <a:lnTo>
                    <a:pt x="61066" y="14492"/>
                  </a:lnTo>
                  <a:lnTo>
                    <a:pt x="63102" y="15131"/>
                  </a:lnTo>
                  <a:cubicBezTo>
                    <a:pt x="63156" y="15147"/>
                    <a:pt x="63210" y="15154"/>
                    <a:pt x="63263" y="15154"/>
                  </a:cubicBezTo>
                  <a:cubicBezTo>
                    <a:pt x="63507" y="15154"/>
                    <a:pt x="63726" y="14991"/>
                    <a:pt x="63801" y="14766"/>
                  </a:cubicBezTo>
                  <a:cubicBezTo>
                    <a:pt x="63893" y="14462"/>
                    <a:pt x="63710" y="14158"/>
                    <a:pt x="63437" y="14067"/>
                  </a:cubicBezTo>
                  <a:cubicBezTo>
                    <a:pt x="62738" y="13854"/>
                    <a:pt x="62069" y="13672"/>
                    <a:pt x="61400" y="13459"/>
                  </a:cubicBezTo>
                  <a:lnTo>
                    <a:pt x="59516" y="12881"/>
                  </a:lnTo>
                  <a:cubicBezTo>
                    <a:pt x="58908" y="12699"/>
                    <a:pt x="58300" y="12517"/>
                    <a:pt x="57692" y="12365"/>
                  </a:cubicBezTo>
                  <a:lnTo>
                    <a:pt x="55959" y="11848"/>
                  </a:lnTo>
                  <a:lnTo>
                    <a:pt x="54288" y="11392"/>
                  </a:lnTo>
                  <a:lnTo>
                    <a:pt x="52646" y="10936"/>
                  </a:lnTo>
                  <a:lnTo>
                    <a:pt x="51035" y="10450"/>
                  </a:lnTo>
                  <a:cubicBezTo>
                    <a:pt x="50518" y="10328"/>
                    <a:pt x="49971" y="10176"/>
                    <a:pt x="49455" y="10055"/>
                  </a:cubicBezTo>
                  <a:lnTo>
                    <a:pt x="47844" y="9629"/>
                  </a:lnTo>
                  <a:lnTo>
                    <a:pt x="46233" y="9234"/>
                  </a:lnTo>
                  <a:lnTo>
                    <a:pt x="44591" y="8839"/>
                  </a:lnTo>
                  <a:lnTo>
                    <a:pt x="42859" y="8444"/>
                  </a:lnTo>
                  <a:lnTo>
                    <a:pt x="41096" y="8018"/>
                  </a:lnTo>
                  <a:lnTo>
                    <a:pt x="39242" y="7623"/>
                  </a:lnTo>
                  <a:lnTo>
                    <a:pt x="37266" y="7197"/>
                  </a:lnTo>
                  <a:lnTo>
                    <a:pt x="35169" y="6741"/>
                  </a:lnTo>
                  <a:cubicBezTo>
                    <a:pt x="34865" y="6681"/>
                    <a:pt x="34682" y="6407"/>
                    <a:pt x="34743" y="6134"/>
                  </a:cubicBezTo>
                  <a:cubicBezTo>
                    <a:pt x="34796" y="5896"/>
                    <a:pt x="35033" y="5727"/>
                    <a:pt x="35274" y="5727"/>
                  </a:cubicBezTo>
                  <a:cubicBezTo>
                    <a:pt x="35310" y="5727"/>
                    <a:pt x="35346" y="5731"/>
                    <a:pt x="35381" y="5738"/>
                  </a:cubicBezTo>
                  <a:lnTo>
                    <a:pt x="37327" y="6164"/>
                  </a:lnTo>
                  <a:cubicBezTo>
                    <a:pt x="37965" y="6286"/>
                    <a:pt x="38573" y="6407"/>
                    <a:pt x="39120" y="6529"/>
                  </a:cubicBezTo>
                  <a:lnTo>
                    <a:pt x="40792" y="6924"/>
                  </a:lnTo>
                  <a:lnTo>
                    <a:pt x="42372" y="7258"/>
                  </a:lnTo>
                  <a:lnTo>
                    <a:pt x="43923" y="7623"/>
                  </a:lnTo>
                  <a:lnTo>
                    <a:pt x="45442" y="8018"/>
                  </a:lnTo>
                  <a:lnTo>
                    <a:pt x="47023" y="8383"/>
                  </a:lnTo>
                  <a:lnTo>
                    <a:pt x="48664" y="8808"/>
                  </a:lnTo>
                  <a:lnTo>
                    <a:pt x="50427" y="9264"/>
                  </a:lnTo>
                  <a:lnTo>
                    <a:pt x="52342" y="9751"/>
                  </a:lnTo>
                  <a:cubicBezTo>
                    <a:pt x="52396" y="9767"/>
                    <a:pt x="52450" y="9774"/>
                    <a:pt x="52503" y="9774"/>
                  </a:cubicBezTo>
                  <a:cubicBezTo>
                    <a:pt x="52747" y="9774"/>
                    <a:pt x="52966" y="9611"/>
                    <a:pt x="53041" y="9386"/>
                  </a:cubicBezTo>
                  <a:cubicBezTo>
                    <a:pt x="53102" y="9082"/>
                    <a:pt x="52950" y="8808"/>
                    <a:pt x="52646" y="8717"/>
                  </a:cubicBezTo>
                  <a:cubicBezTo>
                    <a:pt x="51917" y="8535"/>
                    <a:pt x="51218" y="8322"/>
                    <a:pt x="50518" y="8140"/>
                  </a:cubicBezTo>
                  <a:cubicBezTo>
                    <a:pt x="49819" y="7988"/>
                    <a:pt x="49151" y="7805"/>
                    <a:pt x="48482" y="7623"/>
                  </a:cubicBezTo>
                  <a:lnTo>
                    <a:pt x="46476" y="7137"/>
                  </a:lnTo>
                  <a:cubicBezTo>
                    <a:pt x="45838" y="6985"/>
                    <a:pt x="45169" y="6833"/>
                    <a:pt x="44561" y="6681"/>
                  </a:cubicBezTo>
                  <a:cubicBezTo>
                    <a:pt x="43923" y="6529"/>
                    <a:pt x="43284" y="6377"/>
                    <a:pt x="42676" y="6225"/>
                  </a:cubicBezTo>
                  <a:lnTo>
                    <a:pt x="40853" y="5830"/>
                  </a:lnTo>
                  <a:lnTo>
                    <a:pt x="39059" y="5434"/>
                  </a:lnTo>
                  <a:lnTo>
                    <a:pt x="37296" y="5070"/>
                  </a:lnTo>
                  <a:lnTo>
                    <a:pt x="35564" y="4705"/>
                  </a:lnTo>
                  <a:lnTo>
                    <a:pt x="33862" y="4371"/>
                  </a:lnTo>
                  <a:lnTo>
                    <a:pt x="32190" y="4036"/>
                  </a:lnTo>
                  <a:lnTo>
                    <a:pt x="30518" y="3702"/>
                  </a:lnTo>
                  <a:lnTo>
                    <a:pt x="28846" y="3398"/>
                  </a:lnTo>
                  <a:cubicBezTo>
                    <a:pt x="28269" y="3307"/>
                    <a:pt x="27722" y="3216"/>
                    <a:pt x="27144" y="3124"/>
                  </a:cubicBezTo>
                  <a:lnTo>
                    <a:pt x="25472" y="2820"/>
                  </a:lnTo>
                  <a:lnTo>
                    <a:pt x="23770" y="2547"/>
                  </a:lnTo>
                  <a:lnTo>
                    <a:pt x="22038" y="2273"/>
                  </a:lnTo>
                  <a:lnTo>
                    <a:pt x="20275" y="2000"/>
                  </a:lnTo>
                  <a:cubicBezTo>
                    <a:pt x="19697" y="1909"/>
                    <a:pt x="19089" y="1817"/>
                    <a:pt x="18481" y="1726"/>
                  </a:cubicBezTo>
                  <a:lnTo>
                    <a:pt x="16658" y="1483"/>
                  </a:lnTo>
                  <a:lnTo>
                    <a:pt x="14743" y="1209"/>
                  </a:lnTo>
                  <a:lnTo>
                    <a:pt x="12828" y="966"/>
                  </a:lnTo>
                  <a:lnTo>
                    <a:pt x="10822" y="723"/>
                  </a:lnTo>
                  <a:cubicBezTo>
                    <a:pt x="10123" y="632"/>
                    <a:pt x="9423" y="541"/>
                    <a:pt x="8724" y="480"/>
                  </a:cubicBezTo>
                  <a:cubicBezTo>
                    <a:pt x="8025" y="389"/>
                    <a:pt x="7296" y="328"/>
                    <a:pt x="6566" y="237"/>
                  </a:cubicBezTo>
                  <a:lnTo>
                    <a:pt x="4317" y="24"/>
                  </a:lnTo>
                  <a:cubicBezTo>
                    <a:pt x="4183" y="8"/>
                    <a:pt x="4050" y="1"/>
                    <a:pt x="3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7217925" y="3873875"/>
              <a:ext cx="935450" cy="214875"/>
            </a:xfrm>
            <a:custGeom>
              <a:avLst/>
              <a:gdLst/>
              <a:ahLst/>
              <a:cxnLst/>
              <a:rect l="l" t="t" r="r" b="b"/>
              <a:pathLst>
                <a:path w="37418" h="8595" extrusionOk="0">
                  <a:moveTo>
                    <a:pt x="2842" y="0"/>
                  </a:moveTo>
                  <a:cubicBezTo>
                    <a:pt x="2442" y="0"/>
                    <a:pt x="2057" y="88"/>
                    <a:pt x="1672" y="232"/>
                  </a:cubicBezTo>
                  <a:cubicBezTo>
                    <a:pt x="1247" y="445"/>
                    <a:pt x="852" y="749"/>
                    <a:pt x="548" y="1144"/>
                  </a:cubicBezTo>
                  <a:cubicBezTo>
                    <a:pt x="274" y="1539"/>
                    <a:pt x="92" y="1995"/>
                    <a:pt x="61" y="2481"/>
                  </a:cubicBezTo>
                  <a:cubicBezTo>
                    <a:pt x="1" y="2967"/>
                    <a:pt x="92" y="3454"/>
                    <a:pt x="274" y="3879"/>
                  </a:cubicBezTo>
                  <a:cubicBezTo>
                    <a:pt x="487" y="4305"/>
                    <a:pt x="791" y="4670"/>
                    <a:pt x="1186" y="4943"/>
                  </a:cubicBezTo>
                  <a:cubicBezTo>
                    <a:pt x="1581" y="5217"/>
                    <a:pt x="2068" y="5399"/>
                    <a:pt x="2554" y="5430"/>
                  </a:cubicBezTo>
                  <a:lnTo>
                    <a:pt x="4651" y="5642"/>
                  </a:lnTo>
                  <a:lnTo>
                    <a:pt x="6597" y="5855"/>
                  </a:lnTo>
                  <a:lnTo>
                    <a:pt x="8420" y="6068"/>
                  </a:lnTo>
                  <a:lnTo>
                    <a:pt x="10153" y="6250"/>
                  </a:lnTo>
                  <a:lnTo>
                    <a:pt x="11825" y="6463"/>
                  </a:lnTo>
                  <a:lnTo>
                    <a:pt x="13436" y="6676"/>
                  </a:lnTo>
                  <a:cubicBezTo>
                    <a:pt x="13983" y="6737"/>
                    <a:pt x="14499" y="6828"/>
                    <a:pt x="15047" y="6889"/>
                  </a:cubicBezTo>
                  <a:lnTo>
                    <a:pt x="16657" y="7132"/>
                  </a:lnTo>
                  <a:cubicBezTo>
                    <a:pt x="17205" y="7192"/>
                    <a:pt x="17752" y="7284"/>
                    <a:pt x="18299" y="7375"/>
                  </a:cubicBezTo>
                  <a:lnTo>
                    <a:pt x="20031" y="7618"/>
                  </a:lnTo>
                  <a:lnTo>
                    <a:pt x="21825" y="7922"/>
                  </a:lnTo>
                  <a:lnTo>
                    <a:pt x="23709" y="8226"/>
                  </a:lnTo>
                  <a:lnTo>
                    <a:pt x="25746" y="8591"/>
                  </a:lnTo>
                  <a:cubicBezTo>
                    <a:pt x="25771" y="8593"/>
                    <a:pt x="25797" y="8595"/>
                    <a:pt x="25822" y="8595"/>
                  </a:cubicBezTo>
                  <a:cubicBezTo>
                    <a:pt x="26094" y="8595"/>
                    <a:pt x="26328" y="8446"/>
                    <a:pt x="26384" y="8196"/>
                  </a:cubicBezTo>
                  <a:cubicBezTo>
                    <a:pt x="26475" y="7892"/>
                    <a:pt x="26293" y="7588"/>
                    <a:pt x="25989" y="7527"/>
                  </a:cubicBezTo>
                  <a:lnTo>
                    <a:pt x="23952" y="7192"/>
                  </a:lnTo>
                  <a:lnTo>
                    <a:pt x="22038" y="6858"/>
                  </a:lnTo>
                  <a:lnTo>
                    <a:pt x="20244" y="6585"/>
                  </a:lnTo>
                  <a:lnTo>
                    <a:pt x="18542" y="6311"/>
                  </a:lnTo>
                  <a:lnTo>
                    <a:pt x="16901" y="6068"/>
                  </a:lnTo>
                  <a:lnTo>
                    <a:pt x="15290" y="5855"/>
                  </a:lnTo>
                  <a:cubicBezTo>
                    <a:pt x="14773" y="5764"/>
                    <a:pt x="14226" y="5703"/>
                    <a:pt x="13709" y="5642"/>
                  </a:cubicBezTo>
                  <a:lnTo>
                    <a:pt x="12068" y="5430"/>
                  </a:lnTo>
                  <a:lnTo>
                    <a:pt x="10426" y="5217"/>
                  </a:lnTo>
                  <a:lnTo>
                    <a:pt x="8694" y="5004"/>
                  </a:lnTo>
                  <a:lnTo>
                    <a:pt x="6900" y="4822"/>
                  </a:lnTo>
                  <a:lnTo>
                    <a:pt x="4955" y="4609"/>
                  </a:lnTo>
                  <a:lnTo>
                    <a:pt x="2888" y="4396"/>
                  </a:lnTo>
                  <a:cubicBezTo>
                    <a:pt x="2554" y="4366"/>
                    <a:pt x="2311" y="4092"/>
                    <a:pt x="2371" y="3788"/>
                  </a:cubicBezTo>
                  <a:cubicBezTo>
                    <a:pt x="2400" y="3475"/>
                    <a:pt x="2642" y="3269"/>
                    <a:pt x="2947" y="3269"/>
                  </a:cubicBezTo>
                  <a:cubicBezTo>
                    <a:pt x="2968" y="3269"/>
                    <a:pt x="2989" y="3270"/>
                    <a:pt x="3010" y="3271"/>
                  </a:cubicBezTo>
                  <a:lnTo>
                    <a:pt x="5229" y="3484"/>
                  </a:lnTo>
                  <a:lnTo>
                    <a:pt x="7326" y="3727"/>
                  </a:lnTo>
                  <a:lnTo>
                    <a:pt x="9332" y="3940"/>
                  </a:lnTo>
                  <a:cubicBezTo>
                    <a:pt x="10001" y="4031"/>
                    <a:pt x="10639" y="4092"/>
                    <a:pt x="11247" y="4183"/>
                  </a:cubicBezTo>
                  <a:lnTo>
                    <a:pt x="13071" y="4396"/>
                  </a:lnTo>
                  <a:lnTo>
                    <a:pt x="14864" y="4639"/>
                  </a:lnTo>
                  <a:lnTo>
                    <a:pt x="16597" y="4882"/>
                  </a:lnTo>
                  <a:lnTo>
                    <a:pt x="18299" y="5126"/>
                  </a:lnTo>
                  <a:lnTo>
                    <a:pt x="20001" y="5399"/>
                  </a:lnTo>
                  <a:lnTo>
                    <a:pt x="21673" y="5642"/>
                  </a:lnTo>
                  <a:lnTo>
                    <a:pt x="23375" y="5946"/>
                  </a:lnTo>
                  <a:lnTo>
                    <a:pt x="25077" y="6220"/>
                  </a:lnTo>
                  <a:lnTo>
                    <a:pt x="26840" y="6524"/>
                  </a:lnTo>
                  <a:lnTo>
                    <a:pt x="28664" y="6858"/>
                  </a:lnTo>
                  <a:lnTo>
                    <a:pt x="30518" y="7223"/>
                  </a:lnTo>
                  <a:lnTo>
                    <a:pt x="32463" y="7588"/>
                  </a:lnTo>
                  <a:lnTo>
                    <a:pt x="34500" y="8013"/>
                  </a:lnTo>
                  <a:lnTo>
                    <a:pt x="36658" y="8469"/>
                  </a:lnTo>
                  <a:cubicBezTo>
                    <a:pt x="36698" y="8478"/>
                    <a:pt x="36739" y="8482"/>
                    <a:pt x="36778" y="8482"/>
                  </a:cubicBezTo>
                  <a:cubicBezTo>
                    <a:pt x="37008" y="8482"/>
                    <a:pt x="37218" y="8338"/>
                    <a:pt x="37296" y="8104"/>
                  </a:cubicBezTo>
                  <a:cubicBezTo>
                    <a:pt x="37418" y="7800"/>
                    <a:pt x="37235" y="7496"/>
                    <a:pt x="36901" y="7436"/>
                  </a:cubicBezTo>
                  <a:cubicBezTo>
                    <a:pt x="36172" y="7284"/>
                    <a:pt x="35472" y="7132"/>
                    <a:pt x="34773" y="6980"/>
                  </a:cubicBezTo>
                  <a:cubicBezTo>
                    <a:pt x="34105" y="6828"/>
                    <a:pt x="33436" y="6706"/>
                    <a:pt x="32798" y="6585"/>
                  </a:cubicBezTo>
                  <a:lnTo>
                    <a:pt x="30883" y="6189"/>
                  </a:lnTo>
                  <a:lnTo>
                    <a:pt x="29089" y="5855"/>
                  </a:lnTo>
                  <a:lnTo>
                    <a:pt x="27326" y="5521"/>
                  </a:lnTo>
                  <a:lnTo>
                    <a:pt x="25624" y="5217"/>
                  </a:lnTo>
                  <a:lnTo>
                    <a:pt x="23983" y="4943"/>
                  </a:lnTo>
                  <a:lnTo>
                    <a:pt x="22311" y="4670"/>
                  </a:lnTo>
                  <a:lnTo>
                    <a:pt x="20579" y="4396"/>
                  </a:lnTo>
                  <a:cubicBezTo>
                    <a:pt x="20001" y="4305"/>
                    <a:pt x="19423" y="4214"/>
                    <a:pt x="18846" y="4123"/>
                  </a:cubicBezTo>
                  <a:lnTo>
                    <a:pt x="16992" y="3879"/>
                  </a:lnTo>
                  <a:lnTo>
                    <a:pt x="15077" y="3606"/>
                  </a:lnTo>
                  <a:lnTo>
                    <a:pt x="13010" y="3332"/>
                  </a:lnTo>
                  <a:lnTo>
                    <a:pt x="10822" y="3059"/>
                  </a:lnTo>
                  <a:cubicBezTo>
                    <a:pt x="10518" y="3028"/>
                    <a:pt x="10274" y="2724"/>
                    <a:pt x="10305" y="2420"/>
                  </a:cubicBezTo>
                  <a:cubicBezTo>
                    <a:pt x="10359" y="2124"/>
                    <a:pt x="10579" y="1924"/>
                    <a:pt x="10861" y="1924"/>
                  </a:cubicBezTo>
                  <a:cubicBezTo>
                    <a:pt x="10898" y="1924"/>
                    <a:pt x="10935" y="1927"/>
                    <a:pt x="10973" y="1934"/>
                  </a:cubicBezTo>
                  <a:lnTo>
                    <a:pt x="12980" y="2177"/>
                  </a:lnTo>
                  <a:lnTo>
                    <a:pt x="14834" y="2420"/>
                  </a:lnTo>
                  <a:lnTo>
                    <a:pt x="16566" y="2664"/>
                  </a:lnTo>
                  <a:lnTo>
                    <a:pt x="18208" y="2907"/>
                  </a:lnTo>
                  <a:cubicBezTo>
                    <a:pt x="18755" y="2967"/>
                    <a:pt x="19272" y="3059"/>
                    <a:pt x="19788" y="3119"/>
                  </a:cubicBezTo>
                  <a:lnTo>
                    <a:pt x="21369" y="3363"/>
                  </a:lnTo>
                  <a:lnTo>
                    <a:pt x="22949" y="3636"/>
                  </a:lnTo>
                  <a:lnTo>
                    <a:pt x="24591" y="3910"/>
                  </a:lnTo>
                  <a:lnTo>
                    <a:pt x="26293" y="4183"/>
                  </a:lnTo>
                  <a:lnTo>
                    <a:pt x="28117" y="4518"/>
                  </a:lnTo>
                  <a:lnTo>
                    <a:pt x="30092" y="4913"/>
                  </a:lnTo>
                  <a:cubicBezTo>
                    <a:pt x="30132" y="4921"/>
                    <a:pt x="30171" y="4925"/>
                    <a:pt x="30209" y="4925"/>
                  </a:cubicBezTo>
                  <a:cubicBezTo>
                    <a:pt x="30465" y="4925"/>
                    <a:pt x="30682" y="4756"/>
                    <a:pt x="30761" y="4518"/>
                  </a:cubicBezTo>
                  <a:cubicBezTo>
                    <a:pt x="30852" y="4214"/>
                    <a:pt x="30640" y="3910"/>
                    <a:pt x="30336" y="3849"/>
                  </a:cubicBezTo>
                  <a:lnTo>
                    <a:pt x="28269" y="3454"/>
                  </a:lnTo>
                  <a:lnTo>
                    <a:pt x="26293" y="3119"/>
                  </a:lnTo>
                  <a:cubicBezTo>
                    <a:pt x="25655" y="2998"/>
                    <a:pt x="25047" y="2907"/>
                    <a:pt x="24439" y="2816"/>
                  </a:cubicBezTo>
                  <a:lnTo>
                    <a:pt x="22676" y="2512"/>
                  </a:lnTo>
                  <a:lnTo>
                    <a:pt x="20974" y="2238"/>
                  </a:lnTo>
                  <a:lnTo>
                    <a:pt x="19302" y="1995"/>
                  </a:lnTo>
                  <a:lnTo>
                    <a:pt x="17661" y="1752"/>
                  </a:lnTo>
                  <a:lnTo>
                    <a:pt x="16050" y="1508"/>
                  </a:lnTo>
                  <a:lnTo>
                    <a:pt x="14378" y="1296"/>
                  </a:lnTo>
                  <a:lnTo>
                    <a:pt x="12706" y="1053"/>
                  </a:lnTo>
                  <a:cubicBezTo>
                    <a:pt x="12159" y="992"/>
                    <a:pt x="11581" y="931"/>
                    <a:pt x="11004" y="840"/>
                  </a:cubicBezTo>
                  <a:lnTo>
                    <a:pt x="9180" y="627"/>
                  </a:lnTo>
                  <a:lnTo>
                    <a:pt x="7296" y="414"/>
                  </a:lnTo>
                  <a:lnTo>
                    <a:pt x="5289" y="201"/>
                  </a:lnTo>
                  <a:lnTo>
                    <a:pt x="3162" y="19"/>
                  </a:lnTo>
                  <a:cubicBezTo>
                    <a:pt x="3054" y="6"/>
                    <a:pt x="2947" y="0"/>
                    <a:pt x="2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7"/>
          <p:cNvGrpSpPr/>
          <p:nvPr/>
        </p:nvGrpSpPr>
        <p:grpSpPr>
          <a:xfrm>
            <a:off x="476173" y="-247819"/>
            <a:ext cx="777136" cy="747840"/>
            <a:chOff x="3770925" y="315125"/>
            <a:chExt cx="840874" cy="809175"/>
          </a:xfrm>
        </p:grpSpPr>
        <p:sp>
          <p:nvSpPr>
            <p:cNvPr id="84" name="Google Shape;84;p7"/>
            <p:cNvSpPr/>
            <p:nvPr/>
          </p:nvSpPr>
          <p:spPr>
            <a:xfrm>
              <a:off x="3770925" y="315125"/>
              <a:ext cx="840874" cy="809175"/>
            </a:xfrm>
            <a:custGeom>
              <a:avLst/>
              <a:gdLst/>
              <a:ahLst/>
              <a:cxnLst/>
              <a:rect l="l" t="t" r="r" b="b"/>
              <a:pathLst>
                <a:path w="31461" h="30275" extrusionOk="0">
                  <a:moveTo>
                    <a:pt x="16329" y="1"/>
                  </a:moveTo>
                  <a:cubicBezTo>
                    <a:pt x="12396" y="1"/>
                    <a:pt x="8528" y="1535"/>
                    <a:pt x="5624" y="4439"/>
                  </a:cubicBezTo>
                  <a:cubicBezTo>
                    <a:pt x="1308" y="8755"/>
                    <a:pt x="1" y="15260"/>
                    <a:pt x="2372" y="20913"/>
                  </a:cubicBezTo>
                  <a:cubicBezTo>
                    <a:pt x="4712" y="26567"/>
                    <a:pt x="10214" y="30275"/>
                    <a:pt x="16354" y="30275"/>
                  </a:cubicBezTo>
                  <a:cubicBezTo>
                    <a:pt x="24682" y="30245"/>
                    <a:pt x="31460" y="23497"/>
                    <a:pt x="31460" y="15138"/>
                  </a:cubicBezTo>
                  <a:cubicBezTo>
                    <a:pt x="31460" y="8998"/>
                    <a:pt x="27783" y="3496"/>
                    <a:pt x="22129" y="1156"/>
                  </a:cubicBezTo>
                  <a:cubicBezTo>
                    <a:pt x="20253" y="379"/>
                    <a:pt x="18283" y="1"/>
                    <a:pt x="16329" y="1"/>
                  </a:cubicBezTo>
                  <a:close/>
                </a:path>
              </a:pathLst>
            </a:custGeom>
            <a:solidFill>
              <a:schemeClr val="lt2"/>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3904994" y="416693"/>
              <a:ext cx="605244" cy="606073"/>
            </a:xfrm>
            <a:custGeom>
              <a:avLst/>
              <a:gdLst/>
              <a:ahLst/>
              <a:cxnLst/>
              <a:rect l="l" t="t" r="r" b="b"/>
              <a:pathLst>
                <a:path w="22645" h="22676" extrusionOk="0">
                  <a:moveTo>
                    <a:pt x="22645" y="11338"/>
                  </a:moveTo>
                  <a:cubicBezTo>
                    <a:pt x="22645" y="17599"/>
                    <a:pt x="17569" y="22675"/>
                    <a:pt x="11307" y="22675"/>
                  </a:cubicBezTo>
                  <a:cubicBezTo>
                    <a:pt x="5076" y="22675"/>
                    <a:pt x="0" y="17599"/>
                    <a:pt x="0" y="11338"/>
                  </a:cubicBezTo>
                  <a:cubicBezTo>
                    <a:pt x="0" y="5076"/>
                    <a:pt x="5076" y="0"/>
                    <a:pt x="11307" y="0"/>
                  </a:cubicBezTo>
                  <a:cubicBezTo>
                    <a:pt x="17569" y="0"/>
                    <a:pt x="22645" y="5076"/>
                    <a:pt x="22645" y="113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7"/>
          <p:cNvGrpSpPr/>
          <p:nvPr/>
        </p:nvGrpSpPr>
        <p:grpSpPr>
          <a:xfrm>
            <a:off x="8434400" y="80413"/>
            <a:ext cx="474375" cy="457450"/>
            <a:chOff x="5320000" y="4110550"/>
            <a:chExt cx="474375" cy="457450"/>
          </a:xfrm>
        </p:grpSpPr>
        <p:sp>
          <p:nvSpPr>
            <p:cNvPr id="87" name="Google Shape;87;p7"/>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7"/>
          <p:cNvGrpSpPr/>
          <p:nvPr/>
        </p:nvGrpSpPr>
        <p:grpSpPr>
          <a:xfrm>
            <a:off x="7938522" y="295151"/>
            <a:ext cx="368400" cy="355256"/>
            <a:chOff x="5320000" y="4110550"/>
            <a:chExt cx="474375" cy="457450"/>
          </a:xfrm>
        </p:grpSpPr>
        <p:sp>
          <p:nvSpPr>
            <p:cNvPr id="90" name="Google Shape;90;p7"/>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7"/>
          <p:cNvSpPr txBox="1">
            <a:spLocks noGrp="1"/>
          </p:cNvSpPr>
          <p:nvPr>
            <p:ph type="body" idx="1"/>
          </p:nvPr>
        </p:nvSpPr>
        <p:spPr>
          <a:xfrm>
            <a:off x="709600" y="1623500"/>
            <a:ext cx="3933600" cy="27378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Roboto"/>
              <a:buChar char="●"/>
              <a:defRPr>
                <a:latin typeface="Roboto"/>
                <a:ea typeface="Roboto"/>
                <a:cs typeface="Roboto"/>
                <a:sym typeface="Roboto"/>
              </a:defRPr>
            </a:lvl1pPr>
            <a:lvl2pPr marL="914400" lvl="1" indent="-317500" rtl="0">
              <a:lnSpc>
                <a:spcPct val="100000"/>
              </a:lnSpc>
              <a:spcBef>
                <a:spcPts val="0"/>
              </a:spcBef>
              <a:spcAft>
                <a:spcPts val="0"/>
              </a:spcAft>
              <a:buSzPts val="1400"/>
              <a:buFont typeface="Roboto"/>
              <a:buChar char="○"/>
              <a:defRPr>
                <a:latin typeface="Roboto"/>
                <a:ea typeface="Roboto"/>
                <a:cs typeface="Roboto"/>
                <a:sym typeface="Roboto"/>
              </a:defRPr>
            </a:lvl2pPr>
            <a:lvl3pPr marL="1371600" lvl="2" indent="-317500" rtl="0">
              <a:lnSpc>
                <a:spcPct val="10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00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00000"/>
              </a:lnSpc>
              <a:spcBef>
                <a:spcPts val="0"/>
              </a:spcBef>
              <a:spcAft>
                <a:spcPts val="0"/>
              </a:spcAft>
              <a:buSzPts val="1400"/>
              <a:buFont typeface="Roboto"/>
              <a:buChar char="○"/>
              <a:defRPr>
                <a:latin typeface="Roboto"/>
                <a:ea typeface="Roboto"/>
                <a:cs typeface="Roboto"/>
                <a:sym typeface="Roboto"/>
              </a:defRPr>
            </a:lvl5pPr>
            <a:lvl6pPr marL="2743200" lvl="5" indent="-317500" rtl="0">
              <a:lnSpc>
                <a:spcPct val="100000"/>
              </a:lnSpc>
              <a:spcBef>
                <a:spcPts val="0"/>
              </a:spcBef>
              <a:spcAft>
                <a:spcPts val="0"/>
              </a:spcAft>
              <a:buSzPts val="1400"/>
              <a:buFont typeface="Roboto"/>
              <a:buChar char="■"/>
              <a:defRPr>
                <a:latin typeface="Roboto"/>
                <a:ea typeface="Roboto"/>
                <a:cs typeface="Roboto"/>
                <a:sym typeface="Roboto"/>
              </a:defRPr>
            </a:lvl6pPr>
            <a:lvl7pPr marL="3200400" lvl="6" indent="-317500" rtl="0">
              <a:lnSpc>
                <a:spcPct val="100000"/>
              </a:lnSpc>
              <a:spcBef>
                <a:spcPts val="0"/>
              </a:spcBef>
              <a:spcAft>
                <a:spcPts val="0"/>
              </a:spcAft>
              <a:buSzPts val="1400"/>
              <a:buFont typeface="Roboto"/>
              <a:buChar char="●"/>
              <a:defRPr>
                <a:latin typeface="Roboto"/>
                <a:ea typeface="Roboto"/>
                <a:cs typeface="Roboto"/>
                <a:sym typeface="Roboto"/>
              </a:defRPr>
            </a:lvl7pPr>
            <a:lvl8pPr marL="3657600" lvl="7" indent="-317500" rtl="0">
              <a:lnSpc>
                <a:spcPct val="100000"/>
              </a:lnSpc>
              <a:spcBef>
                <a:spcPts val="0"/>
              </a:spcBef>
              <a:spcAft>
                <a:spcPts val="0"/>
              </a:spcAft>
              <a:buSzPts val="1400"/>
              <a:buFont typeface="Roboto"/>
              <a:buChar char="○"/>
              <a:defRPr>
                <a:latin typeface="Roboto"/>
                <a:ea typeface="Roboto"/>
                <a:cs typeface="Roboto"/>
                <a:sym typeface="Roboto"/>
              </a:defRPr>
            </a:lvl8pPr>
            <a:lvl9pPr marL="4114800" lvl="8" indent="-317500" rtl="0">
              <a:lnSpc>
                <a:spcPct val="100000"/>
              </a:lnSpc>
              <a:spcBef>
                <a:spcPts val="0"/>
              </a:spcBef>
              <a:spcAft>
                <a:spcPts val="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93"/>
        <p:cNvGrpSpPr/>
        <p:nvPr/>
      </p:nvGrpSpPr>
      <p:grpSpPr>
        <a:xfrm>
          <a:off x="0" y="0"/>
          <a:ext cx="0" cy="0"/>
          <a:chOff x="0" y="0"/>
          <a:chExt cx="0" cy="0"/>
        </a:xfrm>
      </p:grpSpPr>
      <p:sp>
        <p:nvSpPr>
          <p:cNvPr id="94" name="Google Shape;94;p8"/>
          <p:cNvSpPr txBox="1">
            <a:spLocks noGrp="1"/>
          </p:cNvSpPr>
          <p:nvPr>
            <p:ph type="title"/>
          </p:nvPr>
        </p:nvSpPr>
        <p:spPr>
          <a:xfrm>
            <a:off x="1459350" y="1458900"/>
            <a:ext cx="6225300" cy="222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95" name="Google Shape;95;p8"/>
          <p:cNvGrpSpPr/>
          <p:nvPr/>
        </p:nvGrpSpPr>
        <p:grpSpPr>
          <a:xfrm>
            <a:off x="-1684760" y="2170080"/>
            <a:ext cx="2589853" cy="2589678"/>
            <a:chOff x="6566263" y="155551"/>
            <a:chExt cx="4427100" cy="4426800"/>
          </a:xfrm>
        </p:grpSpPr>
        <p:sp>
          <p:nvSpPr>
            <p:cNvPr id="96" name="Google Shape;96;p8"/>
            <p:cNvSpPr/>
            <p:nvPr/>
          </p:nvSpPr>
          <p:spPr>
            <a:xfrm>
              <a:off x="6566263" y="155551"/>
              <a:ext cx="4427100" cy="4426800"/>
            </a:xfrm>
            <a:prstGeom prst="ellipse">
              <a:avLst/>
            </a:prstGeom>
            <a:solidFill>
              <a:schemeClr val="accent1"/>
            </a:solidFill>
            <a:ln>
              <a:noFill/>
            </a:ln>
            <a:effectLst>
              <a:outerShdw blurRad="85725" dist="38100" dir="10140000" algn="bl" rotWithShape="0">
                <a:schemeClr val="accent1">
                  <a:alpha val="6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6942217" y="723627"/>
              <a:ext cx="3675177" cy="3290633"/>
            </a:xfrm>
            <a:custGeom>
              <a:avLst/>
              <a:gdLst/>
              <a:ahLst/>
              <a:cxnLst/>
              <a:rect l="l" t="t" r="r" b="b"/>
              <a:pathLst>
                <a:path w="47509" h="42538" extrusionOk="0">
                  <a:moveTo>
                    <a:pt x="23748" y="1"/>
                  </a:moveTo>
                  <a:cubicBezTo>
                    <a:pt x="14632" y="1"/>
                    <a:pt x="6186" y="5923"/>
                    <a:pt x="3404" y="15114"/>
                  </a:cubicBezTo>
                  <a:cubicBezTo>
                    <a:pt x="0" y="26361"/>
                    <a:pt x="6353" y="38215"/>
                    <a:pt x="17599" y="41619"/>
                  </a:cubicBezTo>
                  <a:cubicBezTo>
                    <a:pt x="19655" y="42241"/>
                    <a:pt x="21731" y="42538"/>
                    <a:pt x="23772" y="42538"/>
                  </a:cubicBezTo>
                  <a:cubicBezTo>
                    <a:pt x="32897" y="42538"/>
                    <a:pt x="41322" y="36615"/>
                    <a:pt x="44104" y="27424"/>
                  </a:cubicBezTo>
                  <a:cubicBezTo>
                    <a:pt x="47509" y="16178"/>
                    <a:pt x="41156" y="4324"/>
                    <a:pt x="29909" y="919"/>
                  </a:cubicBezTo>
                  <a:cubicBezTo>
                    <a:pt x="27859" y="297"/>
                    <a:pt x="25787" y="1"/>
                    <a:pt x="23748" y="1"/>
                  </a:cubicBezTo>
                  <a:close/>
                </a:path>
              </a:pathLst>
            </a:custGeom>
            <a:solidFill>
              <a:schemeClr val="accent4"/>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6773033" y="382594"/>
              <a:ext cx="4031527" cy="3928484"/>
            </a:xfrm>
            <a:custGeom>
              <a:avLst/>
              <a:gdLst/>
              <a:ahLst/>
              <a:cxnLst/>
              <a:rect l="l" t="t" r="r" b="b"/>
              <a:pathLst>
                <a:path w="39242" h="38239" fill="none" extrusionOk="0">
                  <a:moveTo>
                    <a:pt x="19181" y="38238"/>
                  </a:moveTo>
                  <a:cubicBezTo>
                    <a:pt x="20488" y="38238"/>
                    <a:pt x="21764" y="38086"/>
                    <a:pt x="23010" y="37843"/>
                  </a:cubicBezTo>
                  <a:cubicBezTo>
                    <a:pt x="24257" y="37600"/>
                    <a:pt x="25442" y="37235"/>
                    <a:pt x="26597" y="36749"/>
                  </a:cubicBezTo>
                  <a:cubicBezTo>
                    <a:pt x="28846" y="35776"/>
                    <a:pt x="30913" y="34378"/>
                    <a:pt x="32646" y="32645"/>
                  </a:cubicBezTo>
                  <a:cubicBezTo>
                    <a:pt x="33497" y="31794"/>
                    <a:pt x="34287" y="30852"/>
                    <a:pt x="34986" y="29819"/>
                  </a:cubicBezTo>
                  <a:cubicBezTo>
                    <a:pt x="35655" y="28816"/>
                    <a:pt x="36263" y="27721"/>
                    <a:pt x="36719" y="26597"/>
                  </a:cubicBezTo>
                  <a:cubicBezTo>
                    <a:pt x="39242" y="20670"/>
                    <a:pt x="38573" y="13861"/>
                    <a:pt x="34986" y="8542"/>
                  </a:cubicBezTo>
                  <a:cubicBezTo>
                    <a:pt x="34287" y="7539"/>
                    <a:pt x="33497" y="6596"/>
                    <a:pt x="32646" y="5715"/>
                  </a:cubicBezTo>
                  <a:cubicBezTo>
                    <a:pt x="30913" y="3982"/>
                    <a:pt x="28846" y="2584"/>
                    <a:pt x="26597" y="1642"/>
                  </a:cubicBezTo>
                  <a:cubicBezTo>
                    <a:pt x="25442" y="1156"/>
                    <a:pt x="24257" y="760"/>
                    <a:pt x="23010" y="517"/>
                  </a:cubicBezTo>
                  <a:cubicBezTo>
                    <a:pt x="20488" y="1"/>
                    <a:pt x="17874" y="1"/>
                    <a:pt x="15351" y="517"/>
                  </a:cubicBezTo>
                  <a:cubicBezTo>
                    <a:pt x="10457" y="1520"/>
                    <a:pt x="6171" y="4408"/>
                    <a:pt x="3405" y="8542"/>
                  </a:cubicBezTo>
                  <a:moveTo>
                    <a:pt x="518" y="15350"/>
                  </a:moveTo>
                  <a:cubicBezTo>
                    <a:pt x="1" y="17873"/>
                    <a:pt x="1" y="20487"/>
                    <a:pt x="518" y="23040"/>
                  </a:cubicBezTo>
                  <a:cubicBezTo>
                    <a:pt x="791" y="24256"/>
                    <a:pt x="1156" y="25442"/>
                    <a:pt x="1642" y="26597"/>
                  </a:cubicBezTo>
                  <a:cubicBezTo>
                    <a:pt x="3071" y="30001"/>
                    <a:pt x="5472" y="32919"/>
                    <a:pt x="8542" y="34986"/>
                  </a:cubicBezTo>
                </a:path>
              </a:pathLst>
            </a:custGeom>
            <a:noFill/>
            <a:ln w="381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8"/>
          <p:cNvGrpSpPr/>
          <p:nvPr/>
        </p:nvGrpSpPr>
        <p:grpSpPr>
          <a:xfrm>
            <a:off x="-256510" y="220168"/>
            <a:ext cx="2055406" cy="635430"/>
            <a:chOff x="7219875" y="1515738"/>
            <a:chExt cx="1140625" cy="352625"/>
          </a:xfrm>
        </p:grpSpPr>
        <p:sp>
          <p:nvSpPr>
            <p:cNvPr id="100" name="Google Shape;100;p8"/>
            <p:cNvSpPr/>
            <p:nvPr/>
          </p:nvSpPr>
          <p:spPr>
            <a:xfrm>
              <a:off x="7219875" y="1515738"/>
              <a:ext cx="1140625" cy="352625"/>
            </a:xfrm>
            <a:custGeom>
              <a:avLst/>
              <a:gdLst/>
              <a:ahLst/>
              <a:cxnLst/>
              <a:rect l="l" t="t" r="r" b="b"/>
              <a:pathLst>
                <a:path w="45625" h="14105" extrusionOk="0">
                  <a:moveTo>
                    <a:pt x="20791" y="1"/>
                  </a:moveTo>
                  <a:cubicBezTo>
                    <a:pt x="17356" y="1"/>
                    <a:pt x="14165" y="2189"/>
                    <a:pt x="12341" y="5715"/>
                  </a:cubicBezTo>
                  <a:cubicBezTo>
                    <a:pt x="11794" y="5533"/>
                    <a:pt x="11247" y="5442"/>
                    <a:pt x="10700" y="5442"/>
                  </a:cubicBezTo>
                  <a:cubicBezTo>
                    <a:pt x="9180" y="5472"/>
                    <a:pt x="7782" y="6110"/>
                    <a:pt x="6779" y="7265"/>
                  </a:cubicBezTo>
                  <a:cubicBezTo>
                    <a:pt x="6171" y="6931"/>
                    <a:pt x="5502" y="6779"/>
                    <a:pt x="4833" y="6779"/>
                  </a:cubicBezTo>
                  <a:cubicBezTo>
                    <a:pt x="2158" y="6779"/>
                    <a:pt x="0" y="9393"/>
                    <a:pt x="0" y="12585"/>
                  </a:cubicBezTo>
                  <a:cubicBezTo>
                    <a:pt x="0" y="13436"/>
                    <a:pt x="669" y="14104"/>
                    <a:pt x="1520" y="14104"/>
                  </a:cubicBezTo>
                  <a:lnTo>
                    <a:pt x="44105" y="14104"/>
                  </a:lnTo>
                  <a:cubicBezTo>
                    <a:pt x="44956" y="14104"/>
                    <a:pt x="45624" y="13405"/>
                    <a:pt x="45624" y="12585"/>
                  </a:cubicBezTo>
                  <a:cubicBezTo>
                    <a:pt x="45624" y="9241"/>
                    <a:pt x="43375" y="6536"/>
                    <a:pt x="40609" y="6536"/>
                  </a:cubicBezTo>
                  <a:cubicBezTo>
                    <a:pt x="40123" y="6536"/>
                    <a:pt x="39667" y="6597"/>
                    <a:pt x="39211" y="6779"/>
                  </a:cubicBezTo>
                  <a:cubicBezTo>
                    <a:pt x="37721" y="4165"/>
                    <a:pt x="35259" y="2554"/>
                    <a:pt x="32615" y="2554"/>
                  </a:cubicBezTo>
                  <a:cubicBezTo>
                    <a:pt x="31004" y="2554"/>
                    <a:pt x="29484" y="3101"/>
                    <a:pt x="28238" y="4104"/>
                  </a:cubicBezTo>
                  <a:cubicBezTo>
                    <a:pt x="26353" y="1521"/>
                    <a:pt x="23679" y="1"/>
                    <a:pt x="2079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7295896" y="1563713"/>
              <a:ext cx="988585" cy="256680"/>
            </a:xfrm>
            <a:custGeom>
              <a:avLst/>
              <a:gdLst/>
              <a:ahLst/>
              <a:cxnLst/>
              <a:rect l="l" t="t" r="r" b="b"/>
              <a:pathLst>
                <a:path w="42616" h="11065" extrusionOk="0">
                  <a:moveTo>
                    <a:pt x="39120" y="6536"/>
                  </a:moveTo>
                  <a:cubicBezTo>
                    <a:pt x="38330" y="6566"/>
                    <a:pt x="37600" y="6870"/>
                    <a:pt x="37023" y="7417"/>
                  </a:cubicBezTo>
                  <a:cubicBezTo>
                    <a:pt x="35989" y="4560"/>
                    <a:pt x="33710" y="2554"/>
                    <a:pt x="31096" y="2554"/>
                  </a:cubicBezTo>
                  <a:cubicBezTo>
                    <a:pt x="29272" y="2554"/>
                    <a:pt x="27630" y="3496"/>
                    <a:pt x="26445" y="5046"/>
                  </a:cubicBezTo>
                  <a:cubicBezTo>
                    <a:pt x="24925" y="2007"/>
                    <a:pt x="22281" y="1"/>
                    <a:pt x="19272" y="1"/>
                  </a:cubicBezTo>
                  <a:cubicBezTo>
                    <a:pt x="15867" y="1"/>
                    <a:pt x="12919" y="2584"/>
                    <a:pt x="11551" y="6353"/>
                  </a:cubicBezTo>
                  <a:cubicBezTo>
                    <a:pt x="10913" y="5776"/>
                    <a:pt x="10062" y="5472"/>
                    <a:pt x="9211" y="5442"/>
                  </a:cubicBezTo>
                  <a:cubicBezTo>
                    <a:pt x="7691" y="5442"/>
                    <a:pt x="6384" y="6445"/>
                    <a:pt x="5594" y="7934"/>
                  </a:cubicBezTo>
                  <a:cubicBezTo>
                    <a:pt x="5046" y="7204"/>
                    <a:pt x="4226" y="6779"/>
                    <a:pt x="3314" y="6779"/>
                  </a:cubicBezTo>
                  <a:cubicBezTo>
                    <a:pt x="1490" y="6779"/>
                    <a:pt x="1" y="8694"/>
                    <a:pt x="1" y="11065"/>
                  </a:cubicBezTo>
                  <a:lnTo>
                    <a:pt x="42616" y="11065"/>
                  </a:lnTo>
                  <a:cubicBezTo>
                    <a:pt x="42616" y="8572"/>
                    <a:pt x="41035" y="6536"/>
                    <a:pt x="39120" y="653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8"/>
          <p:cNvGrpSpPr/>
          <p:nvPr/>
        </p:nvGrpSpPr>
        <p:grpSpPr>
          <a:xfrm>
            <a:off x="2414022" y="4535363"/>
            <a:ext cx="368400" cy="355256"/>
            <a:chOff x="5320000" y="4110550"/>
            <a:chExt cx="474375" cy="457450"/>
          </a:xfrm>
        </p:grpSpPr>
        <p:sp>
          <p:nvSpPr>
            <p:cNvPr id="103" name="Google Shape;103;p8"/>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8"/>
          <p:cNvGrpSpPr/>
          <p:nvPr/>
        </p:nvGrpSpPr>
        <p:grpSpPr>
          <a:xfrm rot="501613">
            <a:off x="5108698" y="480391"/>
            <a:ext cx="474388" cy="457462"/>
            <a:chOff x="5320000" y="4110550"/>
            <a:chExt cx="474375" cy="457450"/>
          </a:xfrm>
        </p:grpSpPr>
        <p:sp>
          <p:nvSpPr>
            <p:cNvPr id="106" name="Google Shape;106;p8"/>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8"/>
          <p:cNvGrpSpPr/>
          <p:nvPr/>
        </p:nvGrpSpPr>
        <p:grpSpPr>
          <a:xfrm>
            <a:off x="3111425" y="4234275"/>
            <a:ext cx="474375" cy="457450"/>
            <a:chOff x="5320000" y="4110550"/>
            <a:chExt cx="474375" cy="457450"/>
          </a:xfrm>
        </p:grpSpPr>
        <p:sp>
          <p:nvSpPr>
            <p:cNvPr id="109" name="Google Shape;109;p8"/>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3"/>
        </a:solidFill>
        <a:effectLst/>
      </p:bgPr>
    </p:bg>
    <p:spTree>
      <p:nvGrpSpPr>
        <p:cNvPr id="1" name="Shape 111"/>
        <p:cNvGrpSpPr/>
        <p:nvPr/>
      </p:nvGrpSpPr>
      <p:grpSpPr>
        <a:xfrm>
          <a:off x="0" y="0"/>
          <a:ext cx="0" cy="0"/>
          <a:chOff x="0" y="0"/>
          <a:chExt cx="0" cy="0"/>
        </a:xfrm>
      </p:grpSpPr>
      <p:sp>
        <p:nvSpPr>
          <p:cNvPr id="112" name="Google Shape;112;p9"/>
          <p:cNvSpPr txBox="1">
            <a:spLocks noGrp="1"/>
          </p:cNvSpPr>
          <p:nvPr>
            <p:ph type="subTitle" idx="1"/>
          </p:nvPr>
        </p:nvSpPr>
        <p:spPr>
          <a:xfrm>
            <a:off x="1966500" y="1428425"/>
            <a:ext cx="5211000" cy="127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9"/>
          <p:cNvSpPr txBox="1">
            <a:spLocks noGrp="1"/>
          </p:cNvSpPr>
          <p:nvPr>
            <p:ph type="title"/>
          </p:nvPr>
        </p:nvSpPr>
        <p:spPr>
          <a:xfrm>
            <a:off x="1884450" y="537875"/>
            <a:ext cx="5375100" cy="88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grpSp>
        <p:nvGrpSpPr>
          <p:cNvPr id="114" name="Google Shape;114;p9"/>
          <p:cNvGrpSpPr/>
          <p:nvPr/>
        </p:nvGrpSpPr>
        <p:grpSpPr>
          <a:xfrm flipH="1">
            <a:off x="7655653" y="391401"/>
            <a:ext cx="1408175" cy="484141"/>
            <a:chOff x="7365100" y="697263"/>
            <a:chExt cx="760600" cy="261500"/>
          </a:xfrm>
        </p:grpSpPr>
        <p:sp>
          <p:nvSpPr>
            <p:cNvPr id="115" name="Google Shape;115;p9"/>
            <p:cNvSpPr/>
            <p:nvPr/>
          </p:nvSpPr>
          <p:spPr>
            <a:xfrm>
              <a:off x="7365100" y="697263"/>
              <a:ext cx="760600" cy="261500"/>
            </a:xfrm>
            <a:custGeom>
              <a:avLst/>
              <a:gdLst/>
              <a:ahLst/>
              <a:cxnLst/>
              <a:rect l="l" t="t" r="r" b="b"/>
              <a:pathLst>
                <a:path w="30424" h="10460" extrusionOk="0">
                  <a:moveTo>
                    <a:pt x="13621" y="1"/>
                  </a:moveTo>
                  <a:cubicBezTo>
                    <a:pt x="10783" y="1"/>
                    <a:pt x="7958" y="1334"/>
                    <a:pt x="6198" y="3925"/>
                  </a:cubicBezTo>
                  <a:cubicBezTo>
                    <a:pt x="5839" y="3850"/>
                    <a:pt x="5482" y="3814"/>
                    <a:pt x="5132" y="3814"/>
                  </a:cubicBezTo>
                  <a:cubicBezTo>
                    <a:pt x="2368" y="3814"/>
                    <a:pt x="0" y="6054"/>
                    <a:pt x="27" y="8940"/>
                  </a:cubicBezTo>
                  <a:cubicBezTo>
                    <a:pt x="27" y="9761"/>
                    <a:pt x="696" y="10460"/>
                    <a:pt x="1547" y="10460"/>
                  </a:cubicBezTo>
                  <a:lnTo>
                    <a:pt x="28903" y="10460"/>
                  </a:lnTo>
                  <a:cubicBezTo>
                    <a:pt x="29724" y="10460"/>
                    <a:pt x="30423" y="9761"/>
                    <a:pt x="30423" y="8940"/>
                  </a:cubicBezTo>
                  <a:cubicBezTo>
                    <a:pt x="30423" y="4999"/>
                    <a:pt x="27169" y="2171"/>
                    <a:pt x="23629" y="2171"/>
                  </a:cubicBezTo>
                  <a:cubicBezTo>
                    <a:pt x="22528" y="2171"/>
                    <a:pt x="21399" y="2445"/>
                    <a:pt x="20332" y="3043"/>
                  </a:cubicBezTo>
                  <a:cubicBezTo>
                    <a:pt x="18541" y="999"/>
                    <a:pt x="16077" y="1"/>
                    <a:pt x="1362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7403775" y="698113"/>
              <a:ext cx="683925" cy="222675"/>
            </a:xfrm>
            <a:custGeom>
              <a:avLst/>
              <a:gdLst/>
              <a:ahLst/>
              <a:cxnLst/>
              <a:rect l="l" t="t" r="r" b="b"/>
              <a:pathLst>
                <a:path w="27357" h="8907" extrusionOk="0">
                  <a:moveTo>
                    <a:pt x="22098" y="3678"/>
                  </a:moveTo>
                  <a:cubicBezTo>
                    <a:pt x="20760" y="3678"/>
                    <a:pt x="19423" y="4195"/>
                    <a:pt x="18450" y="5137"/>
                  </a:cubicBezTo>
                  <a:cubicBezTo>
                    <a:pt x="15441" y="0"/>
                    <a:pt x="7873" y="335"/>
                    <a:pt x="5350" y="5745"/>
                  </a:cubicBezTo>
                  <a:cubicBezTo>
                    <a:pt x="2948" y="4408"/>
                    <a:pt x="0" y="6140"/>
                    <a:pt x="0" y="8906"/>
                  </a:cubicBezTo>
                  <a:lnTo>
                    <a:pt x="27356" y="8906"/>
                  </a:lnTo>
                  <a:cubicBezTo>
                    <a:pt x="27356" y="6019"/>
                    <a:pt x="24985" y="3678"/>
                    <a:pt x="22098" y="36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9"/>
          <p:cNvGrpSpPr/>
          <p:nvPr/>
        </p:nvGrpSpPr>
        <p:grpSpPr>
          <a:xfrm>
            <a:off x="1234825" y="309150"/>
            <a:ext cx="474375" cy="457450"/>
            <a:chOff x="5320000" y="4110550"/>
            <a:chExt cx="474375" cy="457450"/>
          </a:xfrm>
        </p:grpSpPr>
        <p:sp>
          <p:nvSpPr>
            <p:cNvPr id="118" name="Google Shape;118;p9"/>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9"/>
          <p:cNvGrpSpPr/>
          <p:nvPr/>
        </p:nvGrpSpPr>
        <p:grpSpPr>
          <a:xfrm>
            <a:off x="-353915" y="1048167"/>
            <a:ext cx="2127023" cy="569699"/>
            <a:chOff x="2159225" y="3645850"/>
            <a:chExt cx="1807617" cy="484150"/>
          </a:xfrm>
        </p:grpSpPr>
        <p:sp>
          <p:nvSpPr>
            <p:cNvPr id="121" name="Google Shape;121;p9"/>
            <p:cNvSpPr/>
            <p:nvPr/>
          </p:nvSpPr>
          <p:spPr>
            <a:xfrm>
              <a:off x="2159225" y="3645850"/>
              <a:ext cx="1807617" cy="484150"/>
            </a:xfrm>
            <a:custGeom>
              <a:avLst/>
              <a:gdLst/>
              <a:ahLst/>
              <a:cxnLst/>
              <a:rect l="l" t="t" r="r" b="b"/>
              <a:pathLst>
                <a:path w="31886" h="8828" extrusionOk="0">
                  <a:moveTo>
                    <a:pt x="14588" y="1"/>
                  </a:moveTo>
                  <a:cubicBezTo>
                    <a:pt x="12363" y="1"/>
                    <a:pt x="10159" y="1009"/>
                    <a:pt x="8724" y="2962"/>
                  </a:cubicBezTo>
                  <a:cubicBezTo>
                    <a:pt x="8390" y="2870"/>
                    <a:pt x="8055" y="2840"/>
                    <a:pt x="7751" y="2840"/>
                  </a:cubicBezTo>
                  <a:cubicBezTo>
                    <a:pt x="6779" y="2840"/>
                    <a:pt x="5806" y="3174"/>
                    <a:pt x="5046" y="3752"/>
                  </a:cubicBezTo>
                  <a:cubicBezTo>
                    <a:pt x="4619" y="3599"/>
                    <a:pt x="4188" y="3527"/>
                    <a:pt x="3767" y="3527"/>
                  </a:cubicBezTo>
                  <a:cubicBezTo>
                    <a:pt x="1765" y="3527"/>
                    <a:pt x="0" y="5148"/>
                    <a:pt x="0" y="7308"/>
                  </a:cubicBezTo>
                  <a:cubicBezTo>
                    <a:pt x="0" y="8129"/>
                    <a:pt x="700" y="8828"/>
                    <a:pt x="1520" y="8828"/>
                  </a:cubicBezTo>
                  <a:lnTo>
                    <a:pt x="30366" y="8798"/>
                  </a:lnTo>
                  <a:cubicBezTo>
                    <a:pt x="31217" y="8798"/>
                    <a:pt x="31886" y="8129"/>
                    <a:pt x="31886" y="7278"/>
                  </a:cubicBezTo>
                  <a:cubicBezTo>
                    <a:pt x="31886" y="5150"/>
                    <a:pt x="30153" y="3418"/>
                    <a:pt x="27995" y="3418"/>
                  </a:cubicBezTo>
                  <a:cubicBezTo>
                    <a:pt x="27721" y="3418"/>
                    <a:pt x="27448" y="3448"/>
                    <a:pt x="27174" y="3509"/>
                  </a:cubicBezTo>
                  <a:cubicBezTo>
                    <a:pt x="26050" y="2111"/>
                    <a:pt x="24347" y="1320"/>
                    <a:pt x="22584" y="1320"/>
                  </a:cubicBezTo>
                  <a:cubicBezTo>
                    <a:pt x="21551" y="1320"/>
                    <a:pt x="20578" y="1594"/>
                    <a:pt x="19697" y="2080"/>
                  </a:cubicBezTo>
                  <a:cubicBezTo>
                    <a:pt x="18257" y="682"/>
                    <a:pt x="16416" y="1"/>
                    <a:pt x="14588"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2230293" y="3660959"/>
              <a:ext cx="1665482" cy="401986"/>
            </a:xfrm>
            <a:custGeom>
              <a:avLst/>
              <a:gdLst/>
              <a:ahLst/>
              <a:cxnLst/>
              <a:rect l="l" t="t" r="r" b="b"/>
              <a:pathLst>
                <a:path w="28847" h="6962" extrusionOk="0">
                  <a:moveTo>
                    <a:pt x="26506" y="4590"/>
                  </a:moveTo>
                  <a:cubicBezTo>
                    <a:pt x="26020" y="4590"/>
                    <a:pt x="25503" y="4773"/>
                    <a:pt x="25108" y="5046"/>
                  </a:cubicBezTo>
                  <a:cubicBezTo>
                    <a:pt x="23801" y="2280"/>
                    <a:pt x="20123" y="1642"/>
                    <a:pt x="17934" y="3800"/>
                  </a:cubicBezTo>
                  <a:cubicBezTo>
                    <a:pt x="15472" y="1"/>
                    <a:pt x="9788" y="396"/>
                    <a:pt x="7843" y="4499"/>
                  </a:cubicBezTo>
                  <a:cubicBezTo>
                    <a:pt x="6506" y="3618"/>
                    <a:pt x="4712" y="3982"/>
                    <a:pt x="3831" y="5320"/>
                  </a:cubicBezTo>
                  <a:cubicBezTo>
                    <a:pt x="2372" y="3952"/>
                    <a:pt x="1" y="4985"/>
                    <a:pt x="31" y="6961"/>
                  </a:cubicBezTo>
                  <a:lnTo>
                    <a:pt x="28846" y="6961"/>
                  </a:lnTo>
                  <a:cubicBezTo>
                    <a:pt x="28846" y="5654"/>
                    <a:pt x="27813" y="4590"/>
                    <a:pt x="26506" y="45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3"/>
        </a:solidFill>
        <a:effectLst/>
      </p:bgPr>
    </p:bg>
    <p:spTree>
      <p:nvGrpSpPr>
        <p:cNvPr id="1" name="Shape 123"/>
        <p:cNvGrpSpPr/>
        <p:nvPr/>
      </p:nvGrpSpPr>
      <p:grpSpPr>
        <a:xfrm>
          <a:off x="0" y="0"/>
          <a:ext cx="0" cy="0"/>
          <a:chOff x="0" y="0"/>
          <a:chExt cx="0" cy="0"/>
        </a:xfrm>
      </p:grpSpPr>
      <p:sp>
        <p:nvSpPr>
          <p:cNvPr id="124" name="Google Shape;124;p10"/>
          <p:cNvSpPr txBox="1">
            <a:spLocks noGrp="1"/>
          </p:cNvSpPr>
          <p:nvPr>
            <p:ph type="title"/>
          </p:nvPr>
        </p:nvSpPr>
        <p:spPr>
          <a:xfrm>
            <a:off x="3133150" y="1293150"/>
            <a:ext cx="2877900" cy="25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3000">
                <a:solidFill>
                  <a:schemeClr val="accent2"/>
                </a:solidFill>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9600" y="537875"/>
            <a:ext cx="77247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rtl="0">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2pPr>
            <a:lvl3pPr lvl="2" rtl="0">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3pPr>
            <a:lvl4pPr lvl="3" rtl="0">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4pPr>
            <a:lvl5pPr lvl="4" rtl="0">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5pPr>
            <a:lvl6pPr lvl="5" rtl="0">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6pPr>
            <a:lvl7pPr lvl="6" rtl="0">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7pPr>
            <a:lvl8pPr lvl="7" rtl="0">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8pPr>
            <a:lvl9pPr lvl="8" rtl="0">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09600" y="1175075"/>
            <a:ext cx="7724700" cy="34308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8"/>
        <p:cNvGrpSpPr/>
        <p:nvPr/>
      </p:nvGrpSpPr>
      <p:grpSpPr>
        <a:xfrm>
          <a:off x="0" y="0"/>
          <a:ext cx="0" cy="0"/>
          <a:chOff x="0" y="0"/>
          <a:chExt cx="0" cy="0"/>
        </a:xfrm>
      </p:grpSpPr>
      <p:sp>
        <p:nvSpPr>
          <p:cNvPr id="439" name="Google Shape;439;p25"/>
          <p:cNvSpPr txBox="1">
            <a:spLocks noGrp="1"/>
          </p:cNvSpPr>
          <p:nvPr>
            <p:ph type="ctrTitle"/>
          </p:nvPr>
        </p:nvSpPr>
        <p:spPr>
          <a:xfrm>
            <a:off x="709600" y="1346725"/>
            <a:ext cx="3987300" cy="20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Solución de problema medioambiental con IoT</a:t>
            </a:r>
            <a:endParaRPr sz="2100"/>
          </a:p>
        </p:txBody>
      </p:sp>
      <p:sp>
        <p:nvSpPr>
          <p:cNvPr id="440" name="Google Shape;440;p25"/>
          <p:cNvSpPr txBox="1">
            <a:spLocks noGrp="1"/>
          </p:cNvSpPr>
          <p:nvPr>
            <p:ph type="subTitle" idx="1"/>
          </p:nvPr>
        </p:nvSpPr>
        <p:spPr>
          <a:xfrm>
            <a:off x="709600" y="3319525"/>
            <a:ext cx="43590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00"/>
              <a:t>Javier Treviño De la Cruz - A00828902</a:t>
            </a:r>
            <a:endParaRPr sz="1100"/>
          </a:p>
          <a:p>
            <a:pPr marL="0" lvl="0" indent="0" algn="l" rtl="0">
              <a:spcBef>
                <a:spcPts val="0"/>
              </a:spcBef>
              <a:spcAft>
                <a:spcPts val="0"/>
              </a:spcAft>
              <a:buNone/>
            </a:pPr>
            <a:r>
              <a:rPr lang="en" sz="1100"/>
              <a:t>Giancarlo Monsivais Leyva - A01570102</a:t>
            </a:r>
            <a:endParaRPr sz="1100"/>
          </a:p>
          <a:p>
            <a:pPr marL="0" lvl="0" indent="0" algn="l" rtl="0">
              <a:spcBef>
                <a:spcPts val="0"/>
              </a:spcBef>
              <a:spcAft>
                <a:spcPts val="0"/>
              </a:spcAft>
              <a:buNone/>
            </a:pPr>
            <a:r>
              <a:rPr lang="en" sz="1100"/>
              <a:t>Sebastián Ogaz Galván - A01570748</a:t>
            </a:r>
            <a:endParaRPr sz="1100"/>
          </a:p>
          <a:p>
            <a:pPr marL="0" lvl="0" indent="0" algn="l" rtl="0">
              <a:spcBef>
                <a:spcPts val="0"/>
              </a:spcBef>
              <a:spcAft>
                <a:spcPts val="0"/>
              </a:spcAft>
              <a:buNone/>
            </a:pPr>
            <a:r>
              <a:rPr lang="en" sz="1100"/>
              <a:t>Joaquín Aguirre de la Fuente - A01177479</a:t>
            </a:r>
            <a:endParaRPr sz="1100"/>
          </a:p>
        </p:txBody>
      </p:sp>
      <p:sp>
        <p:nvSpPr>
          <p:cNvPr id="441" name="Google Shape;441;p25"/>
          <p:cNvSpPr/>
          <p:nvPr/>
        </p:nvSpPr>
        <p:spPr>
          <a:xfrm>
            <a:off x="9007736" y="2315469"/>
            <a:ext cx="153755" cy="106963"/>
          </a:xfrm>
          <a:custGeom>
            <a:avLst/>
            <a:gdLst/>
            <a:ahLst/>
            <a:cxnLst/>
            <a:rect l="l" t="t" r="r" b="b"/>
            <a:pathLst>
              <a:path w="1794" h="1248" extrusionOk="0">
                <a:moveTo>
                  <a:pt x="456" y="821"/>
                </a:moveTo>
                <a:cubicBezTo>
                  <a:pt x="547" y="943"/>
                  <a:pt x="730" y="1065"/>
                  <a:pt x="912" y="1125"/>
                </a:cubicBezTo>
                <a:cubicBezTo>
                  <a:pt x="1094" y="1217"/>
                  <a:pt x="1307" y="1247"/>
                  <a:pt x="1520" y="1186"/>
                </a:cubicBezTo>
                <a:cubicBezTo>
                  <a:pt x="1611" y="791"/>
                  <a:pt x="1702" y="426"/>
                  <a:pt x="1794" y="62"/>
                </a:cubicBezTo>
                <a:cubicBezTo>
                  <a:pt x="1307" y="1"/>
                  <a:pt x="0" y="183"/>
                  <a:pt x="456" y="821"/>
                </a:cubicBezTo>
                <a:close/>
              </a:path>
            </a:pathLst>
          </a:custGeom>
          <a:solidFill>
            <a:srgbClr val="016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8967369" y="2258174"/>
            <a:ext cx="234489" cy="221554"/>
          </a:xfrm>
          <a:custGeom>
            <a:avLst/>
            <a:gdLst/>
            <a:ahLst/>
            <a:cxnLst/>
            <a:rect l="l" t="t" r="r" b="b"/>
            <a:pathLst>
              <a:path w="2736" h="2585" extrusionOk="0">
                <a:moveTo>
                  <a:pt x="1520" y="1581"/>
                </a:moveTo>
                <a:cubicBezTo>
                  <a:pt x="1429" y="1460"/>
                  <a:pt x="1398" y="1338"/>
                  <a:pt x="1307" y="1216"/>
                </a:cubicBezTo>
                <a:cubicBezTo>
                  <a:pt x="1155" y="882"/>
                  <a:pt x="426" y="1"/>
                  <a:pt x="0" y="213"/>
                </a:cubicBezTo>
                <a:cubicBezTo>
                  <a:pt x="122" y="457"/>
                  <a:pt x="304" y="730"/>
                  <a:pt x="456" y="973"/>
                </a:cubicBezTo>
                <a:cubicBezTo>
                  <a:pt x="912" y="1794"/>
                  <a:pt x="1702" y="2371"/>
                  <a:pt x="2614" y="2584"/>
                </a:cubicBezTo>
                <a:cubicBezTo>
                  <a:pt x="2645" y="2463"/>
                  <a:pt x="2675" y="2341"/>
                  <a:pt x="2736" y="2250"/>
                </a:cubicBezTo>
                <a:cubicBezTo>
                  <a:pt x="2584" y="2189"/>
                  <a:pt x="2432" y="2159"/>
                  <a:pt x="2310" y="2128"/>
                </a:cubicBezTo>
                <a:cubicBezTo>
                  <a:pt x="1976" y="2037"/>
                  <a:pt x="1702" y="1824"/>
                  <a:pt x="1520" y="1581"/>
                </a:cubicBezTo>
                <a:close/>
              </a:path>
            </a:pathLst>
          </a:custGeom>
          <a:solidFill>
            <a:srgbClr val="016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090113" y="155576"/>
            <a:ext cx="4427100" cy="4426800"/>
            <a:chOff x="6566263" y="155551"/>
            <a:chExt cx="4427100" cy="4426800"/>
          </a:xfrm>
        </p:grpSpPr>
        <p:sp>
          <p:nvSpPr>
            <p:cNvPr id="444" name="Google Shape;444;p25"/>
            <p:cNvSpPr/>
            <p:nvPr/>
          </p:nvSpPr>
          <p:spPr>
            <a:xfrm>
              <a:off x="6566263" y="155551"/>
              <a:ext cx="4427100" cy="4426800"/>
            </a:xfrm>
            <a:prstGeom prst="ellipse">
              <a:avLst/>
            </a:prstGeom>
            <a:solidFill>
              <a:schemeClr val="lt1"/>
            </a:solidFill>
            <a:ln>
              <a:noFill/>
            </a:ln>
            <a:effectLst>
              <a:outerShdw blurRad="85725" dist="38100" dir="10140000" algn="bl" rotWithShape="0">
                <a:schemeClr val="accent1">
                  <a:alpha val="6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7300385" y="1461032"/>
              <a:ext cx="1135934" cy="2115433"/>
            </a:xfrm>
            <a:custGeom>
              <a:avLst/>
              <a:gdLst/>
              <a:ahLst/>
              <a:cxnLst/>
              <a:rect l="l" t="t" r="r" b="b"/>
              <a:pathLst>
                <a:path w="13254" h="24682" extrusionOk="0">
                  <a:moveTo>
                    <a:pt x="457" y="7660"/>
                  </a:moveTo>
                  <a:cubicBezTo>
                    <a:pt x="396" y="7903"/>
                    <a:pt x="366" y="8146"/>
                    <a:pt x="366" y="8420"/>
                  </a:cubicBezTo>
                  <a:cubicBezTo>
                    <a:pt x="457" y="8876"/>
                    <a:pt x="791" y="9271"/>
                    <a:pt x="1247" y="9484"/>
                  </a:cubicBezTo>
                  <a:cubicBezTo>
                    <a:pt x="1703" y="9697"/>
                    <a:pt x="2037" y="10122"/>
                    <a:pt x="2220" y="10609"/>
                  </a:cubicBezTo>
                  <a:cubicBezTo>
                    <a:pt x="2280" y="10852"/>
                    <a:pt x="2311" y="11095"/>
                    <a:pt x="2372" y="11338"/>
                  </a:cubicBezTo>
                  <a:cubicBezTo>
                    <a:pt x="2493" y="11764"/>
                    <a:pt x="2736" y="12128"/>
                    <a:pt x="3071" y="12402"/>
                  </a:cubicBezTo>
                  <a:cubicBezTo>
                    <a:pt x="3375" y="12584"/>
                    <a:pt x="3709" y="12675"/>
                    <a:pt x="4043" y="12736"/>
                  </a:cubicBezTo>
                  <a:cubicBezTo>
                    <a:pt x="4195" y="12736"/>
                    <a:pt x="4378" y="12797"/>
                    <a:pt x="4499" y="12888"/>
                  </a:cubicBezTo>
                  <a:cubicBezTo>
                    <a:pt x="4560" y="12949"/>
                    <a:pt x="4591" y="13010"/>
                    <a:pt x="4651" y="13040"/>
                  </a:cubicBezTo>
                  <a:cubicBezTo>
                    <a:pt x="4925" y="13314"/>
                    <a:pt x="5381" y="13192"/>
                    <a:pt x="5654" y="13466"/>
                  </a:cubicBezTo>
                  <a:cubicBezTo>
                    <a:pt x="5715" y="13527"/>
                    <a:pt x="5776" y="13587"/>
                    <a:pt x="5837" y="13678"/>
                  </a:cubicBezTo>
                  <a:cubicBezTo>
                    <a:pt x="5989" y="13891"/>
                    <a:pt x="6262" y="13982"/>
                    <a:pt x="6505" y="13952"/>
                  </a:cubicBezTo>
                  <a:cubicBezTo>
                    <a:pt x="6445" y="14165"/>
                    <a:pt x="6688" y="14378"/>
                    <a:pt x="6597" y="14560"/>
                  </a:cubicBezTo>
                  <a:cubicBezTo>
                    <a:pt x="6536" y="14742"/>
                    <a:pt x="6384" y="14773"/>
                    <a:pt x="6262" y="14894"/>
                  </a:cubicBezTo>
                  <a:cubicBezTo>
                    <a:pt x="6050" y="15107"/>
                    <a:pt x="5989" y="15411"/>
                    <a:pt x="6110" y="15685"/>
                  </a:cubicBezTo>
                  <a:cubicBezTo>
                    <a:pt x="6202" y="15928"/>
                    <a:pt x="6384" y="16171"/>
                    <a:pt x="6566" y="16384"/>
                  </a:cubicBezTo>
                  <a:cubicBezTo>
                    <a:pt x="6840" y="16627"/>
                    <a:pt x="7113" y="16840"/>
                    <a:pt x="7417" y="17052"/>
                  </a:cubicBezTo>
                  <a:cubicBezTo>
                    <a:pt x="7873" y="17417"/>
                    <a:pt x="8147" y="18025"/>
                    <a:pt x="8086" y="18633"/>
                  </a:cubicBezTo>
                  <a:cubicBezTo>
                    <a:pt x="7964" y="19119"/>
                    <a:pt x="7843" y="19575"/>
                    <a:pt x="7630" y="20031"/>
                  </a:cubicBezTo>
                  <a:cubicBezTo>
                    <a:pt x="7357" y="20882"/>
                    <a:pt x="7326" y="21825"/>
                    <a:pt x="7569" y="22706"/>
                  </a:cubicBezTo>
                  <a:cubicBezTo>
                    <a:pt x="7812" y="23587"/>
                    <a:pt x="8451" y="24287"/>
                    <a:pt x="9302" y="24682"/>
                  </a:cubicBezTo>
                  <a:cubicBezTo>
                    <a:pt x="9393" y="24682"/>
                    <a:pt x="9515" y="24651"/>
                    <a:pt x="9575" y="24560"/>
                  </a:cubicBezTo>
                  <a:cubicBezTo>
                    <a:pt x="9636" y="24499"/>
                    <a:pt x="9667" y="24378"/>
                    <a:pt x="9606" y="24287"/>
                  </a:cubicBezTo>
                  <a:cubicBezTo>
                    <a:pt x="9423" y="24013"/>
                    <a:pt x="9211" y="23770"/>
                    <a:pt x="8998" y="23527"/>
                  </a:cubicBezTo>
                  <a:cubicBezTo>
                    <a:pt x="8907" y="23466"/>
                    <a:pt x="8876" y="23375"/>
                    <a:pt x="8876" y="23253"/>
                  </a:cubicBezTo>
                  <a:cubicBezTo>
                    <a:pt x="8876" y="23162"/>
                    <a:pt x="8968" y="23071"/>
                    <a:pt x="9059" y="22980"/>
                  </a:cubicBezTo>
                  <a:cubicBezTo>
                    <a:pt x="9150" y="22858"/>
                    <a:pt x="9211" y="22676"/>
                    <a:pt x="9211" y="22524"/>
                  </a:cubicBezTo>
                  <a:cubicBezTo>
                    <a:pt x="9211" y="22341"/>
                    <a:pt x="9119" y="22189"/>
                    <a:pt x="9119" y="22037"/>
                  </a:cubicBezTo>
                  <a:cubicBezTo>
                    <a:pt x="9119" y="21885"/>
                    <a:pt x="9211" y="21733"/>
                    <a:pt x="9363" y="21673"/>
                  </a:cubicBezTo>
                  <a:cubicBezTo>
                    <a:pt x="9423" y="21642"/>
                    <a:pt x="9515" y="21642"/>
                    <a:pt x="9575" y="21612"/>
                  </a:cubicBezTo>
                  <a:cubicBezTo>
                    <a:pt x="9788" y="21521"/>
                    <a:pt x="9758" y="21186"/>
                    <a:pt x="9910" y="21004"/>
                  </a:cubicBezTo>
                  <a:cubicBezTo>
                    <a:pt x="10001" y="20913"/>
                    <a:pt x="10092" y="20852"/>
                    <a:pt x="10214" y="20821"/>
                  </a:cubicBezTo>
                  <a:cubicBezTo>
                    <a:pt x="10761" y="20609"/>
                    <a:pt x="11065" y="20031"/>
                    <a:pt x="11004" y="19454"/>
                  </a:cubicBezTo>
                  <a:cubicBezTo>
                    <a:pt x="10943" y="19302"/>
                    <a:pt x="10943" y="19180"/>
                    <a:pt x="11004" y="19028"/>
                  </a:cubicBezTo>
                  <a:cubicBezTo>
                    <a:pt x="11186" y="18359"/>
                    <a:pt x="11764" y="18633"/>
                    <a:pt x="12189" y="18572"/>
                  </a:cubicBezTo>
                  <a:cubicBezTo>
                    <a:pt x="12341" y="18511"/>
                    <a:pt x="12433" y="18420"/>
                    <a:pt x="12493" y="18299"/>
                  </a:cubicBezTo>
                  <a:cubicBezTo>
                    <a:pt x="12554" y="18147"/>
                    <a:pt x="12585" y="18025"/>
                    <a:pt x="12554" y="17873"/>
                  </a:cubicBezTo>
                  <a:cubicBezTo>
                    <a:pt x="12493" y="17721"/>
                    <a:pt x="12463" y="17539"/>
                    <a:pt x="12463" y="17356"/>
                  </a:cubicBezTo>
                  <a:cubicBezTo>
                    <a:pt x="12524" y="17144"/>
                    <a:pt x="12645" y="16931"/>
                    <a:pt x="12828" y="16748"/>
                  </a:cubicBezTo>
                  <a:cubicBezTo>
                    <a:pt x="12949" y="16566"/>
                    <a:pt x="13071" y="16353"/>
                    <a:pt x="13132" y="16141"/>
                  </a:cubicBezTo>
                  <a:cubicBezTo>
                    <a:pt x="13253" y="15745"/>
                    <a:pt x="13101" y="15320"/>
                    <a:pt x="12767" y="15137"/>
                  </a:cubicBezTo>
                  <a:cubicBezTo>
                    <a:pt x="12463" y="14985"/>
                    <a:pt x="12129" y="14925"/>
                    <a:pt x="11794" y="14955"/>
                  </a:cubicBezTo>
                  <a:cubicBezTo>
                    <a:pt x="11460" y="14955"/>
                    <a:pt x="11126" y="14894"/>
                    <a:pt x="10852" y="14742"/>
                  </a:cubicBezTo>
                  <a:cubicBezTo>
                    <a:pt x="10639" y="14530"/>
                    <a:pt x="10427" y="14286"/>
                    <a:pt x="10275" y="14043"/>
                  </a:cubicBezTo>
                  <a:cubicBezTo>
                    <a:pt x="9910" y="13678"/>
                    <a:pt x="9484" y="13405"/>
                    <a:pt x="8998" y="13223"/>
                  </a:cubicBezTo>
                  <a:cubicBezTo>
                    <a:pt x="8846" y="13131"/>
                    <a:pt x="8633" y="13101"/>
                    <a:pt x="8451" y="13131"/>
                  </a:cubicBezTo>
                  <a:cubicBezTo>
                    <a:pt x="8390" y="13162"/>
                    <a:pt x="8329" y="13192"/>
                    <a:pt x="8238" y="13192"/>
                  </a:cubicBezTo>
                  <a:cubicBezTo>
                    <a:pt x="8025" y="13253"/>
                    <a:pt x="7873" y="13040"/>
                    <a:pt x="7691" y="12949"/>
                  </a:cubicBezTo>
                  <a:cubicBezTo>
                    <a:pt x="7296" y="12767"/>
                    <a:pt x="6809" y="13040"/>
                    <a:pt x="6749" y="13466"/>
                  </a:cubicBezTo>
                  <a:cubicBezTo>
                    <a:pt x="6505" y="13557"/>
                    <a:pt x="6232" y="13466"/>
                    <a:pt x="6080" y="13314"/>
                  </a:cubicBezTo>
                  <a:cubicBezTo>
                    <a:pt x="5989" y="13192"/>
                    <a:pt x="5958" y="13010"/>
                    <a:pt x="5806" y="12949"/>
                  </a:cubicBezTo>
                  <a:cubicBezTo>
                    <a:pt x="5746" y="12919"/>
                    <a:pt x="5654" y="12949"/>
                    <a:pt x="5594" y="12888"/>
                  </a:cubicBezTo>
                  <a:cubicBezTo>
                    <a:pt x="5533" y="12797"/>
                    <a:pt x="5563" y="12645"/>
                    <a:pt x="5594" y="12493"/>
                  </a:cubicBezTo>
                  <a:cubicBezTo>
                    <a:pt x="5594" y="12280"/>
                    <a:pt x="5472" y="12098"/>
                    <a:pt x="5290" y="12007"/>
                  </a:cubicBezTo>
                  <a:cubicBezTo>
                    <a:pt x="5077" y="11916"/>
                    <a:pt x="4864" y="11885"/>
                    <a:pt x="4651" y="11916"/>
                  </a:cubicBezTo>
                  <a:cubicBezTo>
                    <a:pt x="4317" y="11946"/>
                    <a:pt x="3983" y="11794"/>
                    <a:pt x="3739" y="11520"/>
                  </a:cubicBezTo>
                  <a:cubicBezTo>
                    <a:pt x="3679" y="11399"/>
                    <a:pt x="3618" y="11247"/>
                    <a:pt x="3618" y="11095"/>
                  </a:cubicBezTo>
                  <a:cubicBezTo>
                    <a:pt x="3618" y="10548"/>
                    <a:pt x="4104" y="10092"/>
                    <a:pt x="4682" y="10122"/>
                  </a:cubicBezTo>
                  <a:cubicBezTo>
                    <a:pt x="5077" y="10122"/>
                    <a:pt x="5411" y="10396"/>
                    <a:pt x="5502" y="10791"/>
                  </a:cubicBezTo>
                  <a:cubicBezTo>
                    <a:pt x="5533" y="10912"/>
                    <a:pt x="5654" y="10973"/>
                    <a:pt x="5776" y="10912"/>
                  </a:cubicBezTo>
                  <a:cubicBezTo>
                    <a:pt x="5837" y="10852"/>
                    <a:pt x="5898" y="10761"/>
                    <a:pt x="5928" y="10669"/>
                  </a:cubicBezTo>
                  <a:cubicBezTo>
                    <a:pt x="5928" y="10578"/>
                    <a:pt x="5958" y="10457"/>
                    <a:pt x="5958" y="10365"/>
                  </a:cubicBezTo>
                  <a:cubicBezTo>
                    <a:pt x="6050" y="10153"/>
                    <a:pt x="6262" y="10001"/>
                    <a:pt x="6505" y="10001"/>
                  </a:cubicBezTo>
                  <a:cubicBezTo>
                    <a:pt x="6749" y="10001"/>
                    <a:pt x="6931" y="9757"/>
                    <a:pt x="7113" y="9575"/>
                  </a:cubicBezTo>
                  <a:cubicBezTo>
                    <a:pt x="7296" y="9393"/>
                    <a:pt x="7357" y="9150"/>
                    <a:pt x="7296" y="8906"/>
                  </a:cubicBezTo>
                  <a:cubicBezTo>
                    <a:pt x="7265" y="8785"/>
                    <a:pt x="7174" y="8663"/>
                    <a:pt x="7235" y="8542"/>
                  </a:cubicBezTo>
                  <a:cubicBezTo>
                    <a:pt x="7265" y="8450"/>
                    <a:pt x="7357" y="8359"/>
                    <a:pt x="7478" y="8329"/>
                  </a:cubicBezTo>
                  <a:cubicBezTo>
                    <a:pt x="7721" y="8238"/>
                    <a:pt x="8025" y="8177"/>
                    <a:pt x="8299" y="8177"/>
                  </a:cubicBezTo>
                  <a:cubicBezTo>
                    <a:pt x="8694" y="8177"/>
                    <a:pt x="8785" y="7812"/>
                    <a:pt x="9059" y="7417"/>
                  </a:cubicBezTo>
                  <a:cubicBezTo>
                    <a:pt x="9089" y="7387"/>
                    <a:pt x="9119" y="7387"/>
                    <a:pt x="9150" y="7356"/>
                  </a:cubicBezTo>
                  <a:cubicBezTo>
                    <a:pt x="9363" y="7235"/>
                    <a:pt x="9636" y="7356"/>
                    <a:pt x="9910" y="7356"/>
                  </a:cubicBezTo>
                  <a:cubicBezTo>
                    <a:pt x="10335" y="7326"/>
                    <a:pt x="10609" y="6900"/>
                    <a:pt x="10487" y="6475"/>
                  </a:cubicBezTo>
                  <a:cubicBezTo>
                    <a:pt x="10427" y="6323"/>
                    <a:pt x="10335" y="6140"/>
                    <a:pt x="10214" y="5988"/>
                  </a:cubicBezTo>
                  <a:cubicBezTo>
                    <a:pt x="10062" y="5776"/>
                    <a:pt x="9971" y="5532"/>
                    <a:pt x="9910" y="5289"/>
                  </a:cubicBezTo>
                  <a:lnTo>
                    <a:pt x="9910" y="5229"/>
                  </a:lnTo>
                  <a:cubicBezTo>
                    <a:pt x="9849" y="4773"/>
                    <a:pt x="9363" y="4529"/>
                    <a:pt x="8968" y="4712"/>
                  </a:cubicBezTo>
                  <a:lnTo>
                    <a:pt x="8968" y="4712"/>
                  </a:lnTo>
                  <a:cubicBezTo>
                    <a:pt x="8937" y="4438"/>
                    <a:pt x="8846" y="4165"/>
                    <a:pt x="8664" y="3952"/>
                  </a:cubicBezTo>
                  <a:cubicBezTo>
                    <a:pt x="8512" y="3830"/>
                    <a:pt x="8329" y="3770"/>
                    <a:pt x="8147" y="3830"/>
                  </a:cubicBezTo>
                  <a:cubicBezTo>
                    <a:pt x="7904" y="3952"/>
                    <a:pt x="7782" y="4225"/>
                    <a:pt x="7843" y="4499"/>
                  </a:cubicBezTo>
                  <a:cubicBezTo>
                    <a:pt x="7934" y="4773"/>
                    <a:pt x="7995" y="5077"/>
                    <a:pt x="7964" y="5380"/>
                  </a:cubicBezTo>
                  <a:cubicBezTo>
                    <a:pt x="7934" y="5472"/>
                    <a:pt x="7873" y="5593"/>
                    <a:pt x="7782" y="5654"/>
                  </a:cubicBezTo>
                  <a:cubicBezTo>
                    <a:pt x="7600" y="5745"/>
                    <a:pt x="7357" y="5715"/>
                    <a:pt x="7235" y="5532"/>
                  </a:cubicBezTo>
                  <a:cubicBezTo>
                    <a:pt x="7144" y="5380"/>
                    <a:pt x="6992" y="5259"/>
                    <a:pt x="6870" y="5168"/>
                  </a:cubicBezTo>
                  <a:cubicBezTo>
                    <a:pt x="6718" y="5107"/>
                    <a:pt x="6597" y="5077"/>
                    <a:pt x="6445" y="5077"/>
                  </a:cubicBezTo>
                  <a:cubicBezTo>
                    <a:pt x="5320" y="4773"/>
                    <a:pt x="5806" y="3101"/>
                    <a:pt x="6931" y="3405"/>
                  </a:cubicBezTo>
                  <a:cubicBezTo>
                    <a:pt x="7448" y="3162"/>
                    <a:pt x="7691" y="2523"/>
                    <a:pt x="7448" y="2007"/>
                  </a:cubicBezTo>
                  <a:cubicBezTo>
                    <a:pt x="7205" y="1459"/>
                    <a:pt x="6657" y="1125"/>
                    <a:pt x="6080" y="1095"/>
                  </a:cubicBezTo>
                  <a:cubicBezTo>
                    <a:pt x="5898" y="1125"/>
                    <a:pt x="5715" y="1095"/>
                    <a:pt x="5563" y="1064"/>
                  </a:cubicBezTo>
                  <a:cubicBezTo>
                    <a:pt x="5107" y="943"/>
                    <a:pt x="4864" y="456"/>
                    <a:pt x="4439" y="183"/>
                  </a:cubicBezTo>
                  <a:cubicBezTo>
                    <a:pt x="4195" y="31"/>
                    <a:pt x="3557" y="183"/>
                    <a:pt x="3284" y="61"/>
                  </a:cubicBezTo>
                  <a:cubicBezTo>
                    <a:pt x="3132" y="31"/>
                    <a:pt x="3010" y="0"/>
                    <a:pt x="2858" y="0"/>
                  </a:cubicBezTo>
                  <a:cubicBezTo>
                    <a:pt x="1521" y="1885"/>
                    <a:pt x="548" y="3982"/>
                    <a:pt x="1" y="6232"/>
                  </a:cubicBezTo>
                  <a:cubicBezTo>
                    <a:pt x="31" y="6414"/>
                    <a:pt x="122" y="6596"/>
                    <a:pt x="214" y="6748"/>
                  </a:cubicBezTo>
                  <a:cubicBezTo>
                    <a:pt x="366" y="7022"/>
                    <a:pt x="457" y="7356"/>
                    <a:pt x="457" y="7660"/>
                  </a:cubicBezTo>
                  <a:close/>
                </a:path>
              </a:pathLst>
            </a:custGeom>
            <a:solidFill>
              <a:srgbClr val="016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a:off x="8498749" y="1179660"/>
              <a:ext cx="539342" cy="622751"/>
            </a:xfrm>
            <a:custGeom>
              <a:avLst/>
              <a:gdLst/>
              <a:ahLst/>
              <a:cxnLst/>
              <a:rect l="l" t="t" r="r" b="b"/>
              <a:pathLst>
                <a:path w="6293" h="7266" extrusionOk="0">
                  <a:moveTo>
                    <a:pt x="6201" y="2068"/>
                  </a:moveTo>
                  <a:cubicBezTo>
                    <a:pt x="6262" y="1885"/>
                    <a:pt x="6292" y="1703"/>
                    <a:pt x="6292" y="1551"/>
                  </a:cubicBezTo>
                  <a:cubicBezTo>
                    <a:pt x="6232" y="943"/>
                    <a:pt x="5836" y="457"/>
                    <a:pt x="5259" y="305"/>
                  </a:cubicBezTo>
                  <a:cubicBezTo>
                    <a:pt x="4590" y="62"/>
                    <a:pt x="3922" y="214"/>
                    <a:pt x="3222" y="183"/>
                  </a:cubicBezTo>
                  <a:cubicBezTo>
                    <a:pt x="2858" y="183"/>
                    <a:pt x="2432" y="1"/>
                    <a:pt x="2098" y="153"/>
                  </a:cubicBezTo>
                  <a:cubicBezTo>
                    <a:pt x="1520" y="396"/>
                    <a:pt x="1703" y="943"/>
                    <a:pt x="1338" y="1247"/>
                  </a:cubicBezTo>
                  <a:cubicBezTo>
                    <a:pt x="943" y="1581"/>
                    <a:pt x="426" y="1308"/>
                    <a:pt x="183" y="1703"/>
                  </a:cubicBezTo>
                  <a:cubicBezTo>
                    <a:pt x="1" y="1976"/>
                    <a:pt x="213" y="2341"/>
                    <a:pt x="456" y="2554"/>
                  </a:cubicBezTo>
                  <a:cubicBezTo>
                    <a:pt x="760" y="2706"/>
                    <a:pt x="1004" y="2888"/>
                    <a:pt x="1247" y="3101"/>
                  </a:cubicBezTo>
                  <a:cubicBezTo>
                    <a:pt x="1581" y="3527"/>
                    <a:pt x="1490" y="4104"/>
                    <a:pt x="1308" y="4590"/>
                  </a:cubicBezTo>
                  <a:cubicBezTo>
                    <a:pt x="1125" y="5077"/>
                    <a:pt x="882" y="5594"/>
                    <a:pt x="943" y="6110"/>
                  </a:cubicBezTo>
                  <a:cubicBezTo>
                    <a:pt x="973" y="6353"/>
                    <a:pt x="1064" y="6566"/>
                    <a:pt x="1186" y="6779"/>
                  </a:cubicBezTo>
                  <a:cubicBezTo>
                    <a:pt x="1308" y="6992"/>
                    <a:pt x="1490" y="7144"/>
                    <a:pt x="1703" y="7235"/>
                  </a:cubicBezTo>
                  <a:cubicBezTo>
                    <a:pt x="2007" y="7265"/>
                    <a:pt x="2311" y="7144"/>
                    <a:pt x="2523" y="6931"/>
                  </a:cubicBezTo>
                  <a:cubicBezTo>
                    <a:pt x="2736" y="6688"/>
                    <a:pt x="2949" y="6505"/>
                    <a:pt x="3222" y="6353"/>
                  </a:cubicBezTo>
                  <a:cubicBezTo>
                    <a:pt x="3587" y="6141"/>
                    <a:pt x="4104" y="6232"/>
                    <a:pt x="4469" y="5958"/>
                  </a:cubicBezTo>
                  <a:cubicBezTo>
                    <a:pt x="4894" y="5624"/>
                    <a:pt x="4833" y="4986"/>
                    <a:pt x="4925" y="4439"/>
                  </a:cubicBezTo>
                  <a:cubicBezTo>
                    <a:pt x="5137" y="3557"/>
                    <a:pt x="5897" y="2919"/>
                    <a:pt x="6201" y="2068"/>
                  </a:cubicBezTo>
                  <a:close/>
                </a:path>
              </a:pathLst>
            </a:custGeom>
            <a:solidFill>
              <a:srgbClr val="016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8200180" y="1451923"/>
              <a:ext cx="1768865" cy="1834055"/>
            </a:xfrm>
            <a:custGeom>
              <a:avLst/>
              <a:gdLst/>
              <a:ahLst/>
              <a:cxnLst/>
              <a:rect l="l" t="t" r="r" b="b"/>
              <a:pathLst>
                <a:path w="20639" h="21399" extrusionOk="0">
                  <a:moveTo>
                    <a:pt x="14681" y="973"/>
                  </a:moveTo>
                  <a:cubicBezTo>
                    <a:pt x="14499" y="882"/>
                    <a:pt x="14529" y="578"/>
                    <a:pt x="14468" y="395"/>
                  </a:cubicBezTo>
                  <a:cubicBezTo>
                    <a:pt x="14377" y="182"/>
                    <a:pt x="14195" y="30"/>
                    <a:pt x="13952" y="0"/>
                  </a:cubicBezTo>
                  <a:cubicBezTo>
                    <a:pt x="13739" y="0"/>
                    <a:pt x="13496" y="30"/>
                    <a:pt x="13283" y="122"/>
                  </a:cubicBezTo>
                  <a:cubicBezTo>
                    <a:pt x="12827" y="274"/>
                    <a:pt x="12310" y="517"/>
                    <a:pt x="12249" y="1003"/>
                  </a:cubicBezTo>
                  <a:cubicBezTo>
                    <a:pt x="12280" y="1155"/>
                    <a:pt x="12249" y="1277"/>
                    <a:pt x="12219" y="1398"/>
                  </a:cubicBezTo>
                  <a:cubicBezTo>
                    <a:pt x="12128" y="1581"/>
                    <a:pt x="11915" y="1641"/>
                    <a:pt x="11794" y="1793"/>
                  </a:cubicBezTo>
                  <a:cubicBezTo>
                    <a:pt x="11642" y="1976"/>
                    <a:pt x="11550" y="2189"/>
                    <a:pt x="11581" y="2432"/>
                  </a:cubicBezTo>
                  <a:cubicBezTo>
                    <a:pt x="11581" y="2766"/>
                    <a:pt x="11581" y="3131"/>
                    <a:pt x="11216" y="3283"/>
                  </a:cubicBezTo>
                  <a:cubicBezTo>
                    <a:pt x="10942" y="3404"/>
                    <a:pt x="10639" y="3344"/>
                    <a:pt x="10395" y="3192"/>
                  </a:cubicBezTo>
                  <a:cubicBezTo>
                    <a:pt x="10091" y="2948"/>
                    <a:pt x="9575" y="3222"/>
                    <a:pt x="9271" y="3496"/>
                  </a:cubicBezTo>
                  <a:lnTo>
                    <a:pt x="8268" y="4407"/>
                  </a:lnTo>
                  <a:cubicBezTo>
                    <a:pt x="8055" y="4651"/>
                    <a:pt x="7751" y="4833"/>
                    <a:pt x="7417" y="4924"/>
                  </a:cubicBezTo>
                  <a:cubicBezTo>
                    <a:pt x="7082" y="4985"/>
                    <a:pt x="6748" y="4772"/>
                    <a:pt x="6687" y="4438"/>
                  </a:cubicBezTo>
                  <a:cubicBezTo>
                    <a:pt x="6930" y="4195"/>
                    <a:pt x="7386" y="4559"/>
                    <a:pt x="7599" y="4255"/>
                  </a:cubicBezTo>
                  <a:cubicBezTo>
                    <a:pt x="7690" y="4103"/>
                    <a:pt x="7629" y="3891"/>
                    <a:pt x="7447" y="3800"/>
                  </a:cubicBezTo>
                  <a:cubicBezTo>
                    <a:pt x="6961" y="3465"/>
                    <a:pt x="6414" y="3222"/>
                    <a:pt x="5866" y="3100"/>
                  </a:cubicBezTo>
                  <a:cubicBezTo>
                    <a:pt x="5350" y="3009"/>
                    <a:pt x="4833" y="3222"/>
                    <a:pt x="4529" y="3617"/>
                  </a:cubicBezTo>
                  <a:cubicBezTo>
                    <a:pt x="4316" y="4012"/>
                    <a:pt x="4347" y="4468"/>
                    <a:pt x="4164" y="4833"/>
                  </a:cubicBezTo>
                  <a:cubicBezTo>
                    <a:pt x="3982" y="5107"/>
                    <a:pt x="3678" y="5289"/>
                    <a:pt x="3556" y="5623"/>
                  </a:cubicBezTo>
                  <a:cubicBezTo>
                    <a:pt x="3496" y="5714"/>
                    <a:pt x="3465" y="5836"/>
                    <a:pt x="3496" y="5958"/>
                  </a:cubicBezTo>
                  <a:cubicBezTo>
                    <a:pt x="3587" y="6322"/>
                    <a:pt x="3982" y="6292"/>
                    <a:pt x="4195" y="6474"/>
                  </a:cubicBezTo>
                  <a:cubicBezTo>
                    <a:pt x="4316" y="6626"/>
                    <a:pt x="4347" y="6869"/>
                    <a:pt x="4559" y="6869"/>
                  </a:cubicBezTo>
                  <a:cubicBezTo>
                    <a:pt x="4681" y="6869"/>
                    <a:pt x="4803" y="6809"/>
                    <a:pt x="4863" y="6687"/>
                  </a:cubicBezTo>
                  <a:cubicBezTo>
                    <a:pt x="4955" y="6474"/>
                    <a:pt x="4955" y="6231"/>
                    <a:pt x="4863" y="6018"/>
                  </a:cubicBezTo>
                  <a:cubicBezTo>
                    <a:pt x="4772" y="5441"/>
                    <a:pt x="5046" y="4772"/>
                    <a:pt x="5623" y="4681"/>
                  </a:cubicBezTo>
                  <a:cubicBezTo>
                    <a:pt x="5745" y="4681"/>
                    <a:pt x="5806" y="4863"/>
                    <a:pt x="5745" y="4985"/>
                  </a:cubicBezTo>
                  <a:cubicBezTo>
                    <a:pt x="5684" y="5107"/>
                    <a:pt x="5562" y="5167"/>
                    <a:pt x="5502" y="5289"/>
                  </a:cubicBezTo>
                  <a:cubicBezTo>
                    <a:pt x="5289" y="5593"/>
                    <a:pt x="5623" y="6018"/>
                    <a:pt x="5988" y="5836"/>
                  </a:cubicBezTo>
                  <a:cubicBezTo>
                    <a:pt x="6170" y="5745"/>
                    <a:pt x="6383" y="5866"/>
                    <a:pt x="6383" y="6079"/>
                  </a:cubicBezTo>
                  <a:cubicBezTo>
                    <a:pt x="6383" y="6414"/>
                    <a:pt x="5866" y="6201"/>
                    <a:pt x="5684" y="6444"/>
                  </a:cubicBezTo>
                  <a:cubicBezTo>
                    <a:pt x="5593" y="6566"/>
                    <a:pt x="5684" y="6717"/>
                    <a:pt x="5684" y="6900"/>
                  </a:cubicBezTo>
                  <a:cubicBezTo>
                    <a:pt x="5684" y="7204"/>
                    <a:pt x="5350" y="7386"/>
                    <a:pt x="5046" y="7417"/>
                  </a:cubicBezTo>
                  <a:cubicBezTo>
                    <a:pt x="4742" y="7447"/>
                    <a:pt x="4407" y="7356"/>
                    <a:pt x="4103" y="7386"/>
                  </a:cubicBezTo>
                  <a:cubicBezTo>
                    <a:pt x="3799" y="7417"/>
                    <a:pt x="3465" y="7629"/>
                    <a:pt x="3496" y="7933"/>
                  </a:cubicBezTo>
                  <a:cubicBezTo>
                    <a:pt x="3283" y="8025"/>
                    <a:pt x="3070" y="8116"/>
                    <a:pt x="2857" y="8176"/>
                  </a:cubicBezTo>
                  <a:cubicBezTo>
                    <a:pt x="2553" y="8298"/>
                    <a:pt x="2492" y="8693"/>
                    <a:pt x="2705" y="8906"/>
                  </a:cubicBezTo>
                  <a:cubicBezTo>
                    <a:pt x="2766" y="8967"/>
                    <a:pt x="2796" y="9028"/>
                    <a:pt x="2796" y="9119"/>
                  </a:cubicBezTo>
                  <a:cubicBezTo>
                    <a:pt x="2796" y="9240"/>
                    <a:pt x="2705" y="9332"/>
                    <a:pt x="2614" y="9362"/>
                  </a:cubicBezTo>
                  <a:cubicBezTo>
                    <a:pt x="2280" y="9483"/>
                    <a:pt x="1915" y="9180"/>
                    <a:pt x="1581" y="9453"/>
                  </a:cubicBezTo>
                  <a:cubicBezTo>
                    <a:pt x="1398" y="9575"/>
                    <a:pt x="1337" y="9818"/>
                    <a:pt x="1398" y="10031"/>
                  </a:cubicBezTo>
                  <a:cubicBezTo>
                    <a:pt x="1550" y="10426"/>
                    <a:pt x="1945" y="10669"/>
                    <a:pt x="2371" y="10608"/>
                  </a:cubicBezTo>
                  <a:cubicBezTo>
                    <a:pt x="2523" y="10608"/>
                    <a:pt x="2644" y="10547"/>
                    <a:pt x="2766" y="10456"/>
                  </a:cubicBezTo>
                  <a:cubicBezTo>
                    <a:pt x="2827" y="10335"/>
                    <a:pt x="2857" y="10213"/>
                    <a:pt x="2888" y="10061"/>
                  </a:cubicBezTo>
                  <a:cubicBezTo>
                    <a:pt x="2948" y="9787"/>
                    <a:pt x="3192" y="9544"/>
                    <a:pt x="3496" y="9483"/>
                  </a:cubicBezTo>
                  <a:cubicBezTo>
                    <a:pt x="3648" y="9423"/>
                    <a:pt x="3860" y="9423"/>
                    <a:pt x="3951" y="9301"/>
                  </a:cubicBezTo>
                  <a:cubicBezTo>
                    <a:pt x="4316" y="9483"/>
                    <a:pt x="4559" y="9879"/>
                    <a:pt x="4620" y="10304"/>
                  </a:cubicBezTo>
                  <a:cubicBezTo>
                    <a:pt x="4742" y="10456"/>
                    <a:pt x="5015" y="10274"/>
                    <a:pt x="4985" y="10061"/>
                  </a:cubicBezTo>
                  <a:cubicBezTo>
                    <a:pt x="4955" y="9879"/>
                    <a:pt x="4772" y="9727"/>
                    <a:pt x="4651" y="9605"/>
                  </a:cubicBezTo>
                  <a:cubicBezTo>
                    <a:pt x="4499" y="9453"/>
                    <a:pt x="4407" y="9240"/>
                    <a:pt x="4499" y="9088"/>
                  </a:cubicBezTo>
                  <a:cubicBezTo>
                    <a:pt x="5167" y="9271"/>
                    <a:pt x="5654" y="9787"/>
                    <a:pt x="5806" y="10456"/>
                  </a:cubicBezTo>
                  <a:cubicBezTo>
                    <a:pt x="6018" y="10395"/>
                    <a:pt x="6140" y="10122"/>
                    <a:pt x="6018" y="9939"/>
                  </a:cubicBezTo>
                  <a:cubicBezTo>
                    <a:pt x="6079" y="9787"/>
                    <a:pt x="6353" y="9879"/>
                    <a:pt x="6414" y="10031"/>
                  </a:cubicBezTo>
                  <a:cubicBezTo>
                    <a:pt x="6474" y="10183"/>
                    <a:pt x="6474" y="10365"/>
                    <a:pt x="6565" y="10487"/>
                  </a:cubicBezTo>
                  <a:cubicBezTo>
                    <a:pt x="6869" y="10882"/>
                    <a:pt x="7690" y="10395"/>
                    <a:pt x="7933" y="10821"/>
                  </a:cubicBezTo>
                  <a:cubicBezTo>
                    <a:pt x="8055" y="11034"/>
                    <a:pt x="7964" y="11338"/>
                    <a:pt x="7721" y="11398"/>
                  </a:cubicBezTo>
                  <a:cubicBezTo>
                    <a:pt x="7234" y="11611"/>
                    <a:pt x="6809" y="11277"/>
                    <a:pt x="6353" y="11216"/>
                  </a:cubicBezTo>
                  <a:cubicBezTo>
                    <a:pt x="5988" y="11246"/>
                    <a:pt x="5593" y="11307"/>
                    <a:pt x="5228" y="11398"/>
                  </a:cubicBezTo>
                  <a:cubicBezTo>
                    <a:pt x="4833" y="11429"/>
                    <a:pt x="4377" y="11277"/>
                    <a:pt x="4316" y="10912"/>
                  </a:cubicBezTo>
                  <a:cubicBezTo>
                    <a:pt x="4286" y="10821"/>
                    <a:pt x="4286" y="10699"/>
                    <a:pt x="4225" y="10608"/>
                  </a:cubicBezTo>
                  <a:cubicBezTo>
                    <a:pt x="4134" y="10517"/>
                    <a:pt x="3982" y="10456"/>
                    <a:pt x="3860" y="10487"/>
                  </a:cubicBezTo>
                  <a:cubicBezTo>
                    <a:pt x="3374" y="10547"/>
                    <a:pt x="2918" y="10912"/>
                    <a:pt x="2492" y="10942"/>
                  </a:cubicBezTo>
                  <a:cubicBezTo>
                    <a:pt x="2189" y="10973"/>
                    <a:pt x="1915" y="11094"/>
                    <a:pt x="1702" y="11307"/>
                  </a:cubicBezTo>
                  <a:cubicBezTo>
                    <a:pt x="1307" y="11642"/>
                    <a:pt x="790" y="11885"/>
                    <a:pt x="456" y="12310"/>
                  </a:cubicBezTo>
                  <a:cubicBezTo>
                    <a:pt x="0" y="12949"/>
                    <a:pt x="0" y="13830"/>
                    <a:pt x="486" y="14499"/>
                  </a:cubicBezTo>
                  <a:cubicBezTo>
                    <a:pt x="1003" y="15107"/>
                    <a:pt x="1793" y="15411"/>
                    <a:pt x="2614" y="15319"/>
                  </a:cubicBezTo>
                  <a:cubicBezTo>
                    <a:pt x="2766" y="15259"/>
                    <a:pt x="2979" y="15259"/>
                    <a:pt x="3131" y="15319"/>
                  </a:cubicBezTo>
                  <a:cubicBezTo>
                    <a:pt x="3283" y="15411"/>
                    <a:pt x="3435" y="15532"/>
                    <a:pt x="3556" y="15654"/>
                  </a:cubicBezTo>
                  <a:cubicBezTo>
                    <a:pt x="3678" y="15775"/>
                    <a:pt x="3921" y="15836"/>
                    <a:pt x="4043" y="15684"/>
                  </a:cubicBezTo>
                  <a:cubicBezTo>
                    <a:pt x="3891" y="16019"/>
                    <a:pt x="3951" y="16383"/>
                    <a:pt x="4134" y="16687"/>
                  </a:cubicBezTo>
                  <a:cubicBezTo>
                    <a:pt x="4347" y="17022"/>
                    <a:pt x="4711" y="17265"/>
                    <a:pt x="4711" y="17630"/>
                  </a:cubicBezTo>
                  <a:cubicBezTo>
                    <a:pt x="4681" y="17842"/>
                    <a:pt x="4620" y="18025"/>
                    <a:pt x="4529" y="18207"/>
                  </a:cubicBezTo>
                  <a:cubicBezTo>
                    <a:pt x="4286" y="19058"/>
                    <a:pt x="5289" y="19757"/>
                    <a:pt x="5471" y="20639"/>
                  </a:cubicBezTo>
                  <a:cubicBezTo>
                    <a:pt x="5532" y="20882"/>
                    <a:pt x="5532" y="21155"/>
                    <a:pt x="5714" y="21307"/>
                  </a:cubicBezTo>
                  <a:cubicBezTo>
                    <a:pt x="5806" y="21338"/>
                    <a:pt x="5927" y="21368"/>
                    <a:pt x="6018" y="21368"/>
                  </a:cubicBezTo>
                  <a:cubicBezTo>
                    <a:pt x="6292" y="21399"/>
                    <a:pt x="6565" y="21368"/>
                    <a:pt x="6809" y="21277"/>
                  </a:cubicBezTo>
                  <a:cubicBezTo>
                    <a:pt x="7599" y="20973"/>
                    <a:pt x="7447" y="20578"/>
                    <a:pt x="7477" y="20213"/>
                  </a:cubicBezTo>
                  <a:cubicBezTo>
                    <a:pt x="7508" y="19727"/>
                    <a:pt x="7781" y="19301"/>
                    <a:pt x="8237" y="19058"/>
                  </a:cubicBezTo>
                  <a:cubicBezTo>
                    <a:pt x="8359" y="19028"/>
                    <a:pt x="8450" y="18967"/>
                    <a:pt x="8572" y="18876"/>
                  </a:cubicBezTo>
                  <a:cubicBezTo>
                    <a:pt x="8724" y="18633"/>
                    <a:pt x="8754" y="18329"/>
                    <a:pt x="8602" y="18055"/>
                  </a:cubicBezTo>
                  <a:cubicBezTo>
                    <a:pt x="8480" y="17812"/>
                    <a:pt x="8389" y="17538"/>
                    <a:pt x="8389" y="17234"/>
                  </a:cubicBezTo>
                  <a:cubicBezTo>
                    <a:pt x="8450" y="16778"/>
                    <a:pt x="8936" y="16535"/>
                    <a:pt x="9332" y="16262"/>
                  </a:cubicBezTo>
                  <a:cubicBezTo>
                    <a:pt x="9879" y="15836"/>
                    <a:pt x="10274" y="15228"/>
                    <a:pt x="10365" y="14529"/>
                  </a:cubicBezTo>
                  <a:cubicBezTo>
                    <a:pt x="9848" y="14681"/>
                    <a:pt x="9240" y="14833"/>
                    <a:pt x="8815" y="14468"/>
                  </a:cubicBezTo>
                  <a:cubicBezTo>
                    <a:pt x="8693" y="14316"/>
                    <a:pt x="8602" y="14164"/>
                    <a:pt x="8511" y="13982"/>
                  </a:cubicBezTo>
                  <a:lnTo>
                    <a:pt x="7781" y="12462"/>
                  </a:lnTo>
                  <a:cubicBezTo>
                    <a:pt x="7751" y="12371"/>
                    <a:pt x="7690" y="12280"/>
                    <a:pt x="7781" y="12189"/>
                  </a:cubicBezTo>
                  <a:cubicBezTo>
                    <a:pt x="7873" y="12098"/>
                    <a:pt x="8055" y="12128"/>
                    <a:pt x="8116" y="12249"/>
                  </a:cubicBezTo>
                  <a:cubicBezTo>
                    <a:pt x="8541" y="12888"/>
                    <a:pt x="8936" y="13587"/>
                    <a:pt x="9240" y="14286"/>
                  </a:cubicBezTo>
                  <a:cubicBezTo>
                    <a:pt x="9879" y="14164"/>
                    <a:pt x="10487" y="13891"/>
                    <a:pt x="11003" y="13526"/>
                  </a:cubicBezTo>
                  <a:cubicBezTo>
                    <a:pt x="11186" y="13405"/>
                    <a:pt x="11307" y="13222"/>
                    <a:pt x="11398" y="13040"/>
                  </a:cubicBezTo>
                  <a:cubicBezTo>
                    <a:pt x="11429" y="12888"/>
                    <a:pt x="11398" y="12736"/>
                    <a:pt x="11277" y="12645"/>
                  </a:cubicBezTo>
                  <a:cubicBezTo>
                    <a:pt x="11155" y="12523"/>
                    <a:pt x="11034" y="12553"/>
                    <a:pt x="10912" y="12584"/>
                  </a:cubicBezTo>
                  <a:cubicBezTo>
                    <a:pt x="10426" y="12614"/>
                    <a:pt x="10000" y="12280"/>
                    <a:pt x="9696" y="11915"/>
                  </a:cubicBezTo>
                  <a:cubicBezTo>
                    <a:pt x="9909" y="11672"/>
                    <a:pt x="10304" y="11794"/>
                    <a:pt x="10608" y="11946"/>
                  </a:cubicBezTo>
                  <a:cubicBezTo>
                    <a:pt x="11125" y="12189"/>
                    <a:pt x="11672" y="12341"/>
                    <a:pt x="12249" y="12432"/>
                  </a:cubicBezTo>
                  <a:cubicBezTo>
                    <a:pt x="12371" y="12462"/>
                    <a:pt x="12523" y="12493"/>
                    <a:pt x="12645" y="12553"/>
                  </a:cubicBezTo>
                  <a:cubicBezTo>
                    <a:pt x="12736" y="12614"/>
                    <a:pt x="12827" y="12675"/>
                    <a:pt x="12888" y="12736"/>
                  </a:cubicBezTo>
                  <a:cubicBezTo>
                    <a:pt x="13435" y="13222"/>
                    <a:pt x="13860" y="13860"/>
                    <a:pt x="14134" y="14529"/>
                  </a:cubicBezTo>
                  <a:cubicBezTo>
                    <a:pt x="14256" y="14833"/>
                    <a:pt x="14681" y="14772"/>
                    <a:pt x="14712" y="14468"/>
                  </a:cubicBezTo>
                  <a:lnTo>
                    <a:pt x="14712" y="14468"/>
                  </a:lnTo>
                  <a:cubicBezTo>
                    <a:pt x="14742" y="14225"/>
                    <a:pt x="14712" y="13921"/>
                    <a:pt x="14894" y="13739"/>
                  </a:cubicBezTo>
                  <a:cubicBezTo>
                    <a:pt x="15046" y="13557"/>
                    <a:pt x="15259" y="13587"/>
                    <a:pt x="15380" y="13435"/>
                  </a:cubicBezTo>
                  <a:cubicBezTo>
                    <a:pt x="15532" y="13283"/>
                    <a:pt x="15471" y="12857"/>
                    <a:pt x="15684" y="12705"/>
                  </a:cubicBezTo>
                  <a:cubicBezTo>
                    <a:pt x="15806" y="12645"/>
                    <a:pt x="15958" y="12645"/>
                    <a:pt x="16079" y="12705"/>
                  </a:cubicBezTo>
                  <a:cubicBezTo>
                    <a:pt x="16535" y="12918"/>
                    <a:pt x="16444" y="13648"/>
                    <a:pt x="16839" y="13921"/>
                  </a:cubicBezTo>
                  <a:lnTo>
                    <a:pt x="17265" y="13860"/>
                  </a:lnTo>
                  <a:cubicBezTo>
                    <a:pt x="17265" y="14560"/>
                    <a:pt x="17508" y="15259"/>
                    <a:pt x="17933" y="15836"/>
                  </a:cubicBezTo>
                  <a:cubicBezTo>
                    <a:pt x="18177" y="15715"/>
                    <a:pt x="18085" y="15350"/>
                    <a:pt x="17933" y="15107"/>
                  </a:cubicBezTo>
                  <a:cubicBezTo>
                    <a:pt x="17782" y="14894"/>
                    <a:pt x="17630" y="14560"/>
                    <a:pt x="17842" y="14377"/>
                  </a:cubicBezTo>
                  <a:cubicBezTo>
                    <a:pt x="18177" y="14377"/>
                    <a:pt x="18298" y="14894"/>
                    <a:pt x="18693" y="14864"/>
                  </a:cubicBezTo>
                  <a:cubicBezTo>
                    <a:pt x="18906" y="14833"/>
                    <a:pt x="19058" y="14651"/>
                    <a:pt x="19058" y="14438"/>
                  </a:cubicBezTo>
                  <a:cubicBezTo>
                    <a:pt x="19028" y="14104"/>
                    <a:pt x="18815" y="13800"/>
                    <a:pt x="18481" y="13678"/>
                  </a:cubicBezTo>
                  <a:cubicBezTo>
                    <a:pt x="18268" y="13435"/>
                    <a:pt x="18602" y="13009"/>
                    <a:pt x="18937" y="12949"/>
                  </a:cubicBezTo>
                  <a:cubicBezTo>
                    <a:pt x="19362" y="12888"/>
                    <a:pt x="19879" y="13070"/>
                    <a:pt x="20213" y="12645"/>
                  </a:cubicBezTo>
                  <a:cubicBezTo>
                    <a:pt x="20335" y="12462"/>
                    <a:pt x="20396" y="12280"/>
                    <a:pt x="20396" y="12067"/>
                  </a:cubicBezTo>
                  <a:cubicBezTo>
                    <a:pt x="20396" y="11459"/>
                    <a:pt x="20000" y="11003"/>
                    <a:pt x="19757" y="10487"/>
                  </a:cubicBezTo>
                  <a:cubicBezTo>
                    <a:pt x="19666" y="10304"/>
                    <a:pt x="19666" y="10091"/>
                    <a:pt x="19757" y="9939"/>
                  </a:cubicBezTo>
                  <a:cubicBezTo>
                    <a:pt x="19848" y="9696"/>
                    <a:pt x="20031" y="9696"/>
                    <a:pt x="20213" y="9696"/>
                  </a:cubicBezTo>
                  <a:cubicBezTo>
                    <a:pt x="20335" y="9696"/>
                    <a:pt x="20487" y="9666"/>
                    <a:pt x="20639" y="9635"/>
                  </a:cubicBezTo>
                  <a:cubicBezTo>
                    <a:pt x="20213" y="6505"/>
                    <a:pt x="18997" y="3526"/>
                    <a:pt x="17113" y="1003"/>
                  </a:cubicBezTo>
                  <a:cubicBezTo>
                    <a:pt x="16930" y="912"/>
                    <a:pt x="16718" y="790"/>
                    <a:pt x="16535" y="730"/>
                  </a:cubicBezTo>
                  <a:cubicBezTo>
                    <a:pt x="15897" y="486"/>
                    <a:pt x="15198" y="578"/>
                    <a:pt x="14681" y="973"/>
                  </a:cubicBezTo>
                  <a:close/>
                </a:path>
              </a:pathLst>
            </a:custGeom>
            <a:solidFill>
              <a:srgbClr val="016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743934" y="546038"/>
              <a:ext cx="4071759" cy="3645826"/>
            </a:xfrm>
            <a:custGeom>
              <a:avLst/>
              <a:gdLst/>
              <a:ahLst/>
              <a:cxnLst/>
              <a:rect l="l" t="t" r="r" b="b"/>
              <a:pathLst>
                <a:path w="47509" h="42538" extrusionOk="0">
                  <a:moveTo>
                    <a:pt x="23748" y="1"/>
                  </a:moveTo>
                  <a:cubicBezTo>
                    <a:pt x="14632" y="1"/>
                    <a:pt x="6186" y="5923"/>
                    <a:pt x="3404" y="15114"/>
                  </a:cubicBezTo>
                  <a:cubicBezTo>
                    <a:pt x="0" y="26361"/>
                    <a:pt x="6353" y="38215"/>
                    <a:pt x="17599" y="41619"/>
                  </a:cubicBezTo>
                  <a:cubicBezTo>
                    <a:pt x="19655" y="42241"/>
                    <a:pt x="21731" y="42538"/>
                    <a:pt x="23772" y="42538"/>
                  </a:cubicBezTo>
                  <a:cubicBezTo>
                    <a:pt x="32897" y="42538"/>
                    <a:pt x="41322" y="36615"/>
                    <a:pt x="44104" y="27424"/>
                  </a:cubicBezTo>
                  <a:cubicBezTo>
                    <a:pt x="47509" y="16178"/>
                    <a:pt x="41156" y="4324"/>
                    <a:pt x="29909" y="919"/>
                  </a:cubicBezTo>
                  <a:cubicBezTo>
                    <a:pt x="27859" y="297"/>
                    <a:pt x="25787" y="1"/>
                    <a:pt x="23748" y="1"/>
                  </a:cubicBezTo>
                  <a:close/>
                </a:path>
              </a:pathLst>
            </a:custGeom>
            <a:solidFill>
              <a:schemeClr val="lt2"/>
            </a:solidFill>
            <a:ln>
              <a:noFill/>
            </a:ln>
            <a:effectLst>
              <a:outerShdw blurRad="57150" dist="38100" dir="10080000" algn="bl" rotWithShape="0">
                <a:schemeClr val="accent1">
                  <a:alpha val="6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a:off x="7056501" y="583148"/>
              <a:ext cx="3300671" cy="3527378"/>
            </a:xfrm>
            <a:custGeom>
              <a:avLst/>
              <a:gdLst/>
              <a:ahLst/>
              <a:cxnLst/>
              <a:rect l="l" t="t" r="r" b="b"/>
              <a:pathLst>
                <a:path w="38512" h="41156" extrusionOk="0">
                  <a:moveTo>
                    <a:pt x="35229" y="25289"/>
                  </a:moveTo>
                  <a:cubicBezTo>
                    <a:pt x="35077" y="25046"/>
                    <a:pt x="34895" y="24773"/>
                    <a:pt x="34773" y="24529"/>
                  </a:cubicBezTo>
                  <a:cubicBezTo>
                    <a:pt x="35199" y="24317"/>
                    <a:pt x="35898" y="25198"/>
                    <a:pt x="36080" y="25532"/>
                  </a:cubicBezTo>
                  <a:cubicBezTo>
                    <a:pt x="36141" y="25654"/>
                    <a:pt x="36202" y="25776"/>
                    <a:pt x="36293" y="25897"/>
                  </a:cubicBezTo>
                  <a:cubicBezTo>
                    <a:pt x="36475" y="26140"/>
                    <a:pt x="36749" y="26353"/>
                    <a:pt x="37083" y="26414"/>
                  </a:cubicBezTo>
                  <a:cubicBezTo>
                    <a:pt x="37205" y="26475"/>
                    <a:pt x="37357" y="26505"/>
                    <a:pt x="37509" y="26566"/>
                  </a:cubicBezTo>
                  <a:cubicBezTo>
                    <a:pt x="37600" y="26292"/>
                    <a:pt x="37661" y="26019"/>
                    <a:pt x="37752" y="25715"/>
                  </a:cubicBezTo>
                  <a:cubicBezTo>
                    <a:pt x="37539" y="25806"/>
                    <a:pt x="37326" y="25776"/>
                    <a:pt x="37114" y="25684"/>
                  </a:cubicBezTo>
                  <a:cubicBezTo>
                    <a:pt x="36962" y="25624"/>
                    <a:pt x="36779" y="25502"/>
                    <a:pt x="36658" y="25380"/>
                  </a:cubicBezTo>
                  <a:cubicBezTo>
                    <a:pt x="36232" y="24742"/>
                    <a:pt x="37539" y="24560"/>
                    <a:pt x="38026" y="24621"/>
                  </a:cubicBezTo>
                  <a:cubicBezTo>
                    <a:pt x="38451" y="22584"/>
                    <a:pt x="38512" y="20517"/>
                    <a:pt x="38269" y="18481"/>
                  </a:cubicBezTo>
                  <a:cubicBezTo>
                    <a:pt x="38117" y="18511"/>
                    <a:pt x="37995" y="18541"/>
                    <a:pt x="37843" y="18541"/>
                  </a:cubicBezTo>
                  <a:cubicBezTo>
                    <a:pt x="37661" y="18541"/>
                    <a:pt x="37478" y="18541"/>
                    <a:pt x="37387" y="18785"/>
                  </a:cubicBezTo>
                  <a:cubicBezTo>
                    <a:pt x="37296" y="18967"/>
                    <a:pt x="37296" y="19149"/>
                    <a:pt x="37387" y="19332"/>
                  </a:cubicBezTo>
                  <a:cubicBezTo>
                    <a:pt x="37630" y="19848"/>
                    <a:pt x="38026" y="20304"/>
                    <a:pt x="38026" y="20912"/>
                  </a:cubicBezTo>
                  <a:cubicBezTo>
                    <a:pt x="38026" y="21125"/>
                    <a:pt x="37965" y="21338"/>
                    <a:pt x="37843" y="21490"/>
                  </a:cubicBezTo>
                  <a:cubicBezTo>
                    <a:pt x="37509" y="21915"/>
                    <a:pt x="36992" y="21733"/>
                    <a:pt x="36567" y="21824"/>
                  </a:cubicBezTo>
                  <a:cubicBezTo>
                    <a:pt x="36232" y="21885"/>
                    <a:pt x="35898" y="22280"/>
                    <a:pt x="36111" y="22523"/>
                  </a:cubicBezTo>
                  <a:cubicBezTo>
                    <a:pt x="36445" y="22645"/>
                    <a:pt x="36658" y="22949"/>
                    <a:pt x="36688" y="23283"/>
                  </a:cubicBezTo>
                  <a:cubicBezTo>
                    <a:pt x="36688" y="23526"/>
                    <a:pt x="36536" y="23709"/>
                    <a:pt x="36323" y="23739"/>
                  </a:cubicBezTo>
                  <a:cubicBezTo>
                    <a:pt x="35928" y="23770"/>
                    <a:pt x="35807" y="23253"/>
                    <a:pt x="35472" y="23253"/>
                  </a:cubicBezTo>
                  <a:cubicBezTo>
                    <a:pt x="35260" y="23405"/>
                    <a:pt x="35412" y="23739"/>
                    <a:pt x="35563" y="23982"/>
                  </a:cubicBezTo>
                  <a:cubicBezTo>
                    <a:pt x="35715" y="24195"/>
                    <a:pt x="35807" y="24560"/>
                    <a:pt x="35563" y="24681"/>
                  </a:cubicBezTo>
                  <a:cubicBezTo>
                    <a:pt x="35138" y="24134"/>
                    <a:pt x="34895" y="23435"/>
                    <a:pt x="34895" y="22706"/>
                  </a:cubicBezTo>
                  <a:lnTo>
                    <a:pt x="34469" y="22766"/>
                  </a:lnTo>
                  <a:cubicBezTo>
                    <a:pt x="34044" y="22493"/>
                    <a:pt x="34165" y="21763"/>
                    <a:pt x="33709" y="21551"/>
                  </a:cubicBezTo>
                  <a:cubicBezTo>
                    <a:pt x="33588" y="21490"/>
                    <a:pt x="33436" y="21490"/>
                    <a:pt x="33314" y="21551"/>
                  </a:cubicBezTo>
                  <a:cubicBezTo>
                    <a:pt x="33101" y="21733"/>
                    <a:pt x="33193" y="22067"/>
                    <a:pt x="33041" y="22280"/>
                  </a:cubicBezTo>
                  <a:cubicBezTo>
                    <a:pt x="32858" y="22493"/>
                    <a:pt x="32646" y="22463"/>
                    <a:pt x="32524" y="22584"/>
                  </a:cubicBezTo>
                  <a:cubicBezTo>
                    <a:pt x="32402" y="22736"/>
                    <a:pt x="32372" y="23070"/>
                    <a:pt x="32342" y="23314"/>
                  </a:cubicBezTo>
                  <a:lnTo>
                    <a:pt x="32342" y="23314"/>
                  </a:lnTo>
                  <a:cubicBezTo>
                    <a:pt x="32311" y="23648"/>
                    <a:pt x="31886" y="23678"/>
                    <a:pt x="31764" y="23405"/>
                  </a:cubicBezTo>
                  <a:cubicBezTo>
                    <a:pt x="31490" y="22706"/>
                    <a:pt x="31065" y="22098"/>
                    <a:pt x="30518" y="21581"/>
                  </a:cubicBezTo>
                  <a:cubicBezTo>
                    <a:pt x="30457" y="21520"/>
                    <a:pt x="30366" y="21459"/>
                    <a:pt x="30275" y="21399"/>
                  </a:cubicBezTo>
                  <a:cubicBezTo>
                    <a:pt x="30153" y="21368"/>
                    <a:pt x="30001" y="21307"/>
                    <a:pt x="29879" y="21307"/>
                  </a:cubicBezTo>
                  <a:cubicBezTo>
                    <a:pt x="29302" y="21216"/>
                    <a:pt x="28755" y="21034"/>
                    <a:pt x="28238" y="20791"/>
                  </a:cubicBezTo>
                  <a:cubicBezTo>
                    <a:pt x="27934" y="20669"/>
                    <a:pt x="27539" y="20517"/>
                    <a:pt x="27326" y="20760"/>
                  </a:cubicBezTo>
                  <a:cubicBezTo>
                    <a:pt x="27661" y="21125"/>
                    <a:pt x="28056" y="21490"/>
                    <a:pt x="28542" y="21429"/>
                  </a:cubicBezTo>
                  <a:cubicBezTo>
                    <a:pt x="28664" y="21429"/>
                    <a:pt x="28816" y="21368"/>
                    <a:pt x="28907" y="21490"/>
                  </a:cubicBezTo>
                  <a:cubicBezTo>
                    <a:pt x="29028" y="21611"/>
                    <a:pt x="29059" y="21763"/>
                    <a:pt x="29028" y="21885"/>
                  </a:cubicBezTo>
                  <a:cubicBezTo>
                    <a:pt x="28968" y="22098"/>
                    <a:pt x="28816" y="22250"/>
                    <a:pt x="28633" y="22371"/>
                  </a:cubicBezTo>
                  <a:cubicBezTo>
                    <a:pt x="28117" y="22766"/>
                    <a:pt x="27509" y="23010"/>
                    <a:pt x="26870" y="23131"/>
                  </a:cubicBezTo>
                  <a:cubicBezTo>
                    <a:pt x="26566" y="22432"/>
                    <a:pt x="26171" y="21763"/>
                    <a:pt x="25746" y="21095"/>
                  </a:cubicBezTo>
                  <a:cubicBezTo>
                    <a:pt x="25685" y="20973"/>
                    <a:pt x="25503" y="20943"/>
                    <a:pt x="25411" y="21064"/>
                  </a:cubicBezTo>
                  <a:cubicBezTo>
                    <a:pt x="25320" y="21125"/>
                    <a:pt x="25381" y="21247"/>
                    <a:pt x="25411" y="21307"/>
                  </a:cubicBezTo>
                  <a:lnTo>
                    <a:pt x="26141" y="22827"/>
                  </a:lnTo>
                  <a:cubicBezTo>
                    <a:pt x="26232" y="23010"/>
                    <a:pt x="26323" y="23192"/>
                    <a:pt x="26445" y="23314"/>
                  </a:cubicBezTo>
                  <a:cubicBezTo>
                    <a:pt x="26840" y="23678"/>
                    <a:pt x="27478" y="23557"/>
                    <a:pt x="27995" y="23374"/>
                  </a:cubicBezTo>
                  <a:cubicBezTo>
                    <a:pt x="27904" y="24104"/>
                    <a:pt x="27539" y="24742"/>
                    <a:pt x="26962" y="25168"/>
                  </a:cubicBezTo>
                  <a:cubicBezTo>
                    <a:pt x="26566" y="25441"/>
                    <a:pt x="26080" y="25684"/>
                    <a:pt x="26019" y="26140"/>
                  </a:cubicBezTo>
                  <a:cubicBezTo>
                    <a:pt x="26019" y="26444"/>
                    <a:pt x="26110" y="26718"/>
                    <a:pt x="26232" y="26961"/>
                  </a:cubicBezTo>
                  <a:cubicBezTo>
                    <a:pt x="26384" y="27235"/>
                    <a:pt x="26354" y="27539"/>
                    <a:pt x="26202" y="27782"/>
                  </a:cubicBezTo>
                  <a:cubicBezTo>
                    <a:pt x="26080" y="27873"/>
                    <a:pt x="25958" y="27934"/>
                    <a:pt x="25837" y="27964"/>
                  </a:cubicBezTo>
                  <a:cubicBezTo>
                    <a:pt x="25411" y="28207"/>
                    <a:pt x="25107" y="28633"/>
                    <a:pt x="25077" y="29119"/>
                  </a:cubicBezTo>
                  <a:cubicBezTo>
                    <a:pt x="25077" y="29484"/>
                    <a:pt x="25229" y="29879"/>
                    <a:pt x="24439" y="30183"/>
                  </a:cubicBezTo>
                  <a:cubicBezTo>
                    <a:pt x="24165" y="30274"/>
                    <a:pt x="23922" y="30305"/>
                    <a:pt x="23648" y="30274"/>
                  </a:cubicBezTo>
                  <a:cubicBezTo>
                    <a:pt x="23527" y="30274"/>
                    <a:pt x="23436" y="30244"/>
                    <a:pt x="23344" y="30213"/>
                  </a:cubicBezTo>
                  <a:cubicBezTo>
                    <a:pt x="23162" y="30061"/>
                    <a:pt x="23162" y="29788"/>
                    <a:pt x="23101" y="29545"/>
                  </a:cubicBezTo>
                  <a:cubicBezTo>
                    <a:pt x="22949" y="28663"/>
                    <a:pt x="21916" y="27964"/>
                    <a:pt x="22159" y="27113"/>
                  </a:cubicBezTo>
                  <a:cubicBezTo>
                    <a:pt x="22250" y="26931"/>
                    <a:pt x="22311" y="26748"/>
                    <a:pt x="22341" y="26536"/>
                  </a:cubicBezTo>
                  <a:cubicBezTo>
                    <a:pt x="22341" y="26171"/>
                    <a:pt x="21946" y="25928"/>
                    <a:pt x="21764" y="25593"/>
                  </a:cubicBezTo>
                  <a:cubicBezTo>
                    <a:pt x="21551" y="25289"/>
                    <a:pt x="21521" y="24925"/>
                    <a:pt x="21673" y="24590"/>
                  </a:cubicBezTo>
                  <a:cubicBezTo>
                    <a:pt x="21551" y="24742"/>
                    <a:pt x="21308" y="24681"/>
                    <a:pt x="21186" y="24560"/>
                  </a:cubicBezTo>
                  <a:cubicBezTo>
                    <a:pt x="21065" y="24438"/>
                    <a:pt x="20913" y="24317"/>
                    <a:pt x="20761" y="24225"/>
                  </a:cubicBezTo>
                  <a:cubicBezTo>
                    <a:pt x="20578" y="24165"/>
                    <a:pt x="20396" y="24165"/>
                    <a:pt x="20214" y="24225"/>
                  </a:cubicBezTo>
                  <a:cubicBezTo>
                    <a:pt x="19423" y="24347"/>
                    <a:pt x="18633" y="24013"/>
                    <a:pt x="18116" y="23405"/>
                  </a:cubicBezTo>
                  <a:cubicBezTo>
                    <a:pt x="17630" y="22766"/>
                    <a:pt x="17600" y="21855"/>
                    <a:pt x="18086" y="21216"/>
                  </a:cubicBezTo>
                  <a:cubicBezTo>
                    <a:pt x="18420" y="20791"/>
                    <a:pt x="18937" y="20548"/>
                    <a:pt x="19332" y="20213"/>
                  </a:cubicBezTo>
                  <a:cubicBezTo>
                    <a:pt x="19545" y="20000"/>
                    <a:pt x="19819" y="19879"/>
                    <a:pt x="20092" y="19848"/>
                  </a:cubicBezTo>
                  <a:cubicBezTo>
                    <a:pt x="20518" y="19818"/>
                    <a:pt x="21004" y="19453"/>
                    <a:pt x="21490" y="19393"/>
                  </a:cubicBezTo>
                  <a:cubicBezTo>
                    <a:pt x="21612" y="19362"/>
                    <a:pt x="21764" y="19423"/>
                    <a:pt x="21855" y="19545"/>
                  </a:cubicBezTo>
                  <a:cubicBezTo>
                    <a:pt x="21885" y="19636"/>
                    <a:pt x="21916" y="19727"/>
                    <a:pt x="21916" y="19818"/>
                  </a:cubicBezTo>
                  <a:cubicBezTo>
                    <a:pt x="22007" y="20213"/>
                    <a:pt x="22463" y="20335"/>
                    <a:pt x="22858" y="20304"/>
                  </a:cubicBezTo>
                  <a:cubicBezTo>
                    <a:pt x="23223" y="20213"/>
                    <a:pt x="23588" y="20152"/>
                    <a:pt x="23983" y="20122"/>
                  </a:cubicBezTo>
                  <a:cubicBezTo>
                    <a:pt x="24439" y="20183"/>
                    <a:pt x="24834" y="20517"/>
                    <a:pt x="25351" y="20304"/>
                  </a:cubicBezTo>
                  <a:cubicBezTo>
                    <a:pt x="25563" y="20244"/>
                    <a:pt x="25685" y="19970"/>
                    <a:pt x="25563" y="19727"/>
                  </a:cubicBezTo>
                  <a:cubicBezTo>
                    <a:pt x="25320" y="19332"/>
                    <a:pt x="24499" y="19788"/>
                    <a:pt x="24195" y="19393"/>
                  </a:cubicBezTo>
                  <a:cubicBezTo>
                    <a:pt x="24104" y="19271"/>
                    <a:pt x="24104" y="19089"/>
                    <a:pt x="24013" y="18937"/>
                  </a:cubicBezTo>
                  <a:cubicBezTo>
                    <a:pt x="23952" y="18785"/>
                    <a:pt x="23709" y="18693"/>
                    <a:pt x="23648" y="18845"/>
                  </a:cubicBezTo>
                  <a:cubicBezTo>
                    <a:pt x="23740" y="19058"/>
                    <a:pt x="23648" y="19301"/>
                    <a:pt x="23436" y="19362"/>
                  </a:cubicBezTo>
                  <a:cubicBezTo>
                    <a:pt x="23253" y="18724"/>
                    <a:pt x="22767" y="18177"/>
                    <a:pt x="22129" y="17994"/>
                  </a:cubicBezTo>
                  <a:cubicBezTo>
                    <a:pt x="22037" y="18146"/>
                    <a:pt x="22129" y="18389"/>
                    <a:pt x="22281" y="18511"/>
                  </a:cubicBezTo>
                  <a:cubicBezTo>
                    <a:pt x="22433" y="18663"/>
                    <a:pt x="22585" y="18785"/>
                    <a:pt x="22615" y="18997"/>
                  </a:cubicBezTo>
                  <a:cubicBezTo>
                    <a:pt x="22645" y="19180"/>
                    <a:pt x="22372" y="19362"/>
                    <a:pt x="22250" y="19210"/>
                  </a:cubicBezTo>
                  <a:cubicBezTo>
                    <a:pt x="22189" y="18785"/>
                    <a:pt x="21946" y="18420"/>
                    <a:pt x="21581" y="18207"/>
                  </a:cubicBezTo>
                  <a:cubicBezTo>
                    <a:pt x="21490" y="18359"/>
                    <a:pt x="21278" y="18359"/>
                    <a:pt x="21126" y="18389"/>
                  </a:cubicBezTo>
                  <a:cubicBezTo>
                    <a:pt x="20822" y="18450"/>
                    <a:pt x="20578" y="18693"/>
                    <a:pt x="20487" y="18967"/>
                  </a:cubicBezTo>
                  <a:cubicBezTo>
                    <a:pt x="20457" y="19119"/>
                    <a:pt x="20426" y="19241"/>
                    <a:pt x="20366" y="19362"/>
                  </a:cubicBezTo>
                  <a:cubicBezTo>
                    <a:pt x="20274" y="19453"/>
                    <a:pt x="20122" y="19514"/>
                    <a:pt x="19970" y="19514"/>
                  </a:cubicBezTo>
                  <a:cubicBezTo>
                    <a:pt x="19575" y="19575"/>
                    <a:pt x="19150" y="19362"/>
                    <a:pt x="18998" y="18967"/>
                  </a:cubicBezTo>
                  <a:cubicBezTo>
                    <a:pt x="18907" y="18754"/>
                    <a:pt x="18998" y="18511"/>
                    <a:pt x="19150" y="18359"/>
                  </a:cubicBezTo>
                  <a:cubicBezTo>
                    <a:pt x="19484" y="18116"/>
                    <a:pt x="19849" y="18420"/>
                    <a:pt x="20183" y="18298"/>
                  </a:cubicBezTo>
                  <a:cubicBezTo>
                    <a:pt x="20305" y="18268"/>
                    <a:pt x="20366" y="18146"/>
                    <a:pt x="20396" y="18025"/>
                  </a:cubicBezTo>
                  <a:cubicBezTo>
                    <a:pt x="20396" y="17964"/>
                    <a:pt x="20366" y="17873"/>
                    <a:pt x="20305" y="17842"/>
                  </a:cubicBezTo>
                  <a:cubicBezTo>
                    <a:pt x="20062" y="17630"/>
                    <a:pt x="20122" y="17234"/>
                    <a:pt x="20426" y="17113"/>
                  </a:cubicBezTo>
                  <a:cubicBezTo>
                    <a:pt x="20639" y="17022"/>
                    <a:pt x="20852" y="16961"/>
                    <a:pt x="21065" y="16839"/>
                  </a:cubicBezTo>
                  <a:cubicBezTo>
                    <a:pt x="21065" y="16535"/>
                    <a:pt x="21369" y="16323"/>
                    <a:pt x="21703" y="16292"/>
                  </a:cubicBezTo>
                  <a:cubicBezTo>
                    <a:pt x="22007" y="16262"/>
                    <a:pt x="22311" y="16353"/>
                    <a:pt x="22615" y="16353"/>
                  </a:cubicBezTo>
                  <a:cubicBezTo>
                    <a:pt x="22919" y="16323"/>
                    <a:pt x="23253" y="16110"/>
                    <a:pt x="23284" y="15806"/>
                  </a:cubicBezTo>
                  <a:cubicBezTo>
                    <a:pt x="23284" y="15654"/>
                    <a:pt x="23192" y="15472"/>
                    <a:pt x="23284" y="15350"/>
                  </a:cubicBezTo>
                  <a:cubicBezTo>
                    <a:pt x="23436" y="15137"/>
                    <a:pt x="23952" y="15320"/>
                    <a:pt x="23952" y="15016"/>
                  </a:cubicBezTo>
                  <a:cubicBezTo>
                    <a:pt x="23952" y="14803"/>
                    <a:pt x="23740" y="14681"/>
                    <a:pt x="23557" y="14772"/>
                  </a:cubicBezTo>
                  <a:cubicBezTo>
                    <a:pt x="23223" y="14894"/>
                    <a:pt x="22919" y="14499"/>
                    <a:pt x="23132" y="14195"/>
                  </a:cubicBezTo>
                  <a:cubicBezTo>
                    <a:pt x="23192" y="14073"/>
                    <a:pt x="23284" y="14013"/>
                    <a:pt x="23344" y="13891"/>
                  </a:cubicBezTo>
                  <a:cubicBezTo>
                    <a:pt x="23405" y="13769"/>
                    <a:pt x="23344" y="13587"/>
                    <a:pt x="23223" y="13587"/>
                  </a:cubicBezTo>
                  <a:cubicBezTo>
                    <a:pt x="22676" y="13678"/>
                    <a:pt x="22402" y="14347"/>
                    <a:pt x="22463" y="14924"/>
                  </a:cubicBezTo>
                  <a:cubicBezTo>
                    <a:pt x="22554" y="15137"/>
                    <a:pt x="22554" y="15380"/>
                    <a:pt x="22463" y="15593"/>
                  </a:cubicBezTo>
                  <a:cubicBezTo>
                    <a:pt x="22433" y="15715"/>
                    <a:pt x="22311" y="15775"/>
                    <a:pt x="22159" y="15775"/>
                  </a:cubicBezTo>
                  <a:cubicBezTo>
                    <a:pt x="21977" y="15745"/>
                    <a:pt x="21916" y="15502"/>
                    <a:pt x="21794" y="15380"/>
                  </a:cubicBezTo>
                  <a:cubicBezTo>
                    <a:pt x="21581" y="15198"/>
                    <a:pt x="21186" y="15259"/>
                    <a:pt x="21126" y="14864"/>
                  </a:cubicBezTo>
                  <a:cubicBezTo>
                    <a:pt x="21095" y="14742"/>
                    <a:pt x="21095" y="14620"/>
                    <a:pt x="21156" y="14529"/>
                  </a:cubicBezTo>
                  <a:cubicBezTo>
                    <a:pt x="21308" y="14225"/>
                    <a:pt x="21612" y="14043"/>
                    <a:pt x="21764" y="13739"/>
                  </a:cubicBezTo>
                  <a:cubicBezTo>
                    <a:pt x="21977" y="13374"/>
                    <a:pt x="21946" y="12888"/>
                    <a:pt x="22159" y="12523"/>
                  </a:cubicBezTo>
                  <a:cubicBezTo>
                    <a:pt x="22463" y="12128"/>
                    <a:pt x="22949" y="11915"/>
                    <a:pt x="23466" y="12006"/>
                  </a:cubicBezTo>
                  <a:cubicBezTo>
                    <a:pt x="24044" y="12128"/>
                    <a:pt x="24591" y="12371"/>
                    <a:pt x="25077" y="12706"/>
                  </a:cubicBezTo>
                  <a:cubicBezTo>
                    <a:pt x="25229" y="12797"/>
                    <a:pt x="25290" y="13009"/>
                    <a:pt x="25199" y="13161"/>
                  </a:cubicBezTo>
                  <a:cubicBezTo>
                    <a:pt x="25016" y="13465"/>
                    <a:pt x="24530" y="13101"/>
                    <a:pt x="24287" y="13344"/>
                  </a:cubicBezTo>
                  <a:cubicBezTo>
                    <a:pt x="24347" y="13678"/>
                    <a:pt x="24712" y="13891"/>
                    <a:pt x="25047" y="13830"/>
                  </a:cubicBezTo>
                  <a:cubicBezTo>
                    <a:pt x="25381" y="13739"/>
                    <a:pt x="25654" y="13557"/>
                    <a:pt x="25898" y="13313"/>
                  </a:cubicBezTo>
                  <a:lnTo>
                    <a:pt x="26870" y="12432"/>
                  </a:lnTo>
                  <a:cubicBezTo>
                    <a:pt x="27205" y="12128"/>
                    <a:pt x="27691" y="11854"/>
                    <a:pt x="28025" y="12098"/>
                  </a:cubicBezTo>
                  <a:cubicBezTo>
                    <a:pt x="28238" y="12280"/>
                    <a:pt x="28542" y="12310"/>
                    <a:pt x="28816" y="12219"/>
                  </a:cubicBezTo>
                  <a:cubicBezTo>
                    <a:pt x="29211" y="12037"/>
                    <a:pt x="29211" y="11672"/>
                    <a:pt x="29211" y="11368"/>
                  </a:cubicBezTo>
                  <a:cubicBezTo>
                    <a:pt x="29180" y="11125"/>
                    <a:pt x="29241" y="10882"/>
                    <a:pt x="29393" y="10699"/>
                  </a:cubicBezTo>
                  <a:cubicBezTo>
                    <a:pt x="29545" y="10578"/>
                    <a:pt x="29758" y="10517"/>
                    <a:pt x="29849" y="10335"/>
                  </a:cubicBezTo>
                  <a:cubicBezTo>
                    <a:pt x="29879" y="10183"/>
                    <a:pt x="29879" y="10061"/>
                    <a:pt x="29879" y="9940"/>
                  </a:cubicBezTo>
                  <a:cubicBezTo>
                    <a:pt x="29910" y="9453"/>
                    <a:pt x="30457" y="9180"/>
                    <a:pt x="30913" y="9058"/>
                  </a:cubicBezTo>
                  <a:cubicBezTo>
                    <a:pt x="31126" y="8967"/>
                    <a:pt x="31338" y="8906"/>
                    <a:pt x="31582" y="8936"/>
                  </a:cubicBezTo>
                  <a:cubicBezTo>
                    <a:pt x="31794" y="8936"/>
                    <a:pt x="32007" y="9088"/>
                    <a:pt x="32098" y="9301"/>
                  </a:cubicBezTo>
                  <a:cubicBezTo>
                    <a:pt x="32159" y="9514"/>
                    <a:pt x="32098" y="9788"/>
                    <a:pt x="32281" y="9879"/>
                  </a:cubicBezTo>
                  <a:cubicBezTo>
                    <a:pt x="32828" y="9484"/>
                    <a:pt x="33527" y="9362"/>
                    <a:pt x="34165" y="9605"/>
                  </a:cubicBezTo>
                  <a:cubicBezTo>
                    <a:pt x="34348" y="9666"/>
                    <a:pt x="34530" y="9788"/>
                    <a:pt x="34743" y="9879"/>
                  </a:cubicBezTo>
                  <a:cubicBezTo>
                    <a:pt x="27296" y="0"/>
                    <a:pt x="12402" y="183"/>
                    <a:pt x="5259" y="10243"/>
                  </a:cubicBezTo>
                  <a:cubicBezTo>
                    <a:pt x="5381" y="10243"/>
                    <a:pt x="5533" y="10274"/>
                    <a:pt x="5654" y="10335"/>
                  </a:cubicBezTo>
                  <a:cubicBezTo>
                    <a:pt x="5958" y="10456"/>
                    <a:pt x="6566" y="10274"/>
                    <a:pt x="6840" y="10456"/>
                  </a:cubicBezTo>
                  <a:cubicBezTo>
                    <a:pt x="7235" y="10699"/>
                    <a:pt x="7478" y="11216"/>
                    <a:pt x="7934" y="11338"/>
                  </a:cubicBezTo>
                  <a:cubicBezTo>
                    <a:pt x="8116" y="11368"/>
                    <a:pt x="8268" y="11368"/>
                    <a:pt x="8451" y="11368"/>
                  </a:cubicBezTo>
                  <a:cubicBezTo>
                    <a:pt x="9028" y="11368"/>
                    <a:pt x="9575" y="11702"/>
                    <a:pt x="9849" y="12250"/>
                  </a:cubicBezTo>
                  <a:cubicBezTo>
                    <a:pt x="10092" y="12797"/>
                    <a:pt x="9849" y="13405"/>
                    <a:pt x="9302" y="13648"/>
                  </a:cubicBezTo>
                  <a:cubicBezTo>
                    <a:pt x="8177" y="13344"/>
                    <a:pt x="7691" y="15016"/>
                    <a:pt x="8815" y="15350"/>
                  </a:cubicBezTo>
                  <a:cubicBezTo>
                    <a:pt x="8967" y="15350"/>
                    <a:pt x="9089" y="15380"/>
                    <a:pt x="9210" y="15411"/>
                  </a:cubicBezTo>
                  <a:cubicBezTo>
                    <a:pt x="9362" y="15532"/>
                    <a:pt x="9484" y="15654"/>
                    <a:pt x="9606" y="15806"/>
                  </a:cubicBezTo>
                  <a:cubicBezTo>
                    <a:pt x="9727" y="15958"/>
                    <a:pt x="9970" y="16019"/>
                    <a:pt x="10153" y="15897"/>
                  </a:cubicBezTo>
                  <a:cubicBezTo>
                    <a:pt x="10244" y="15836"/>
                    <a:pt x="10305" y="15745"/>
                    <a:pt x="10335" y="15623"/>
                  </a:cubicBezTo>
                  <a:cubicBezTo>
                    <a:pt x="10365" y="15320"/>
                    <a:pt x="10305" y="15046"/>
                    <a:pt x="10213" y="14772"/>
                  </a:cubicBezTo>
                  <a:cubicBezTo>
                    <a:pt x="10122" y="14499"/>
                    <a:pt x="10274" y="14195"/>
                    <a:pt x="10517" y="14073"/>
                  </a:cubicBezTo>
                  <a:cubicBezTo>
                    <a:pt x="10700" y="14013"/>
                    <a:pt x="10882" y="14073"/>
                    <a:pt x="11004" y="14225"/>
                  </a:cubicBezTo>
                  <a:cubicBezTo>
                    <a:pt x="11186" y="14438"/>
                    <a:pt x="11308" y="14681"/>
                    <a:pt x="11338" y="14985"/>
                  </a:cubicBezTo>
                  <a:lnTo>
                    <a:pt x="11338" y="14985"/>
                  </a:lnTo>
                  <a:cubicBezTo>
                    <a:pt x="11733" y="14772"/>
                    <a:pt x="12189" y="15016"/>
                    <a:pt x="12280" y="15472"/>
                  </a:cubicBezTo>
                  <a:lnTo>
                    <a:pt x="12280" y="15532"/>
                  </a:lnTo>
                  <a:cubicBezTo>
                    <a:pt x="12341" y="15775"/>
                    <a:pt x="12432" y="16019"/>
                    <a:pt x="12554" y="16231"/>
                  </a:cubicBezTo>
                  <a:cubicBezTo>
                    <a:pt x="12676" y="16383"/>
                    <a:pt x="12767" y="16566"/>
                    <a:pt x="12858" y="16718"/>
                  </a:cubicBezTo>
                  <a:cubicBezTo>
                    <a:pt x="12949" y="17113"/>
                    <a:pt x="12676" y="17508"/>
                    <a:pt x="12250" y="17569"/>
                  </a:cubicBezTo>
                  <a:cubicBezTo>
                    <a:pt x="12007" y="17599"/>
                    <a:pt x="11703" y="17478"/>
                    <a:pt x="11490" y="17569"/>
                  </a:cubicBezTo>
                  <a:cubicBezTo>
                    <a:pt x="11460" y="17599"/>
                    <a:pt x="11460" y="17599"/>
                    <a:pt x="11429" y="17630"/>
                  </a:cubicBezTo>
                  <a:cubicBezTo>
                    <a:pt x="11156" y="18025"/>
                    <a:pt x="11065" y="18420"/>
                    <a:pt x="10669" y="18389"/>
                  </a:cubicBezTo>
                  <a:cubicBezTo>
                    <a:pt x="10365" y="18389"/>
                    <a:pt x="10092" y="18450"/>
                    <a:pt x="9818" y="18541"/>
                  </a:cubicBezTo>
                  <a:cubicBezTo>
                    <a:pt x="9727" y="18572"/>
                    <a:pt x="9636" y="18663"/>
                    <a:pt x="9575" y="18754"/>
                  </a:cubicBezTo>
                  <a:cubicBezTo>
                    <a:pt x="9545" y="18876"/>
                    <a:pt x="9636" y="18997"/>
                    <a:pt x="9666" y="19119"/>
                  </a:cubicBezTo>
                  <a:cubicBezTo>
                    <a:pt x="9727" y="19362"/>
                    <a:pt x="9636" y="19605"/>
                    <a:pt x="9454" y="19788"/>
                  </a:cubicBezTo>
                  <a:cubicBezTo>
                    <a:pt x="9271" y="19970"/>
                    <a:pt x="9119" y="20213"/>
                    <a:pt x="8876" y="20213"/>
                  </a:cubicBezTo>
                  <a:cubicBezTo>
                    <a:pt x="8633" y="20213"/>
                    <a:pt x="8420" y="20365"/>
                    <a:pt x="8329" y="20578"/>
                  </a:cubicBezTo>
                  <a:cubicBezTo>
                    <a:pt x="8299" y="20669"/>
                    <a:pt x="8299" y="20791"/>
                    <a:pt x="8268" y="20882"/>
                  </a:cubicBezTo>
                  <a:cubicBezTo>
                    <a:pt x="8268" y="20973"/>
                    <a:pt x="8207" y="21064"/>
                    <a:pt x="8116" y="21125"/>
                  </a:cubicBezTo>
                  <a:cubicBezTo>
                    <a:pt x="8025" y="21186"/>
                    <a:pt x="7873" y="21125"/>
                    <a:pt x="7873" y="21004"/>
                  </a:cubicBezTo>
                  <a:cubicBezTo>
                    <a:pt x="7782" y="20639"/>
                    <a:pt x="7417" y="20365"/>
                    <a:pt x="7022" y="20365"/>
                  </a:cubicBezTo>
                  <a:cubicBezTo>
                    <a:pt x="6475" y="20335"/>
                    <a:pt x="5988" y="20760"/>
                    <a:pt x="5988" y="21338"/>
                  </a:cubicBezTo>
                  <a:cubicBezTo>
                    <a:pt x="5988" y="21490"/>
                    <a:pt x="6019" y="21642"/>
                    <a:pt x="6110" y="21763"/>
                  </a:cubicBezTo>
                  <a:cubicBezTo>
                    <a:pt x="6323" y="22037"/>
                    <a:pt x="6657" y="22189"/>
                    <a:pt x="7022" y="22128"/>
                  </a:cubicBezTo>
                  <a:cubicBezTo>
                    <a:pt x="7235" y="22128"/>
                    <a:pt x="7447" y="22159"/>
                    <a:pt x="7630" y="22250"/>
                  </a:cubicBezTo>
                  <a:cubicBezTo>
                    <a:pt x="7843" y="22311"/>
                    <a:pt x="7964" y="22523"/>
                    <a:pt x="7964" y="22736"/>
                  </a:cubicBezTo>
                  <a:cubicBezTo>
                    <a:pt x="7934" y="22858"/>
                    <a:pt x="7843" y="23010"/>
                    <a:pt x="7964" y="23101"/>
                  </a:cubicBezTo>
                  <a:cubicBezTo>
                    <a:pt x="8055" y="23192"/>
                    <a:pt x="8116" y="23162"/>
                    <a:pt x="8177" y="23192"/>
                  </a:cubicBezTo>
                  <a:cubicBezTo>
                    <a:pt x="8329" y="23253"/>
                    <a:pt x="8359" y="23405"/>
                    <a:pt x="8420" y="23526"/>
                  </a:cubicBezTo>
                  <a:cubicBezTo>
                    <a:pt x="8603" y="23709"/>
                    <a:pt x="8846" y="23770"/>
                    <a:pt x="9089" y="23709"/>
                  </a:cubicBezTo>
                  <a:cubicBezTo>
                    <a:pt x="9150" y="23253"/>
                    <a:pt x="9636" y="23010"/>
                    <a:pt x="10061" y="23192"/>
                  </a:cubicBezTo>
                  <a:cubicBezTo>
                    <a:pt x="10244" y="23283"/>
                    <a:pt x="10396" y="23466"/>
                    <a:pt x="10609" y="23435"/>
                  </a:cubicBezTo>
                  <a:cubicBezTo>
                    <a:pt x="10669" y="23405"/>
                    <a:pt x="10761" y="23374"/>
                    <a:pt x="10821" y="23344"/>
                  </a:cubicBezTo>
                  <a:cubicBezTo>
                    <a:pt x="11004" y="23314"/>
                    <a:pt x="11186" y="23344"/>
                    <a:pt x="11369" y="23466"/>
                  </a:cubicBezTo>
                  <a:cubicBezTo>
                    <a:pt x="11855" y="23648"/>
                    <a:pt x="12280" y="23921"/>
                    <a:pt x="12645" y="24286"/>
                  </a:cubicBezTo>
                  <a:cubicBezTo>
                    <a:pt x="12797" y="24529"/>
                    <a:pt x="12979" y="24742"/>
                    <a:pt x="13223" y="24955"/>
                  </a:cubicBezTo>
                  <a:cubicBezTo>
                    <a:pt x="13496" y="25137"/>
                    <a:pt x="13831" y="25198"/>
                    <a:pt x="14165" y="25198"/>
                  </a:cubicBezTo>
                  <a:cubicBezTo>
                    <a:pt x="14469" y="25168"/>
                    <a:pt x="14803" y="25228"/>
                    <a:pt x="15107" y="25350"/>
                  </a:cubicBezTo>
                  <a:cubicBezTo>
                    <a:pt x="15472" y="25563"/>
                    <a:pt x="15624" y="25988"/>
                    <a:pt x="15502" y="26384"/>
                  </a:cubicBezTo>
                  <a:cubicBezTo>
                    <a:pt x="15411" y="26596"/>
                    <a:pt x="15320" y="26809"/>
                    <a:pt x="15168" y="26991"/>
                  </a:cubicBezTo>
                  <a:cubicBezTo>
                    <a:pt x="15016" y="27143"/>
                    <a:pt x="14864" y="27356"/>
                    <a:pt x="14803" y="27599"/>
                  </a:cubicBezTo>
                  <a:cubicBezTo>
                    <a:pt x="14834" y="27782"/>
                    <a:pt x="14864" y="27934"/>
                    <a:pt x="14894" y="28116"/>
                  </a:cubicBezTo>
                  <a:cubicBezTo>
                    <a:pt x="14925" y="28238"/>
                    <a:pt x="14925" y="28390"/>
                    <a:pt x="14864" y="28511"/>
                  </a:cubicBezTo>
                  <a:cubicBezTo>
                    <a:pt x="14803" y="28633"/>
                    <a:pt x="14682" y="28754"/>
                    <a:pt x="14560" y="28785"/>
                  </a:cubicBezTo>
                  <a:cubicBezTo>
                    <a:pt x="14104" y="28876"/>
                    <a:pt x="13557" y="28572"/>
                    <a:pt x="13344" y="29271"/>
                  </a:cubicBezTo>
                  <a:cubicBezTo>
                    <a:pt x="13314" y="29393"/>
                    <a:pt x="13314" y="29545"/>
                    <a:pt x="13344" y="29666"/>
                  </a:cubicBezTo>
                  <a:cubicBezTo>
                    <a:pt x="13435" y="30274"/>
                    <a:pt x="13101" y="30821"/>
                    <a:pt x="12554" y="31064"/>
                  </a:cubicBezTo>
                  <a:cubicBezTo>
                    <a:pt x="12463" y="31095"/>
                    <a:pt x="12372" y="31156"/>
                    <a:pt x="12280" y="31247"/>
                  </a:cubicBezTo>
                  <a:cubicBezTo>
                    <a:pt x="12128" y="31399"/>
                    <a:pt x="12159" y="31733"/>
                    <a:pt x="11946" y="31855"/>
                  </a:cubicBezTo>
                  <a:cubicBezTo>
                    <a:pt x="11855" y="31855"/>
                    <a:pt x="11794" y="31855"/>
                    <a:pt x="11733" y="31885"/>
                  </a:cubicBezTo>
                  <a:cubicBezTo>
                    <a:pt x="11581" y="31946"/>
                    <a:pt x="11490" y="32098"/>
                    <a:pt x="11490" y="32280"/>
                  </a:cubicBezTo>
                  <a:cubicBezTo>
                    <a:pt x="11490" y="32432"/>
                    <a:pt x="11551" y="32584"/>
                    <a:pt x="11581" y="32736"/>
                  </a:cubicBezTo>
                  <a:cubicBezTo>
                    <a:pt x="11581" y="32919"/>
                    <a:pt x="11520" y="33071"/>
                    <a:pt x="11399" y="33223"/>
                  </a:cubicBezTo>
                  <a:cubicBezTo>
                    <a:pt x="11338" y="33314"/>
                    <a:pt x="11247" y="33375"/>
                    <a:pt x="11247" y="33496"/>
                  </a:cubicBezTo>
                  <a:cubicBezTo>
                    <a:pt x="11247" y="33587"/>
                    <a:pt x="11277" y="33678"/>
                    <a:pt x="11338" y="33770"/>
                  </a:cubicBezTo>
                  <a:cubicBezTo>
                    <a:pt x="11581" y="33982"/>
                    <a:pt x="11794" y="34256"/>
                    <a:pt x="11976" y="34530"/>
                  </a:cubicBezTo>
                  <a:cubicBezTo>
                    <a:pt x="12007" y="34621"/>
                    <a:pt x="12007" y="34712"/>
                    <a:pt x="11946" y="34803"/>
                  </a:cubicBezTo>
                  <a:cubicBezTo>
                    <a:pt x="11885" y="34894"/>
                    <a:pt x="11764" y="34925"/>
                    <a:pt x="11672" y="34894"/>
                  </a:cubicBezTo>
                  <a:cubicBezTo>
                    <a:pt x="10821" y="34530"/>
                    <a:pt x="10183" y="33800"/>
                    <a:pt x="9910" y="32919"/>
                  </a:cubicBezTo>
                  <a:cubicBezTo>
                    <a:pt x="9666" y="32068"/>
                    <a:pt x="9697" y="31125"/>
                    <a:pt x="10001" y="30274"/>
                  </a:cubicBezTo>
                  <a:cubicBezTo>
                    <a:pt x="10183" y="29818"/>
                    <a:pt x="10335" y="29332"/>
                    <a:pt x="10457" y="28876"/>
                  </a:cubicBezTo>
                  <a:cubicBezTo>
                    <a:pt x="10487" y="28238"/>
                    <a:pt x="10244" y="27660"/>
                    <a:pt x="9758" y="27265"/>
                  </a:cubicBezTo>
                  <a:cubicBezTo>
                    <a:pt x="9454" y="27083"/>
                    <a:pt x="9180" y="26870"/>
                    <a:pt x="8937" y="26596"/>
                  </a:cubicBezTo>
                  <a:cubicBezTo>
                    <a:pt x="8724" y="26414"/>
                    <a:pt x="8572" y="26171"/>
                    <a:pt x="8451" y="25897"/>
                  </a:cubicBezTo>
                  <a:cubicBezTo>
                    <a:pt x="8359" y="25654"/>
                    <a:pt x="8420" y="25350"/>
                    <a:pt x="8603" y="25137"/>
                  </a:cubicBezTo>
                  <a:cubicBezTo>
                    <a:pt x="8724" y="25016"/>
                    <a:pt x="8906" y="24955"/>
                    <a:pt x="8967" y="24803"/>
                  </a:cubicBezTo>
                  <a:cubicBezTo>
                    <a:pt x="9028" y="24651"/>
                    <a:pt x="8815" y="24377"/>
                    <a:pt x="8876" y="24195"/>
                  </a:cubicBezTo>
                  <a:cubicBezTo>
                    <a:pt x="8603" y="24225"/>
                    <a:pt x="8359" y="24104"/>
                    <a:pt x="8177" y="23921"/>
                  </a:cubicBezTo>
                  <a:cubicBezTo>
                    <a:pt x="8147" y="23830"/>
                    <a:pt x="8086" y="23770"/>
                    <a:pt x="8025" y="23678"/>
                  </a:cubicBezTo>
                  <a:cubicBezTo>
                    <a:pt x="7751" y="23435"/>
                    <a:pt x="7265" y="23557"/>
                    <a:pt x="7022" y="23283"/>
                  </a:cubicBezTo>
                  <a:cubicBezTo>
                    <a:pt x="6961" y="23222"/>
                    <a:pt x="6931" y="23162"/>
                    <a:pt x="6870" y="23131"/>
                  </a:cubicBezTo>
                  <a:cubicBezTo>
                    <a:pt x="6718" y="23010"/>
                    <a:pt x="6566" y="22979"/>
                    <a:pt x="6414" y="22949"/>
                  </a:cubicBezTo>
                  <a:cubicBezTo>
                    <a:pt x="6049" y="22918"/>
                    <a:pt x="5745" y="22797"/>
                    <a:pt x="5441" y="22645"/>
                  </a:cubicBezTo>
                  <a:cubicBezTo>
                    <a:pt x="5107" y="22371"/>
                    <a:pt x="4833" y="21976"/>
                    <a:pt x="4742" y="21581"/>
                  </a:cubicBezTo>
                  <a:cubicBezTo>
                    <a:pt x="4651" y="21338"/>
                    <a:pt x="4651" y="21064"/>
                    <a:pt x="4560" y="20852"/>
                  </a:cubicBezTo>
                  <a:cubicBezTo>
                    <a:pt x="4408" y="20365"/>
                    <a:pt x="4043" y="19940"/>
                    <a:pt x="3587" y="19697"/>
                  </a:cubicBezTo>
                  <a:cubicBezTo>
                    <a:pt x="3162" y="19514"/>
                    <a:pt x="2827" y="19119"/>
                    <a:pt x="2706" y="18663"/>
                  </a:cubicBezTo>
                  <a:cubicBezTo>
                    <a:pt x="2736" y="18389"/>
                    <a:pt x="2767" y="18146"/>
                    <a:pt x="2797" y="17903"/>
                  </a:cubicBezTo>
                  <a:cubicBezTo>
                    <a:pt x="2797" y="17569"/>
                    <a:pt x="2736" y="17265"/>
                    <a:pt x="2584" y="16991"/>
                  </a:cubicBezTo>
                  <a:cubicBezTo>
                    <a:pt x="2463" y="16809"/>
                    <a:pt x="2402" y="16657"/>
                    <a:pt x="2341" y="16475"/>
                  </a:cubicBezTo>
                  <a:cubicBezTo>
                    <a:pt x="1" y="25928"/>
                    <a:pt x="5502" y="35593"/>
                    <a:pt x="14864" y="38390"/>
                  </a:cubicBezTo>
                  <a:cubicBezTo>
                    <a:pt x="24226" y="41156"/>
                    <a:pt x="34135" y="36110"/>
                    <a:pt x="37357" y="26870"/>
                  </a:cubicBezTo>
                  <a:cubicBezTo>
                    <a:pt x="36445" y="26657"/>
                    <a:pt x="35685" y="26080"/>
                    <a:pt x="35229" y="25289"/>
                  </a:cubicBezTo>
                  <a:close/>
                  <a:moveTo>
                    <a:pt x="16049" y="13313"/>
                  </a:moveTo>
                  <a:cubicBezTo>
                    <a:pt x="15776" y="13465"/>
                    <a:pt x="15563" y="13648"/>
                    <a:pt x="15350" y="13891"/>
                  </a:cubicBezTo>
                  <a:cubicBezTo>
                    <a:pt x="15138" y="14104"/>
                    <a:pt x="14834" y="14225"/>
                    <a:pt x="14530" y="14195"/>
                  </a:cubicBezTo>
                  <a:cubicBezTo>
                    <a:pt x="14317" y="14104"/>
                    <a:pt x="14104" y="13952"/>
                    <a:pt x="14013" y="13739"/>
                  </a:cubicBezTo>
                  <a:cubicBezTo>
                    <a:pt x="13861" y="13526"/>
                    <a:pt x="13770" y="13313"/>
                    <a:pt x="13739" y="13070"/>
                  </a:cubicBezTo>
                  <a:cubicBezTo>
                    <a:pt x="13679" y="12554"/>
                    <a:pt x="13922" y="12037"/>
                    <a:pt x="14135" y="11550"/>
                  </a:cubicBezTo>
                  <a:cubicBezTo>
                    <a:pt x="14317" y="11064"/>
                    <a:pt x="14408" y="10487"/>
                    <a:pt x="14074" y="10061"/>
                  </a:cubicBezTo>
                  <a:cubicBezTo>
                    <a:pt x="13831" y="9848"/>
                    <a:pt x="13557" y="9666"/>
                    <a:pt x="13283" y="9514"/>
                  </a:cubicBezTo>
                  <a:cubicBezTo>
                    <a:pt x="13010" y="9301"/>
                    <a:pt x="12797" y="8936"/>
                    <a:pt x="12979" y="8663"/>
                  </a:cubicBezTo>
                  <a:cubicBezTo>
                    <a:pt x="13253" y="8298"/>
                    <a:pt x="13831" y="8511"/>
                    <a:pt x="14135" y="8207"/>
                  </a:cubicBezTo>
                  <a:cubicBezTo>
                    <a:pt x="14438" y="7933"/>
                    <a:pt x="14317" y="7356"/>
                    <a:pt x="14894" y="7113"/>
                  </a:cubicBezTo>
                  <a:cubicBezTo>
                    <a:pt x="15259" y="6961"/>
                    <a:pt x="15654" y="7113"/>
                    <a:pt x="16019" y="7143"/>
                  </a:cubicBezTo>
                  <a:cubicBezTo>
                    <a:pt x="16718" y="7174"/>
                    <a:pt x="17387" y="7022"/>
                    <a:pt x="18056" y="7265"/>
                  </a:cubicBezTo>
                  <a:cubicBezTo>
                    <a:pt x="18633" y="7417"/>
                    <a:pt x="19059" y="7903"/>
                    <a:pt x="19119" y="8511"/>
                  </a:cubicBezTo>
                  <a:cubicBezTo>
                    <a:pt x="19119" y="8663"/>
                    <a:pt x="19089" y="8845"/>
                    <a:pt x="19028" y="9028"/>
                  </a:cubicBezTo>
                  <a:cubicBezTo>
                    <a:pt x="18724" y="9879"/>
                    <a:pt x="17964" y="10547"/>
                    <a:pt x="17752" y="11399"/>
                  </a:cubicBezTo>
                  <a:cubicBezTo>
                    <a:pt x="17660" y="11946"/>
                    <a:pt x="17721" y="12584"/>
                    <a:pt x="17296" y="12918"/>
                  </a:cubicBezTo>
                  <a:cubicBezTo>
                    <a:pt x="16931" y="13192"/>
                    <a:pt x="16445" y="13101"/>
                    <a:pt x="16049" y="13313"/>
                  </a:cubicBezTo>
                  <a:close/>
                </a:path>
              </a:pathLst>
            </a:custGeom>
            <a:solidFill>
              <a:schemeClr val="accent4"/>
            </a:solidFill>
            <a:ln>
              <a:noFill/>
            </a:ln>
            <a:effectLst>
              <a:outerShdw blurRad="57150" dist="3810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25"/>
            <p:cNvGrpSpPr/>
            <p:nvPr/>
          </p:nvGrpSpPr>
          <p:grpSpPr>
            <a:xfrm>
              <a:off x="7262279" y="1179661"/>
              <a:ext cx="3074071" cy="2396805"/>
              <a:chOff x="7605185" y="1179660"/>
              <a:chExt cx="3074071" cy="2396805"/>
            </a:xfrm>
          </p:grpSpPr>
          <p:sp>
            <p:nvSpPr>
              <p:cNvPr id="451" name="Google Shape;451;p25"/>
              <p:cNvSpPr/>
              <p:nvPr/>
            </p:nvSpPr>
            <p:spPr>
              <a:xfrm>
                <a:off x="7605185" y="1461032"/>
                <a:ext cx="1135934" cy="2115433"/>
              </a:xfrm>
              <a:custGeom>
                <a:avLst/>
                <a:gdLst/>
                <a:ahLst/>
                <a:cxnLst/>
                <a:rect l="l" t="t" r="r" b="b"/>
                <a:pathLst>
                  <a:path w="13254" h="24682" extrusionOk="0">
                    <a:moveTo>
                      <a:pt x="457" y="7660"/>
                    </a:moveTo>
                    <a:cubicBezTo>
                      <a:pt x="396" y="7903"/>
                      <a:pt x="366" y="8146"/>
                      <a:pt x="366" y="8420"/>
                    </a:cubicBezTo>
                    <a:cubicBezTo>
                      <a:pt x="457" y="8876"/>
                      <a:pt x="791" y="9271"/>
                      <a:pt x="1247" y="9484"/>
                    </a:cubicBezTo>
                    <a:cubicBezTo>
                      <a:pt x="1703" y="9697"/>
                      <a:pt x="2037" y="10122"/>
                      <a:pt x="2220" y="10609"/>
                    </a:cubicBezTo>
                    <a:cubicBezTo>
                      <a:pt x="2280" y="10852"/>
                      <a:pt x="2311" y="11095"/>
                      <a:pt x="2372" y="11338"/>
                    </a:cubicBezTo>
                    <a:cubicBezTo>
                      <a:pt x="2493" y="11764"/>
                      <a:pt x="2736" y="12128"/>
                      <a:pt x="3071" y="12402"/>
                    </a:cubicBezTo>
                    <a:cubicBezTo>
                      <a:pt x="3375" y="12584"/>
                      <a:pt x="3709" y="12675"/>
                      <a:pt x="4043" y="12736"/>
                    </a:cubicBezTo>
                    <a:cubicBezTo>
                      <a:pt x="4195" y="12736"/>
                      <a:pt x="4378" y="12797"/>
                      <a:pt x="4499" y="12888"/>
                    </a:cubicBezTo>
                    <a:cubicBezTo>
                      <a:pt x="4560" y="12949"/>
                      <a:pt x="4591" y="13010"/>
                      <a:pt x="4651" y="13040"/>
                    </a:cubicBezTo>
                    <a:cubicBezTo>
                      <a:pt x="4925" y="13314"/>
                      <a:pt x="5381" y="13192"/>
                      <a:pt x="5654" y="13466"/>
                    </a:cubicBezTo>
                    <a:cubicBezTo>
                      <a:pt x="5715" y="13527"/>
                      <a:pt x="5776" y="13587"/>
                      <a:pt x="5837" y="13678"/>
                    </a:cubicBezTo>
                    <a:cubicBezTo>
                      <a:pt x="5989" y="13891"/>
                      <a:pt x="6262" y="13982"/>
                      <a:pt x="6505" y="13952"/>
                    </a:cubicBezTo>
                    <a:cubicBezTo>
                      <a:pt x="6445" y="14165"/>
                      <a:pt x="6688" y="14378"/>
                      <a:pt x="6597" y="14560"/>
                    </a:cubicBezTo>
                    <a:cubicBezTo>
                      <a:pt x="6536" y="14742"/>
                      <a:pt x="6384" y="14773"/>
                      <a:pt x="6262" y="14894"/>
                    </a:cubicBezTo>
                    <a:cubicBezTo>
                      <a:pt x="6050" y="15107"/>
                      <a:pt x="5989" y="15411"/>
                      <a:pt x="6110" y="15685"/>
                    </a:cubicBezTo>
                    <a:cubicBezTo>
                      <a:pt x="6202" y="15928"/>
                      <a:pt x="6384" y="16171"/>
                      <a:pt x="6566" y="16384"/>
                    </a:cubicBezTo>
                    <a:cubicBezTo>
                      <a:pt x="6840" y="16627"/>
                      <a:pt x="7113" y="16840"/>
                      <a:pt x="7417" y="17052"/>
                    </a:cubicBezTo>
                    <a:cubicBezTo>
                      <a:pt x="7873" y="17417"/>
                      <a:pt x="8147" y="18025"/>
                      <a:pt x="8086" y="18633"/>
                    </a:cubicBezTo>
                    <a:cubicBezTo>
                      <a:pt x="7964" y="19119"/>
                      <a:pt x="7843" y="19575"/>
                      <a:pt x="7630" y="20031"/>
                    </a:cubicBezTo>
                    <a:cubicBezTo>
                      <a:pt x="7357" y="20882"/>
                      <a:pt x="7326" y="21825"/>
                      <a:pt x="7569" y="22706"/>
                    </a:cubicBezTo>
                    <a:cubicBezTo>
                      <a:pt x="7812" y="23587"/>
                      <a:pt x="8451" y="24287"/>
                      <a:pt x="9302" y="24682"/>
                    </a:cubicBezTo>
                    <a:cubicBezTo>
                      <a:pt x="9393" y="24682"/>
                      <a:pt x="9515" y="24651"/>
                      <a:pt x="9575" y="24560"/>
                    </a:cubicBezTo>
                    <a:cubicBezTo>
                      <a:pt x="9636" y="24499"/>
                      <a:pt x="9667" y="24378"/>
                      <a:pt x="9606" y="24287"/>
                    </a:cubicBezTo>
                    <a:cubicBezTo>
                      <a:pt x="9423" y="24013"/>
                      <a:pt x="9211" y="23770"/>
                      <a:pt x="8998" y="23527"/>
                    </a:cubicBezTo>
                    <a:cubicBezTo>
                      <a:pt x="8907" y="23466"/>
                      <a:pt x="8876" y="23375"/>
                      <a:pt x="8876" y="23253"/>
                    </a:cubicBezTo>
                    <a:cubicBezTo>
                      <a:pt x="8876" y="23162"/>
                      <a:pt x="8968" y="23071"/>
                      <a:pt x="9059" y="22980"/>
                    </a:cubicBezTo>
                    <a:cubicBezTo>
                      <a:pt x="9150" y="22858"/>
                      <a:pt x="9211" y="22676"/>
                      <a:pt x="9211" y="22524"/>
                    </a:cubicBezTo>
                    <a:cubicBezTo>
                      <a:pt x="9211" y="22341"/>
                      <a:pt x="9119" y="22189"/>
                      <a:pt x="9119" y="22037"/>
                    </a:cubicBezTo>
                    <a:cubicBezTo>
                      <a:pt x="9119" y="21885"/>
                      <a:pt x="9211" y="21733"/>
                      <a:pt x="9363" y="21673"/>
                    </a:cubicBezTo>
                    <a:cubicBezTo>
                      <a:pt x="9423" y="21642"/>
                      <a:pt x="9515" y="21642"/>
                      <a:pt x="9575" y="21612"/>
                    </a:cubicBezTo>
                    <a:cubicBezTo>
                      <a:pt x="9788" y="21521"/>
                      <a:pt x="9758" y="21186"/>
                      <a:pt x="9910" y="21004"/>
                    </a:cubicBezTo>
                    <a:cubicBezTo>
                      <a:pt x="10001" y="20913"/>
                      <a:pt x="10092" y="20852"/>
                      <a:pt x="10214" y="20821"/>
                    </a:cubicBezTo>
                    <a:cubicBezTo>
                      <a:pt x="10761" y="20609"/>
                      <a:pt x="11065" y="20031"/>
                      <a:pt x="11004" y="19454"/>
                    </a:cubicBezTo>
                    <a:cubicBezTo>
                      <a:pt x="10943" y="19302"/>
                      <a:pt x="10943" y="19180"/>
                      <a:pt x="11004" y="19028"/>
                    </a:cubicBezTo>
                    <a:cubicBezTo>
                      <a:pt x="11186" y="18359"/>
                      <a:pt x="11764" y="18633"/>
                      <a:pt x="12189" y="18572"/>
                    </a:cubicBezTo>
                    <a:cubicBezTo>
                      <a:pt x="12341" y="18511"/>
                      <a:pt x="12433" y="18420"/>
                      <a:pt x="12493" y="18299"/>
                    </a:cubicBezTo>
                    <a:cubicBezTo>
                      <a:pt x="12554" y="18147"/>
                      <a:pt x="12585" y="18025"/>
                      <a:pt x="12554" y="17873"/>
                    </a:cubicBezTo>
                    <a:cubicBezTo>
                      <a:pt x="12493" y="17721"/>
                      <a:pt x="12463" y="17539"/>
                      <a:pt x="12463" y="17356"/>
                    </a:cubicBezTo>
                    <a:cubicBezTo>
                      <a:pt x="12524" y="17144"/>
                      <a:pt x="12645" y="16931"/>
                      <a:pt x="12828" y="16748"/>
                    </a:cubicBezTo>
                    <a:cubicBezTo>
                      <a:pt x="12949" y="16566"/>
                      <a:pt x="13071" y="16353"/>
                      <a:pt x="13132" y="16141"/>
                    </a:cubicBezTo>
                    <a:cubicBezTo>
                      <a:pt x="13253" y="15745"/>
                      <a:pt x="13101" y="15320"/>
                      <a:pt x="12767" y="15137"/>
                    </a:cubicBezTo>
                    <a:cubicBezTo>
                      <a:pt x="12463" y="14985"/>
                      <a:pt x="12129" y="14925"/>
                      <a:pt x="11794" y="14955"/>
                    </a:cubicBezTo>
                    <a:cubicBezTo>
                      <a:pt x="11460" y="14955"/>
                      <a:pt x="11126" y="14894"/>
                      <a:pt x="10852" y="14742"/>
                    </a:cubicBezTo>
                    <a:cubicBezTo>
                      <a:pt x="10639" y="14530"/>
                      <a:pt x="10427" y="14286"/>
                      <a:pt x="10275" y="14043"/>
                    </a:cubicBezTo>
                    <a:cubicBezTo>
                      <a:pt x="9910" y="13678"/>
                      <a:pt x="9484" y="13405"/>
                      <a:pt x="8998" y="13223"/>
                    </a:cubicBezTo>
                    <a:cubicBezTo>
                      <a:pt x="8846" y="13131"/>
                      <a:pt x="8633" y="13101"/>
                      <a:pt x="8451" y="13131"/>
                    </a:cubicBezTo>
                    <a:cubicBezTo>
                      <a:pt x="8390" y="13162"/>
                      <a:pt x="8329" y="13192"/>
                      <a:pt x="8238" y="13192"/>
                    </a:cubicBezTo>
                    <a:cubicBezTo>
                      <a:pt x="8025" y="13253"/>
                      <a:pt x="7873" y="13040"/>
                      <a:pt x="7691" y="12949"/>
                    </a:cubicBezTo>
                    <a:cubicBezTo>
                      <a:pt x="7296" y="12767"/>
                      <a:pt x="6809" y="13040"/>
                      <a:pt x="6749" y="13466"/>
                    </a:cubicBezTo>
                    <a:cubicBezTo>
                      <a:pt x="6505" y="13557"/>
                      <a:pt x="6232" y="13466"/>
                      <a:pt x="6080" y="13314"/>
                    </a:cubicBezTo>
                    <a:cubicBezTo>
                      <a:pt x="5989" y="13192"/>
                      <a:pt x="5958" y="13010"/>
                      <a:pt x="5806" y="12949"/>
                    </a:cubicBezTo>
                    <a:cubicBezTo>
                      <a:pt x="5746" y="12919"/>
                      <a:pt x="5654" y="12949"/>
                      <a:pt x="5594" y="12888"/>
                    </a:cubicBezTo>
                    <a:cubicBezTo>
                      <a:pt x="5533" y="12797"/>
                      <a:pt x="5563" y="12645"/>
                      <a:pt x="5594" y="12493"/>
                    </a:cubicBezTo>
                    <a:cubicBezTo>
                      <a:pt x="5594" y="12280"/>
                      <a:pt x="5472" y="12098"/>
                      <a:pt x="5290" y="12007"/>
                    </a:cubicBezTo>
                    <a:cubicBezTo>
                      <a:pt x="5077" y="11916"/>
                      <a:pt x="4864" y="11885"/>
                      <a:pt x="4651" y="11916"/>
                    </a:cubicBezTo>
                    <a:cubicBezTo>
                      <a:pt x="4317" y="11946"/>
                      <a:pt x="3983" y="11794"/>
                      <a:pt x="3739" y="11520"/>
                    </a:cubicBezTo>
                    <a:cubicBezTo>
                      <a:pt x="3679" y="11399"/>
                      <a:pt x="3618" y="11247"/>
                      <a:pt x="3618" y="11095"/>
                    </a:cubicBezTo>
                    <a:cubicBezTo>
                      <a:pt x="3618" y="10548"/>
                      <a:pt x="4104" y="10092"/>
                      <a:pt x="4682" y="10122"/>
                    </a:cubicBezTo>
                    <a:cubicBezTo>
                      <a:pt x="5077" y="10122"/>
                      <a:pt x="5411" y="10396"/>
                      <a:pt x="5502" y="10791"/>
                    </a:cubicBezTo>
                    <a:cubicBezTo>
                      <a:pt x="5533" y="10912"/>
                      <a:pt x="5654" y="10973"/>
                      <a:pt x="5776" y="10912"/>
                    </a:cubicBezTo>
                    <a:cubicBezTo>
                      <a:pt x="5837" y="10852"/>
                      <a:pt x="5898" y="10761"/>
                      <a:pt x="5928" y="10669"/>
                    </a:cubicBezTo>
                    <a:cubicBezTo>
                      <a:pt x="5928" y="10578"/>
                      <a:pt x="5958" y="10457"/>
                      <a:pt x="5958" y="10365"/>
                    </a:cubicBezTo>
                    <a:cubicBezTo>
                      <a:pt x="6050" y="10153"/>
                      <a:pt x="6262" y="10001"/>
                      <a:pt x="6505" y="10001"/>
                    </a:cubicBezTo>
                    <a:cubicBezTo>
                      <a:pt x="6749" y="10001"/>
                      <a:pt x="6931" y="9757"/>
                      <a:pt x="7113" y="9575"/>
                    </a:cubicBezTo>
                    <a:cubicBezTo>
                      <a:pt x="7296" y="9393"/>
                      <a:pt x="7357" y="9150"/>
                      <a:pt x="7296" y="8906"/>
                    </a:cubicBezTo>
                    <a:cubicBezTo>
                      <a:pt x="7265" y="8785"/>
                      <a:pt x="7174" y="8663"/>
                      <a:pt x="7235" y="8542"/>
                    </a:cubicBezTo>
                    <a:cubicBezTo>
                      <a:pt x="7265" y="8450"/>
                      <a:pt x="7357" y="8359"/>
                      <a:pt x="7478" y="8329"/>
                    </a:cubicBezTo>
                    <a:cubicBezTo>
                      <a:pt x="7721" y="8238"/>
                      <a:pt x="8025" y="8177"/>
                      <a:pt x="8299" y="8177"/>
                    </a:cubicBezTo>
                    <a:cubicBezTo>
                      <a:pt x="8694" y="8177"/>
                      <a:pt x="8785" y="7812"/>
                      <a:pt x="9059" y="7417"/>
                    </a:cubicBezTo>
                    <a:cubicBezTo>
                      <a:pt x="9089" y="7387"/>
                      <a:pt x="9119" y="7387"/>
                      <a:pt x="9150" y="7356"/>
                    </a:cubicBezTo>
                    <a:cubicBezTo>
                      <a:pt x="9363" y="7235"/>
                      <a:pt x="9636" y="7356"/>
                      <a:pt x="9910" y="7356"/>
                    </a:cubicBezTo>
                    <a:cubicBezTo>
                      <a:pt x="10335" y="7326"/>
                      <a:pt x="10609" y="6900"/>
                      <a:pt x="10487" y="6475"/>
                    </a:cubicBezTo>
                    <a:cubicBezTo>
                      <a:pt x="10427" y="6323"/>
                      <a:pt x="10335" y="6140"/>
                      <a:pt x="10214" y="5988"/>
                    </a:cubicBezTo>
                    <a:cubicBezTo>
                      <a:pt x="10062" y="5776"/>
                      <a:pt x="9971" y="5532"/>
                      <a:pt x="9910" y="5289"/>
                    </a:cubicBezTo>
                    <a:lnTo>
                      <a:pt x="9910" y="5229"/>
                    </a:lnTo>
                    <a:cubicBezTo>
                      <a:pt x="9849" y="4773"/>
                      <a:pt x="9363" y="4529"/>
                      <a:pt x="8968" y="4712"/>
                    </a:cubicBezTo>
                    <a:lnTo>
                      <a:pt x="8968" y="4712"/>
                    </a:lnTo>
                    <a:cubicBezTo>
                      <a:pt x="8937" y="4438"/>
                      <a:pt x="8846" y="4165"/>
                      <a:pt x="8664" y="3952"/>
                    </a:cubicBezTo>
                    <a:cubicBezTo>
                      <a:pt x="8512" y="3830"/>
                      <a:pt x="8329" y="3770"/>
                      <a:pt x="8147" y="3830"/>
                    </a:cubicBezTo>
                    <a:cubicBezTo>
                      <a:pt x="7904" y="3952"/>
                      <a:pt x="7782" y="4225"/>
                      <a:pt x="7843" y="4499"/>
                    </a:cubicBezTo>
                    <a:cubicBezTo>
                      <a:pt x="7934" y="4773"/>
                      <a:pt x="7995" y="5077"/>
                      <a:pt x="7964" y="5380"/>
                    </a:cubicBezTo>
                    <a:cubicBezTo>
                      <a:pt x="7934" y="5472"/>
                      <a:pt x="7873" y="5593"/>
                      <a:pt x="7782" y="5654"/>
                    </a:cubicBezTo>
                    <a:cubicBezTo>
                      <a:pt x="7600" y="5745"/>
                      <a:pt x="7357" y="5715"/>
                      <a:pt x="7235" y="5532"/>
                    </a:cubicBezTo>
                    <a:cubicBezTo>
                      <a:pt x="7144" y="5380"/>
                      <a:pt x="6992" y="5259"/>
                      <a:pt x="6870" y="5168"/>
                    </a:cubicBezTo>
                    <a:cubicBezTo>
                      <a:pt x="6718" y="5107"/>
                      <a:pt x="6597" y="5077"/>
                      <a:pt x="6445" y="5077"/>
                    </a:cubicBezTo>
                    <a:cubicBezTo>
                      <a:pt x="5320" y="4773"/>
                      <a:pt x="5806" y="3101"/>
                      <a:pt x="6931" y="3405"/>
                    </a:cubicBezTo>
                    <a:cubicBezTo>
                      <a:pt x="7448" y="3162"/>
                      <a:pt x="7691" y="2523"/>
                      <a:pt x="7448" y="2007"/>
                    </a:cubicBezTo>
                    <a:cubicBezTo>
                      <a:pt x="7205" y="1459"/>
                      <a:pt x="6657" y="1125"/>
                      <a:pt x="6080" y="1095"/>
                    </a:cubicBezTo>
                    <a:cubicBezTo>
                      <a:pt x="5898" y="1125"/>
                      <a:pt x="5715" y="1095"/>
                      <a:pt x="5563" y="1064"/>
                    </a:cubicBezTo>
                    <a:cubicBezTo>
                      <a:pt x="5107" y="943"/>
                      <a:pt x="4864" y="456"/>
                      <a:pt x="4439" y="183"/>
                    </a:cubicBezTo>
                    <a:cubicBezTo>
                      <a:pt x="4195" y="31"/>
                      <a:pt x="3557" y="183"/>
                      <a:pt x="3284" y="61"/>
                    </a:cubicBezTo>
                    <a:cubicBezTo>
                      <a:pt x="3132" y="31"/>
                      <a:pt x="3010" y="0"/>
                      <a:pt x="2858" y="0"/>
                    </a:cubicBezTo>
                    <a:cubicBezTo>
                      <a:pt x="1521" y="1885"/>
                      <a:pt x="548" y="3982"/>
                      <a:pt x="1" y="6232"/>
                    </a:cubicBezTo>
                    <a:cubicBezTo>
                      <a:pt x="31" y="6414"/>
                      <a:pt x="122" y="6596"/>
                      <a:pt x="214" y="6748"/>
                    </a:cubicBezTo>
                    <a:cubicBezTo>
                      <a:pt x="366" y="7022"/>
                      <a:pt x="457" y="7356"/>
                      <a:pt x="457" y="76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8498749" y="1179660"/>
                <a:ext cx="539342" cy="622751"/>
              </a:xfrm>
              <a:custGeom>
                <a:avLst/>
                <a:gdLst/>
                <a:ahLst/>
                <a:cxnLst/>
                <a:rect l="l" t="t" r="r" b="b"/>
                <a:pathLst>
                  <a:path w="6293" h="7266" extrusionOk="0">
                    <a:moveTo>
                      <a:pt x="6201" y="2068"/>
                    </a:moveTo>
                    <a:cubicBezTo>
                      <a:pt x="6262" y="1885"/>
                      <a:pt x="6292" y="1703"/>
                      <a:pt x="6292" y="1551"/>
                    </a:cubicBezTo>
                    <a:cubicBezTo>
                      <a:pt x="6232" y="943"/>
                      <a:pt x="5836" y="457"/>
                      <a:pt x="5259" y="305"/>
                    </a:cubicBezTo>
                    <a:cubicBezTo>
                      <a:pt x="4590" y="62"/>
                      <a:pt x="3922" y="214"/>
                      <a:pt x="3222" y="183"/>
                    </a:cubicBezTo>
                    <a:cubicBezTo>
                      <a:pt x="2858" y="183"/>
                      <a:pt x="2432" y="1"/>
                      <a:pt x="2098" y="153"/>
                    </a:cubicBezTo>
                    <a:cubicBezTo>
                      <a:pt x="1520" y="396"/>
                      <a:pt x="1703" y="943"/>
                      <a:pt x="1338" y="1247"/>
                    </a:cubicBezTo>
                    <a:cubicBezTo>
                      <a:pt x="943" y="1581"/>
                      <a:pt x="426" y="1308"/>
                      <a:pt x="183" y="1703"/>
                    </a:cubicBezTo>
                    <a:cubicBezTo>
                      <a:pt x="1" y="1976"/>
                      <a:pt x="213" y="2341"/>
                      <a:pt x="456" y="2554"/>
                    </a:cubicBezTo>
                    <a:cubicBezTo>
                      <a:pt x="760" y="2706"/>
                      <a:pt x="1004" y="2888"/>
                      <a:pt x="1247" y="3101"/>
                    </a:cubicBezTo>
                    <a:cubicBezTo>
                      <a:pt x="1581" y="3527"/>
                      <a:pt x="1490" y="4104"/>
                      <a:pt x="1308" y="4590"/>
                    </a:cubicBezTo>
                    <a:cubicBezTo>
                      <a:pt x="1125" y="5077"/>
                      <a:pt x="882" y="5594"/>
                      <a:pt x="943" y="6110"/>
                    </a:cubicBezTo>
                    <a:cubicBezTo>
                      <a:pt x="973" y="6353"/>
                      <a:pt x="1064" y="6566"/>
                      <a:pt x="1186" y="6779"/>
                    </a:cubicBezTo>
                    <a:cubicBezTo>
                      <a:pt x="1308" y="6992"/>
                      <a:pt x="1490" y="7144"/>
                      <a:pt x="1703" y="7235"/>
                    </a:cubicBezTo>
                    <a:cubicBezTo>
                      <a:pt x="2007" y="7265"/>
                      <a:pt x="2311" y="7144"/>
                      <a:pt x="2523" y="6931"/>
                    </a:cubicBezTo>
                    <a:cubicBezTo>
                      <a:pt x="2736" y="6688"/>
                      <a:pt x="2949" y="6505"/>
                      <a:pt x="3222" y="6353"/>
                    </a:cubicBezTo>
                    <a:cubicBezTo>
                      <a:pt x="3587" y="6141"/>
                      <a:pt x="4104" y="6232"/>
                      <a:pt x="4469" y="5958"/>
                    </a:cubicBezTo>
                    <a:cubicBezTo>
                      <a:pt x="4894" y="5624"/>
                      <a:pt x="4833" y="4986"/>
                      <a:pt x="4925" y="4439"/>
                    </a:cubicBezTo>
                    <a:cubicBezTo>
                      <a:pt x="5137" y="3557"/>
                      <a:pt x="5897" y="2919"/>
                      <a:pt x="6201" y="20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8910391" y="1346444"/>
                <a:ext cx="1768865" cy="1834055"/>
              </a:xfrm>
              <a:custGeom>
                <a:avLst/>
                <a:gdLst/>
                <a:ahLst/>
                <a:cxnLst/>
                <a:rect l="l" t="t" r="r" b="b"/>
                <a:pathLst>
                  <a:path w="20639" h="21399" extrusionOk="0">
                    <a:moveTo>
                      <a:pt x="14681" y="973"/>
                    </a:moveTo>
                    <a:cubicBezTo>
                      <a:pt x="14499" y="882"/>
                      <a:pt x="14529" y="578"/>
                      <a:pt x="14468" y="395"/>
                    </a:cubicBezTo>
                    <a:cubicBezTo>
                      <a:pt x="14377" y="182"/>
                      <a:pt x="14195" y="30"/>
                      <a:pt x="13952" y="0"/>
                    </a:cubicBezTo>
                    <a:cubicBezTo>
                      <a:pt x="13739" y="0"/>
                      <a:pt x="13496" y="30"/>
                      <a:pt x="13283" y="122"/>
                    </a:cubicBezTo>
                    <a:cubicBezTo>
                      <a:pt x="12827" y="274"/>
                      <a:pt x="12310" y="517"/>
                      <a:pt x="12249" y="1003"/>
                    </a:cubicBezTo>
                    <a:cubicBezTo>
                      <a:pt x="12280" y="1155"/>
                      <a:pt x="12249" y="1277"/>
                      <a:pt x="12219" y="1398"/>
                    </a:cubicBezTo>
                    <a:cubicBezTo>
                      <a:pt x="12128" y="1581"/>
                      <a:pt x="11915" y="1641"/>
                      <a:pt x="11794" y="1793"/>
                    </a:cubicBezTo>
                    <a:cubicBezTo>
                      <a:pt x="11642" y="1976"/>
                      <a:pt x="11550" y="2189"/>
                      <a:pt x="11581" y="2432"/>
                    </a:cubicBezTo>
                    <a:cubicBezTo>
                      <a:pt x="11581" y="2766"/>
                      <a:pt x="11581" y="3131"/>
                      <a:pt x="11216" y="3283"/>
                    </a:cubicBezTo>
                    <a:cubicBezTo>
                      <a:pt x="10942" y="3404"/>
                      <a:pt x="10639" y="3344"/>
                      <a:pt x="10395" y="3192"/>
                    </a:cubicBezTo>
                    <a:cubicBezTo>
                      <a:pt x="10091" y="2948"/>
                      <a:pt x="9575" y="3222"/>
                      <a:pt x="9271" y="3496"/>
                    </a:cubicBezTo>
                    <a:lnTo>
                      <a:pt x="8268" y="4407"/>
                    </a:lnTo>
                    <a:cubicBezTo>
                      <a:pt x="8055" y="4651"/>
                      <a:pt x="7751" y="4833"/>
                      <a:pt x="7417" y="4924"/>
                    </a:cubicBezTo>
                    <a:cubicBezTo>
                      <a:pt x="7082" y="4985"/>
                      <a:pt x="6748" y="4772"/>
                      <a:pt x="6687" y="4438"/>
                    </a:cubicBezTo>
                    <a:cubicBezTo>
                      <a:pt x="6930" y="4195"/>
                      <a:pt x="7386" y="4559"/>
                      <a:pt x="7599" y="4255"/>
                    </a:cubicBezTo>
                    <a:cubicBezTo>
                      <a:pt x="7690" y="4103"/>
                      <a:pt x="7629" y="3891"/>
                      <a:pt x="7447" y="3800"/>
                    </a:cubicBezTo>
                    <a:cubicBezTo>
                      <a:pt x="6961" y="3465"/>
                      <a:pt x="6414" y="3222"/>
                      <a:pt x="5866" y="3100"/>
                    </a:cubicBezTo>
                    <a:cubicBezTo>
                      <a:pt x="5350" y="3009"/>
                      <a:pt x="4833" y="3222"/>
                      <a:pt x="4529" y="3617"/>
                    </a:cubicBezTo>
                    <a:cubicBezTo>
                      <a:pt x="4316" y="4012"/>
                      <a:pt x="4347" y="4468"/>
                      <a:pt x="4164" y="4833"/>
                    </a:cubicBezTo>
                    <a:cubicBezTo>
                      <a:pt x="3982" y="5107"/>
                      <a:pt x="3678" y="5289"/>
                      <a:pt x="3556" y="5623"/>
                    </a:cubicBezTo>
                    <a:cubicBezTo>
                      <a:pt x="3496" y="5714"/>
                      <a:pt x="3465" y="5836"/>
                      <a:pt x="3496" y="5958"/>
                    </a:cubicBezTo>
                    <a:cubicBezTo>
                      <a:pt x="3587" y="6322"/>
                      <a:pt x="3982" y="6292"/>
                      <a:pt x="4195" y="6474"/>
                    </a:cubicBezTo>
                    <a:cubicBezTo>
                      <a:pt x="4316" y="6626"/>
                      <a:pt x="4347" y="6869"/>
                      <a:pt x="4559" y="6869"/>
                    </a:cubicBezTo>
                    <a:cubicBezTo>
                      <a:pt x="4681" y="6869"/>
                      <a:pt x="4803" y="6809"/>
                      <a:pt x="4863" y="6687"/>
                    </a:cubicBezTo>
                    <a:cubicBezTo>
                      <a:pt x="4955" y="6474"/>
                      <a:pt x="4955" y="6231"/>
                      <a:pt x="4863" y="6018"/>
                    </a:cubicBezTo>
                    <a:cubicBezTo>
                      <a:pt x="4772" y="5441"/>
                      <a:pt x="5046" y="4772"/>
                      <a:pt x="5623" y="4681"/>
                    </a:cubicBezTo>
                    <a:cubicBezTo>
                      <a:pt x="5745" y="4681"/>
                      <a:pt x="5806" y="4863"/>
                      <a:pt x="5745" y="4985"/>
                    </a:cubicBezTo>
                    <a:cubicBezTo>
                      <a:pt x="5684" y="5107"/>
                      <a:pt x="5562" y="5167"/>
                      <a:pt x="5502" y="5289"/>
                    </a:cubicBezTo>
                    <a:cubicBezTo>
                      <a:pt x="5289" y="5593"/>
                      <a:pt x="5623" y="6018"/>
                      <a:pt x="5988" y="5836"/>
                    </a:cubicBezTo>
                    <a:cubicBezTo>
                      <a:pt x="6170" y="5745"/>
                      <a:pt x="6383" y="5866"/>
                      <a:pt x="6383" y="6079"/>
                    </a:cubicBezTo>
                    <a:cubicBezTo>
                      <a:pt x="6383" y="6414"/>
                      <a:pt x="5866" y="6201"/>
                      <a:pt x="5684" y="6444"/>
                    </a:cubicBezTo>
                    <a:cubicBezTo>
                      <a:pt x="5593" y="6566"/>
                      <a:pt x="5684" y="6717"/>
                      <a:pt x="5684" y="6900"/>
                    </a:cubicBezTo>
                    <a:cubicBezTo>
                      <a:pt x="5684" y="7204"/>
                      <a:pt x="5350" y="7386"/>
                      <a:pt x="5046" y="7417"/>
                    </a:cubicBezTo>
                    <a:cubicBezTo>
                      <a:pt x="4742" y="7447"/>
                      <a:pt x="4407" y="7356"/>
                      <a:pt x="4103" y="7386"/>
                    </a:cubicBezTo>
                    <a:cubicBezTo>
                      <a:pt x="3799" y="7417"/>
                      <a:pt x="3465" y="7629"/>
                      <a:pt x="3496" y="7933"/>
                    </a:cubicBezTo>
                    <a:cubicBezTo>
                      <a:pt x="3283" y="8025"/>
                      <a:pt x="3070" y="8116"/>
                      <a:pt x="2857" y="8176"/>
                    </a:cubicBezTo>
                    <a:cubicBezTo>
                      <a:pt x="2553" y="8298"/>
                      <a:pt x="2492" y="8693"/>
                      <a:pt x="2705" y="8906"/>
                    </a:cubicBezTo>
                    <a:cubicBezTo>
                      <a:pt x="2766" y="8967"/>
                      <a:pt x="2796" y="9028"/>
                      <a:pt x="2796" y="9119"/>
                    </a:cubicBezTo>
                    <a:cubicBezTo>
                      <a:pt x="2796" y="9240"/>
                      <a:pt x="2705" y="9332"/>
                      <a:pt x="2614" y="9362"/>
                    </a:cubicBezTo>
                    <a:cubicBezTo>
                      <a:pt x="2280" y="9483"/>
                      <a:pt x="1915" y="9180"/>
                      <a:pt x="1581" y="9453"/>
                    </a:cubicBezTo>
                    <a:cubicBezTo>
                      <a:pt x="1398" y="9575"/>
                      <a:pt x="1337" y="9818"/>
                      <a:pt x="1398" y="10031"/>
                    </a:cubicBezTo>
                    <a:cubicBezTo>
                      <a:pt x="1550" y="10426"/>
                      <a:pt x="1945" y="10669"/>
                      <a:pt x="2371" y="10608"/>
                    </a:cubicBezTo>
                    <a:cubicBezTo>
                      <a:pt x="2523" y="10608"/>
                      <a:pt x="2644" y="10547"/>
                      <a:pt x="2766" y="10456"/>
                    </a:cubicBezTo>
                    <a:cubicBezTo>
                      <a:pt x="2827" y="10335"/>
                      <a:pt x="2857" y="10213"/>
                      <a:pt x="2888" y="10061"/>
                    </a:cubicBezTo>
                    <a:cubicBezTo>
                      <a:pt x="2948" y="9787"/>
                      <a:pt x="3192" y="9544"/>
                      <a:pt x="3496" y="9483"/>
                    </a:cubicBezTo>
                    <a:cubicBezTo>
                      <a:pt x="3648" y="9423"/>
                      <a:pt x="3860" y="9423"/>
                      <a:pt x="3951" y="9301"/>
                    </a:cubicBezTo>
                    <a:cubicBezTo>
                      <a:pt x="4316" y="9483"/>
                      <a:pt x="4559" y="9879"/>
                      <a:pt x="4620" y="10304"/>
                    </a:cubicBezTo>
                    <a:cubicBezTo>
                      <a:pt x="4742" y="10456"/>
                      <a:pt x="5015" y="10274"/>
                      <a:pt x="4985" y="10061"/>
                    </a:cubicBezTo>
                    <a:cubicBezTo>
                      <a:pt x="4955" y="9879"/>
                      <a:pt x="4772" y="9727"/>
                      <a:pt x="4651" y="9605"/>
                    </a:cubicBezTo>
                    <a:cubicBezTo>
                      <a:pt x="4499" y="9453"/>
                      <a:pt x="4407" y="9240"/>
                      <a:pt x="4499" y="9088"/>
                    </a:cubicBezTo>
                    <a:cubicBezTo>
                      <a:pt x="5167" y="9271"/>
                      <a:pt x="5654" y="9787"/>
                      <a:pt x="5806" y="10456"/>
                    </a:cubicBezTo>
                    <a:cubicBezTo>
                      <a:pt x="6018" y="10395"/>
                      <a:pt x="6140" y="10122"/>
                      <a:pt x="6018" y="9939"/>
                    </a:cubicBezTo>
                    <a:cubicBezTo>
                      <a:pt x="6079" y="9787"/>
                      <a:pt x="6353" y="9879"/>
                      <a:pt x="6414" y="10031"/>
                    </a:cubicBezTo>
                    <a:cubicBezTo>
                      <a:pt x="6474" y="10183"/>
                      <a:pt x="6474" y="10365"/>
                      <a:pt x="6565" y="10487"/>
                    </a:cubicBezTo>
                    <a:cubicBezTo>
                      <a:pt x="6869" y="10882"/>
                      <a:pt x="7690" y="10395"/>
                      <a:pt x="7933" y="10821"/>
                    </a:cubicBezTo>
                    <a:cubicBezTo>
                      <a:pt x="8055" y="11034"/>
                      <a:pt x="7964" y="11338"/>
                      <a:pt x="7721" y="11398"/>
                    </a:cubicBezTo>
                    <a:cubicBezTo>
                      <a:pt x="7234" y="11611"/>
                      <a:pt x="6809" y="11277"/>
                      <a:pt x="6353" y="11216"/>
                    </a:cubicBezTo>
                    <a:cubicBezTo>
                      <a:pt x="5988" y="11246"/>
                      <a:pt x="5593" y="11307"/>
                      <a:pt x="5228" y="11398"/>
                    </a:cubicBezTo>
                    <a:cubicBezTo>
                      <a:pt x="4833" y="11429"/>
                      <a:pt x="4377" y="11277"/>
                      <a:pt x="4316" y="10912"/>
                    </a:cubicBezTo>
                    <a:cubicBezTo>
                      <a:pt x="4286" y="10821"/>
                      <a:pt x="4286" y="10699"/>
                      <a:pt x="4225" y="10608"/>
                    </a:cubicBezTo>
                    <a:cubicBezTo>
                      <a:pt x="4134" y="10517"/>
                      <a:pt x="3982" y="10456"/>
                      <a:pt x="3860" y="10487"/>
                    </a:cubicBezTo>
                    <a:cubicBezTo>
                      <a:pt x="3374" y="10547"/>
                      <a:pt x="2918" y="10912"/>
                      <a:pt x="2492" y="10942"/>
                    </a:cubicBezTo>
                    <a:cubicBezTo>
                      <a:pt x="2189" y="10973"/>
                      <a:pt x="1915" y="11094"/>
                      <a:pt x="1702" y="11307"/>
                    </a:cubicBezTo>
                    <a:cubicBezTo>
                      <a:pt x="1307" y="11642"/>
                      <a:pt x="790" y="11885"/>
                      <a:pt x="456" y="12310"/>
                    </a:cubicBezTo>
                    <a:cubicBezTo>
                      <a:pt x="0" y="12949"/>
                      <a:pt x="0" y="13830"/>
                      <a:pt x="486" y="14499"/>
                    </a:cubicBezTo>
                    <a:cubicBezTo>
                      <a:pt x="1003" y="15107"/>
                      <a:pt x="1793" y="15411"/>
                      <a:pt x="2614" y="15319"/>
                    </a:cubicBezTo>
                    <a:cubicBezTo>
                      <a:pt x="2766" y="15259"/>
                      <a:pt x="2979" y="15259"/>
                      <a:pt x="3131" y="15319"/>
                    </a:cubicBezTo>
                    <a:cubicBezTo>
                      <a:pt x="3283" y="15411"/>
                      <a:pt x="3435" y="15532"/>
                      <a:pt x="3556" y="15654"/>
                    </a:cubicBezTo>
                    <a:cubicBezTo>
                      <a:pt x="3678" y="15775"/>
                      <a:pt x="3921" y="15836"/>
                      <a:pt x="4043" y="15684"/>
                    </a:cubicBezTo>
                    <a:cubicBezTo>
                      <a:pt x="3891" y="16019"/>
                      <a:pt x="3951" y="16383"/>
                      <a:pt x="4134" y="16687"/>
                    </a:cubicBezTo>
                    <a:cubicBezTo>
                      <a:pt x="4347" y="17022"/>
                      <a:pt x="4711" y="17265"/>
                      <a:pt x="4711" y="17630"/>
                    </a:cubicBezTo>
                    <a:cubicBezTo>
                      <a:pt x="4681" y="17842"/>
                      <a:pt x="4620" y="18025"/>
                      <a:pt x="4529" y="18207"/>
                    </a:cubicBezTo>
                    <a:cubicBezTo>
                      <a:pt x="4286" y="19058"/>
                      <a:pt x="5289" y="19757"/>
                      <a:pt x="5471" y="20639"/>
                    </a:cubicBezTo>
                    <a:cubicBezTo>
                      <a:pt x="5532" y="20882"/>
                      <a:pt x="5532" y="21155"/>
                      <a:pt x="5714" y="21307"/>
                    </a:cubicBezTo>
                    <a:cubicBezTo>
                      <a:pt x="5806" y="21338"/>
                      <a:pt x="5927" y="21368"/>
                      <a:pt x="6018" y="21368"/>
                    </a:cubicBezTo>
                    <a:cubicBezTo>
                      <a:pt x="6292" y="21399"/>
                      <a:pt x="6565" y="21368"/>
                      <a:pt x="6809" y="21277"/>
                    </a:cubicBezTo>
                    <a:cubicBezTo>
                      <a:pt x="7599" y="20973"/>
                      <a:pt x="7447" y="20578"/>
                      <a:pt x="7477" y="20213"/>
                    </a:cubicBezTo>
                    <a:cubicBezTo>
                      <a:pt x="7508" y="19727"/>
                      <a:pt x="7781" y="19301"/>
                      <a:pt x="8237" y="19058"/>
                    </a:cubicBezTo>
                    <a:cubicBezTo>
                      <a:pt x="8359" y="19028"/>
                      <a:pt x="8450" y="18967"/>
                      <a:pt x="8572" y="18876"/>
                    </a:cubicBezTo>
                    <a:cubicBezTo>
                      <a:pt x="8724" y="18633"/>
                      <a:pt x="8754" y="18329"/>
                      <a:pt x="8602" y="18055"/>
                    </a:cubicBezTo>
                    <a:cubicBezTo>
                      <a:pt x="8480" y="17812"/>
                      <a:pt x="8389" y="17538"/>
                      <a:pt x="8389" y="17234"/>
                    </a:cubicBezTo>
                    <a:cubicBezTo>
                      <a:pt x="8450" y="16778"/>
                      <a:pt x="8936" y="16535"/>
                      <a:pt x="9332" y="16262"/>
                    </a:cubicBezTo>
                    <a:cubicBezTo>
                      <a:pt x="9879" y="15836"/>
                      <a:pt x="10274" y="15228"/>
                      <a:pt x="10365" y="14529"/>
                    </a:cubicBezTo>
                    <a:cubicBezTo>
                      <a:pt x="9848" y="14681"/>
                      <a:pt x="9240" y="14833"/>
                      <a:pt x="8815" y="14468"/>
                    </a:cubicBezTo>
                    <a:cubicBezTo>
                      <a:pt x="8693" y="14316"/>
                      <a:pt x="8602" y="14164"/>
                      <a:pt x="8511" y="13982"/>
                    </a:cubicBezTo>
                    <a:lnTo>
                      <a:pt x="7781" y="12462"/>
                    </a:lnTo>
                    <a:cubicBezTo>
                      <a:pt x="7751" y="12371"/>
                      <a:pt x="7690" y="12280"/>
                      <a:pt x="7781" y="12189"/>
                    </a:cubicBezTo>
                    <a:cubicBezTo>
                      <a:pt x="7873" y="12098"/>
                      <a:pt x="8055" y="12128"/>
                      <a:pt x="8116" y="12249"/>
                    </a:cubicBezTo>
                    <a:cubicBezTo>
                      <a:pt x="8541" y="12888"/>
                      <a:pt x="8936" y="13587"/>
                      <a:pt x="9240" y="14286"/>
                    </a:cubicBezTo>
                    <a:cubicBezTo>
                      <a:pt x="9879" y="14164"/>
                      <a:pt x="10487" y="13891"/>
                      <a:pt x="11003" y="13526"/>
                    </a:cubicBezTo>
                    <a:cubicBezTo>
                      <a:pt x="11186" y="13405"/>
                      <a:pt x="11307" y="13222"/>
                      <a:pt x="11398" y="13040"/>
                    </a:cubicBezTo>
                    <a:cubicBezTo>
                      <a:pt x="11429" y="12888"/>
                      <a:pt x="11398" y="12736"/>
                      <a:pt x="11277" y="12645"/>
                    </a:cubicBezTo>
                    <a:cubicBezTo>
                      <a:pt x="11155" y="12523"/>
                      <a:pt x="11034" y="12553"/>
                      <a:pt x="10912" y="12584"/>
                    </a:cubicBezTo>
                    <a:cubicBezTo>
                      <a:pt x="10426" y="12614"/>
                      <a:pt x="10000" y="12280"/>
                      <a:pt x="9696" y="11915"/>
                    </a:cubicBezTo>
                    <a:cubicBezTo>
                      <a:pt x="9909" y="11672"/>
                      <a:pt x="10304" y="11794"/>
                      <a:pt x="10608" y="11946"/>
                    </a:cubicBezTo>
                    <a:cubicBezTo>
                      <a:pt x="11125" y="12189"/>
                      <a:pt x="11672" y="12341"/>
                      <a:pt x="12249" y="12432"/>
                    </a:cubicBezTo>
                    <a:cubicBezTo>
                      <a:pt x="12371" y="12462"/>
                      <a:pt x="12523" y="12493"/>
                      <a:pt x="12645" y="12553"/>
                    </a:cubicBezTo>
                    <a:cubicBezTo>
                      <a:pt x="12736" y="12614"/>
                      <a:pt x="12827" y="12675"/>
                      <a:pt x="12888" y="12736"/>
                    </a:cubicBezTo>
                    <a:cubicBezTo>
                      <a:pt x="13435" y="13222"/>
                      <a:pt x="13860" y="13860"/>
                      <a:pt x="14134" y="14529"/>
                    </a:cubicBezTo>
                    <a:cubicBezTo>
                      <a:pt x="14256" y="14833"/>
                      <a:pt x="14681" y="14772"/>
                      <a:pt x="14712" y="14468"/>
                    </a:cubicBezTo>
                    <a:lnTo>
                      <a:pt x="14712" y="14468"/>
                    </a:lnTo>
                    <a:cubicBezTo>
                      <a:pt x="14742" y="14225"/>
                      <a:pt x="14712" y="13921"/>
                      <a:pt x="14894" y="13739"/>
                    </a:cubicBezTo>
                    <a:cubicBezTo>
                      <a:pt x="15046" y="13557"/>
                      <a:pt x="15259" y="13587"/>
                      <a:pt x="15380" y="13435"/>
                    </a:cubicBezTo>
                    <a:cubicBezTo>
                      <a:pt x="15532" y="13283"/>
                      <a:pt x="15471" y="12857"/>
                      <a:pt x="15684" y="12705"/>
                    </a:cubicBezTo>
                    <a:cubicBezTo>
                      <a:pt x="15806" y="12645"/>
                      <a:pt x="15958" y="12645"/>
                      <a:pt x="16079" y="12705"/>
                    </a:cubicBezTo>
                    <a:cubicBezTo>
                      <a:pt x="16535" y="12918"/>
                      <a:pt x="16444" y="13648"/>
                      <a:pt x="16839" y="13921"/>
                    </a:cubicBezTo>
                    <a:lnTo>
                      <a:pt x="17265" y="13860"/>
                    </a:lnTo>
                    <a:cubicBezTo>
                      <a:pt x="17265" y="14560"/>
                      <a:pt x="17508" y="15259"/>
                      <a:pt x="17933" y="15836"/>
                    </a:cubicBezTo>
                    <a:cubicBezTo>
                      <a:pt x="18177" y="15715"/>
                      <a:pt x="18085" y="15350"/>
                      <a:pt x="17933" y="15107"/>
                    </a:cubicBezTo>
                    <a:cubicBezTo>
                      <a:pt x="17782" y="14894"/>
                      <a:pt x="17630" y="14560"/>
                      <a:pt x="17842" y="14377"/>
                    </a:cubicBezTo>
                    <a:cubicBezTo>
                      <a:pt x="18177" y="14377"/>
                      <a:pt x="18298" y="14894"/>
                      <a:pt x="18693" y="14864"/>
                    </a:cubicBezTo>
                    <a:cubicBezTo>
                      <a:pt x="18906" y="14833"/>
                      <a:pt x="19058" y="14651"/>
                      <a:pt x="19058" y="14438"/>
                    </a:cubicBezTo>
                    <a:cubicBezTo>
                      <a:pt x="19028" y="14104"/>
                      <a:pt x="18815" y="13800"/>
                      <a:pt x="18481" y="13678"/>
                    </a:cubicBezTo>
                    <a:cubicBezTo>
                      <a:pt x="18268" y="13435"/>
                      <a:pt x="18602" y="13009"/>
                      <a:pt x="18937" y="12949"/>
                    </a:cubicBezTo>
                    <a:cubicBezTo>
                      <a:pt x="19362" y="12888"/>
                      <a:pt x="19879" y="13070"/>
                      <a:pt x="20213" y="12645"/>
                    </a:cubicBezTo>
                    <a:cubicBezTo>
                      <a:pt x="20335" y="12462"/>
                      <a:pt x="20396" y="12280"/>
                      <a:pt x="20396" y="12067"/>
                    </a:cubicBezTo>
                    <a:cubicBezTo>
                      <a:pt x="20396" y="11459"/>
                      <a:pt x="20000" y="11003"/>
                      <a:pt x="19757" y="10487"/>
                    </a:cubicBezTo>
                    <a:cubicBezTo>
                      <a:pt x="19666" y="10304"/>
                      <a:pt x="19666" y="10091"/>
                      <a:pt x="19757" y="9939"/>
                    </a:cubicBezTo>
                    <a:cubicBezTo>
                      <a:pt x="19848" y="9696"/>
                      <a:pt x="20031" y="9696"/>
                      <a:pt x="20213" y="9696"/>
                    </a:cubicBezTo>
                    <a:cubicBezTo>
                      <a:pt x="20335" y="9696"/>
                      <a:pt x="20487" y="9666"/>
                      <a:pt x="20639" y="9635"/>
                    </a:cubicBezTo>
                    <a:cubicBezTo>
                      <a:pt x="20213" y="6505"/>
                      <a:pt x="18997" y="3526"/>
                      <a:pt x="17113" y="1003"/>
                    </a:cubicBezTo>
                    <a:cubicBezTo>
                      <a:pt x="16930" y="912"/>
                      <a:pt x="16718" y="790"/>
                      <a:pt x="16535" y="730"/>
                    </a:cubicBezTo>
                    <a:cubicBezTo>
                      <a:pt x="15897" y="486"/>
                      <a:pt x="15198" y="578"/>
                      <a:pt x="14681" y="97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10504681" y="2687998"/>
                <a:ext cx="153755" cy="106963"/>
              </a:xfrm>
              <a:custGeom>
                <a:avLst/>
                <a:gdLst/>
                <a:ahLst/>
                <a:cxnLst/>
                <a:rect l="l" t="t" r="r" b="b"/>
                <a:pathLst>
                  <a:path w="1794" h="1248" extrusionOk="0">
                    <a:moveTo>
                      <a:pt x="456" y="821"/>
                    </a:moveTo>
                    <a:cubicBezTo>
                      <a:pt x="547" y="943"/>
                      <a:pt x="730" y="1065"/>
                      <a:pt x="912" y="1125"/>
                    </a:cubicBezTo>
                    <a:cubicBezTo>
                      <a:pt x="1094" y="1217"/>
                      <a:pt x="1307" y="1247"/>
                      <a:pt x="1520" y="1186"/>
                    </a:cubicBezTo>
                    <a:cubicBezTo>
                      <a:pt x="1611" y="791"/>
                      <a:pt x="1702" y="426"/>
                      <a:pt x="1794" y="62"/>
                    </a:cubicBezTo>
                    <a:cubicBezTo>
                      <a:pt x="1307" y="1"/>
                      <a:pt x="0" y="183"/>
                      <a:pt x="456" y="8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10379637" y="2667171"/>
                <a:ext cx="234489" cy="221554"/>
              </a:xfrm>
              <a:custGeom>
                <a:avLst/>
                <a:gdLst/>
                <a:ahLst/>
                <a:cxnLst/>
                <a:rect l="l" t="t" r="r" b="b"/>
                <a:pathLst>
                  <a:path w="2736" h="2585" extrusionOk="0">
                    <a:moveTo>
                      <a:pt x="1520" y="1581"/>
                    </a:moveTo>
                    <a:cubicBezTo>
                      <a:pt x="1429" y="1460"/>
                      <a:pt x="1398" y="1338"/>
                      <a:pt x="1307" y="1216"/>
                    </a:cubicBezTo>
                    <a:cubicBezTo>
                      <a:pt x="1155" y="882"/>
                      <a:pt x="426" y="1"/>
                      <a:pt x="0" y="213"/>
                    </a:cubicBezTo>
                    <a:cubicBezTo>
                      <a:pt x="122" y="457"/>
                      <a:pt x="304" y="730"/>
                      <a:pt x="456" y="973"/>
                    </a:cubicBezTo>
                    <a:cubicBezTo>
                      <a:pt x="912" y="1794"/>
                      <a:pt x="1702" y="2371"/>
                      <a:pt x="2614" y="2584"/>
                    </a:cubicBezTo>
                    <a:cubicBezTo>
                      <a:pt x="2645" y="2463"/>
                      <a:pt x="2675" y="2341"/>
                      <a:pt x="2736" y="2250"/>
                    </a:cubicBezTo>
                    <a:cubicBezTo>
                      <a:pt x="2584" y="2189"/>
                      <a:pt x="2432" y="2159"/>
                      <a:pt x="2310" y="2128"/>
                    </a:cubicBezTo>
                    <a:cubicBezTo>
                      <a:pt x="1976" y="2037"/>
                      <a:pt x="1702" y="1824"/>
                      <a:pt x="1520" y="15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25"/>
            <p:cNvSpPr/>
            <p:nvPr/>
          </p:nvSpPr>
          <p:spPr>
            <a:xfrm>
              <a:off x="6730450" y="341100"/>
              <a:ext cx="4116682" cy="4011462"/>
            </a:xfrm>
            <a:custGeom>
              <a:avLst/>
              <a:gdLst/>
              <a:ahLst/>
              <a:cxnLst/>
              <a:rect l="l" t="t" r="r" b="b"/>
              <a:pathLst>
                <a:path w="39242" h="38239" fill="none" extrusionOk="0">
                  <a:moveTo>
                    <a:pt x="19181" y="38238"/>
                  </a:moveTo>
                  <a:cubicBezTo>
                    <a:pt x="20488" y="38238"/>
                    <a:pt x="21764" y="38086"/>
                    <a:pt x="23010" y="37843"/>
                  </a:cubicBezTo>
                  <a:cubicBezTo>
                    <a:pt x="24257" y="37600"/>
                    <a:pt x="25442" y="37235"/>
                    <a:pt x="26597" y="36749"/>
                  </a:cubicBezTo>
                  <a:cubicBezTo>
                    <a:pt x="28846" y="35776"/>
                    <a:pt x="30913" y="34378"/>
                    <a:pt x="32646" y="32645"/>
                  </a:cubicBezTo>
                  <a:cubicBezTo>
                    <a:pt x="33497" y="31794"/>
                    <a:pt x="34287" y="30852"/>
                    <a:pt x="34986" y="29819"/>
                  </a:cubicBezTo>
                  <a:cubicBezTo>
                    <a:pt x="35655" y="28816"/>
                    <a:pt x="36263" y="27721"/>
                    <a:pt x="36719" y="26597"/>
                  </a:cubicBezTo>
                  <a:cubicBezTo>
                    <a:pt x="39242" y="20670"/>
                    <a:pt x="38573" y="13861"/>
                    <a:pt x="34986" y="8542"/>
                  </a:cubicBezTo>
                  <a:cubicBezTo>
                    <a:pt x="34287" y="7539"/>
                    <a:pt x="33497" y="6596"/>
                    <a:pt x="32646" y="5715"/>
                  </a:cubicBezTo>
                  <a:cubicBezTo>
                    <a:pt x="30913" y="3982"/>
                    <a:pt x="28846" y="2584"/>
                    <a:pt x="26597" y="1642"/>
                  </a:cubicBezTo>
                  <a:cubicBezTo>
                    <a:pt x="25442" y="1156"/>
                    <a:pt x="24257" y="760"/>
                    <a:pt x="23010" y="517"/>
                  </a:cubicBezTo>
                  <a:cubicBezTo>
                    <a:pt x="20488" y="1"/>
                    <a:pt x="17874" y="1"/>
                    <a:pt x="15351" y="517"/>
                  </a:cubicBezTo>
                  <a:cubicBezTo>
                    <a:pt x="10457" y="1520"/>
                    <a:pt x="6171" y="4408"/>
                    <a:pt x="3405" y="8542"/>
                  </a:cubicBezTo>
                  <a:moveTo>
                    <a:pt x="518" y="15350"/>
                  </a:moveTo>
                  <a:cubicBezTo>
                    <a:pt x="1" y="17873"/>
                    <a:pt x="1" y="20487"/>
                    <a:pt x="518" y="23040"/>
                  </a:cubicBezTo>
                  <a:cubicBezTo>
                    <a:pt x="791" y="24256"/>
                    <a:pt x="1156" y="25442"/>
                    <a:pt x="1642" y="26597"/>
                  </a:cubicBezTo>
                  <a:cubicBezTo>
                    <a:pt x="3071" y="30001"/>
                    <a:pt x="5472" y="32919"/>
                    <a:pt x="8542" y="34986"/>
                  </a:cubicBezTo>
                </a:path>
              </a:pathLst>
            </a:custGeom>
            <a:noFill/>
            <a:ln w="76200" cap="rnd" cmpd="sng">
              <a:solidFill>
                <a:schemeClr val="accent3"/>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618609" y="492262"/>
            <a:ext cx="1293020" cy="444550"/>
            <a:chOff x="7365100" y="697263"/>
            <a:chExt cx="760600" cy="261500"/>
          </a:xfrm>
        </p:grpSpPr>
        <p:sp>
          <p:nvSpPr>
            <p:cNvPr id="458" name="Google Shape;458;p25"/>
            <p:cNvSpPr/>
            <p:nvPr/>
          </p:nvSpPr>
          <p:spPr>
            <a:xfrm>
              <a:off x="7365100" y="697263"/>
              <a:ext cx="760600" cy="261500"/>
            </a:xfrm>
            <a:custGeom>
              <a:avLst/>
              <a:gdLst/>
              <a:ahLst/>
              <a:cxnLst/>
              <a:rect l="l" t="t" r="r" b="b"/>
              <a:pathLst>
                <a:path w="30424" h="10460" extrusionOk="0">
                  <a:moveTo>
                    <a:pt x="13621" y="1"/>
                  </a:moveTo>
                  <a:cubicBezTo>
                    <a:pt x="10783" y="1"/>
                    <a:pt x="7958" y="1334"/>
                    <a:pt x="6198" y="3925"/>
                  </a:cubicBezTo>
                  <a:cubicBezTo>
                    <a:pt x="5839" y="3850"/>
                    <a:pt x="5482" y="3814"/>
                    <a:pt x="5132" y="3814"/>
                  </a:cubicBezTo>
                  <a:cubicBezTo>
                    <a:pt x="2368" y="3814"/>
                    <a:pt x="0" y="6054"/>
                    <a:pt x="27" y="8940"/>
                  </a:cubicBezTo>
                  <a:cubicBezTo>
                    <a:pt x="27" y="9761"/>
                    <a:pt x="696" y="10460"/>
                    <a:pt x="1547" y="10460"/>
                  </a:cubicBezTo>
                  <a:lnTo>
                    <a:pt x="28903" y="10460"/>
                  </a:lnTo>
                  <a:cubicBezTo>
                    <a:pt x="29724" y="10460"/>
                    <a:pt x="30423" y="9761"/>
                    <a:pt x="30423" y="8940"/>
                  </a:cubicBezTo>
                  <a:cubicBezTo>
                    <a:pt x="30423" y="4999"/>
                    <a:pt x="27169" y="2171"/>
                    <a:pt x="23629" y="2171"/>
                  </a:cubicBezTo>
                  <a:cubicBezTo>
                    <a:pt x="22528" y="2171"/>
                    <a:pt x="21399" y="2445"/>
                    <a:pt x="20332" y="3043"/>
                  </a:cubicBezTo>
                  <a:cubicBezTo>
                    <a:pt x="18541" y="999"/>
                    <a:pt x="16077" y="1"/>
                    <a:pt x="1362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7403775" y="698113"/>
              <a:ext cx="683925" cy="222675"/>
            </a:xfrm>
            <a:custGeom>
              <a:avLst/>
              <a:gdLst/>
              <a:ahLst/>
              <a:cxnLst/>
              <a:rect l="l" t="t" r="r" b="b"/>
              <a:pathLst>
                <a:path w="27357" h="8907" extrusionOk="0">
                  <a:moveTo>
                    <a:pt x="22098" y="3678"/>
                  </a:moveTo>
                  <a:cubicBezTo>
                    <a:pt x="20760" y="3678"/>
                    <a:pt x="19423" y="4195"/>
                    <a:pt x="18450" y="5137"/>
                  </a:cubicBezTo>
                  <a:cubicBezTo>
                    <a:pt x="15441" y="0"/>
                    <a:pt x="7873" y="335"/>
                    <a:pt x="5350" y="5745"/>
                  </a:cubicBezTo>
                  <a:cubicBezTo>
                    <a:pt x="2948" y="4408"/>
                    <a:pt x="0" y="6140"/>
                    <a:pt x="0" y="8906"/>
                  </a:cubicBezTo>
                  <a:lnTo>
                    <a:pt x="27356" y="8906"/>
                  </a:lnTo>
                  <a:cubicBezTo>
                    <a:pt x="27356" y="6019"/>
                    <a:pt x="24985" y="3678"/>
                    <a:pt x="22098" y="36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25"/>
          <p:cNvGrpSpPr/>
          <p:nvPr/>
        </p:nvGrpSpPr>
        <p:grpSpPr>
          <a:xfrm>
            <a:off x="4031600" y="759250"/>
            <a:ext cx="2535726" cy="945838"/>
            <a:chOff x="4031600" y="759250"/>
            <a:chExt cx="2535726" cy="945838"/>
          </a:xfrm>
        </p:grpSpPr>
        <p:grpSp>
          <p:nvGrpSpPr>
            <p:cNvPr id="461" name="Google Shape;461;p25"/>
            <p:cNvGrpSpPr/>
            <p:nvPr/>
          </p:nvGrpSpPr>
          <p:grpSpPr>
            <a:xfrm>
              <a:off x="4031600" y="759250"/>
              <a:ext cx="840874" cy="809175"/>
              <a:chOff x="3770925" y="315125"/>
              <a:chExt cx="840874" cy="809175"/>
            </a:xfrm>
          </p:grpSpPr>
          <p:sp>
            <p:nvSpPr>
              <p:cNvPr id="462" name="Google Shape;462;p25"/>
              <p:cNvSpPr/>
              <p:nvPr/>
            </p:nvSpPr>
            <p:spPr>
              <a:xfrm>
                <a:off x="3770925" y="315125"/>
                <a:ext cx="840874" cy="809175"/>
              </a:xfrm>
              <a:custGeom>
                <a:avLst/>
                <a:gdLst/>
                <a:ahLst/>
                <a:cxnLst/>
                <a:rect l="l" t="t" r="r" b="b"/>
                <a:pathLst>
                  <a:path w="31461" h="30275" extrusionOk="0">
                    <a:moveTo>
                      <a:pt x="16329" y="1"/>
                    </a:moveTo>
                    <a:cubicBezTo>
                      <a:pt x="12396" y="1"/>
                      <a:pt x="8528" y="1535"/>
                      <a:pt x="5624" y="4439"/>
                    </a:cubicBezTo>
                    <a:cubicBezTo>
                      <a:pt x="1308" y="8755"/>
                      <a:pt x="1" y="15260"/>
                      <a:pt x="2372" y="20913"/>
                    </a:cubicBezTo>
                    <a:cubicBezTo>
                      <a:pt x="4712" y="26567"/>
                      <a:pt x="10214" y="30275"/>
                      <a:pt x="16354" y="30275"/>
                    </a:cubicBezTo>
                    <a:cubicBezTo>
                      <a:pt x="24682" y="30245"/>
                      <a:pt x="31460" y="23497"/>
                      <a:pt x="31460" y="15138"/>
                    </a:cubicBezTo>
                    <a:cubicBezTo>
                      <a:pt x="31460" y="8998"/>
                      <a:pt x="27783" y="3496"/>
                      <a:pt x="22129" y="1156"/>
                    </a:cubicBezTo>
                    <a:cubicBezTo>
                      <a:pt x="20253" y="379"/>
                      <a:pt x="18283" y="1"/>
                      <a:pt x="16329" y="1"/>
                    </a:cubicBezTo>
                    <a:close/>
                  </a:path>
                </a:pathLst>
              </a:custGeom>
              <a:solidFill>
                <a:schemeClr val="lt2"/>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3904994" y="416693"/>
                <a:ext cx="605244" cy="606073"/>
              </a:xfrm>
              <a:custGeom>
                <a:avLst/>
                <a:gdLst/>
                <a:ahLst/>
                <a:cxnLst/>
                <a:rect l="l" t="t" r="r" b="b"/>
                <a:pathLst>
                  <a:path w="22645" h="22676" extrusionOk="0">
                    <a:moveTo>
                      <a:pt x="22645" y="11338"/>
                    </a:moveTo>
                    <a:cubicBezTo>
                      <a:pt x="22645" y="17599"/>
                      <a:pt x="17569" y="22675"/>
                      <a:pt x="11307" y="22675"/>
                    </a:cubicBezTo>
                    <a:cubicBezTo>
                      <a:pt x="5076" y="22675"/>
                      <a:pt x="0" y="17599"/>
                      <a:pt x="0" y="11338"/>
                    </a:cubicBezTo>
                    <a:cubicBezTo>
                      <a:pt x="0" y="5076"/>
                      <a:pt x="5076" y="0"/>
                      <a:pt x="11307" y="0"/>
                    </a:cubicBezTo>
                    <a:cubicBezTo>
                      <a:pt x="17569" y="0"/>
                      <a:pt x="22645" y="5076"/>
                      <a:pt x="22645" y="113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25"/>
            <p:cNvGrpSpPr/>
            <p:nvPr/>
          </p:nvGrpSpPr>
          <p:grpSpPr>
            <a:xfrm>
              <a:off x="4031601" y="1025923"/>
              <a:ext cx="2535726" cy="679165"/>
              <a:chOff x="2159225" y="3645850"/>
              <a:chExt cx="1807617" cy="484150"/>
            </a:xfrm>
          </p:grpSpPr>
          <p:sp>
            <p:nvSpPr>
              <p:cNvPr id="465" name="Google Shape;465;p25"/>
              <p:cNvSpPr/>
              <p:nvPr/>
            </p:nvSpPr>
            <p:spPr>
              <a:xfrm>
                <a:off x="2159225" y="3645850"/>
                <a:ext cx="1807617" cy="484150"/>
              </a:xfrm>
              <a:custGeom>
                <a:avLst/>
                <a:gdLst/>
                <a:ahLst/>
                <a:cxnLst/>
                <a:rect l="l" t="t" r="r" b="b"/>
                <a:pathLst>
                  <a:path w="31886" h="8828" extrusionOk="0">
                    <a:moveTo>
                      <a:pt x="14588" y="1"/>
                    </a:moveTo>
                    <a:cubicBezTo>
                      <a:pt x="12363" y="1"/>
                      <a:pt x="10159" y="1009"/>
                      <a:pt x="8724" y="2962"/>
                    </a:cubicBezTo>
                    <a:cubicBezTo>
                      <a:pt x="8390" y="2870"/>
                      <a:pt x="8055" y="2840"/>
                      <a:pt x="7751" y="2840"/>
                    </a:cubicBezTo>
                    <a:cubicBezTo>
                      <a:pt x="6779" y="2840"/>
                      <a:pt x="5806" y="3174"/>
                      <a:pt x="5046" y="3752"/>
                    </a:cubicBezTo>
                    <a:cubicBezTo>
                      <a:pt x="4619" y="3599"/>
                      <a:pt x="4188" y="3527"/>
                      <a:pt x="3767" y="3527"/>
                    </a:cubicBezTo>
                    <a:cubicBezTo>
                      <a:pt x="1765" y="3527"/>
                      <a:pt x="0" y="5148"/>
                      <a:pt x="0" y="7308"/>
                    </a:cubicBezTo>
                    <a:cubicBezTo>
                      <a:pt x="0" y="8129"/>
                      <a:pt x="700" y="8828"/>
                      <a:pt x="1520" y="8828"/>
                    </a:cubicBezTo>
                    <a:lnTo>
                      <a:pt x="30366" y="8798"/>
                    </a:lnTo>
                    <a:cubicBezTo>
                      <a:pt x="31217" y="8798"/>
                      <a:pt x="31886" y="8129"/>
                      <a:pt x="31886" y="7278"/>
                    </a:cubicBezTo>
                    <a:cubicBezTo>
                      <a:pt x="31886" y="5150"/>
                      <a:pt x="30153" y="3418"/>
                      <a:pt x="27995" y="3418"/>
                    </a:cubicBezTo>
                    <a:cubicBezTo>
                      <a:pt x="27721" y="3418"/>
                      <a:pt x="27448" y="3448"/>
                      <a:pt x="27174" y="3509"/>
                    </a:cubicBezTo>
                    <a:cubicBezTo>
                      <a:pt x="26050" y="2111"/>
                      <a:pt x="24347" y="1320"/>
                      <a:pt x="22584" y="1320"/>
                    </a:cubicBezTo>
                    <a:cubicBezTo>
                      <a:pt x="21551" y="1320"/>
                      <a:pt x="20578" y="1594"/>
                      <a:pt x="19697" y="2080"/>
                    </a:cubicBezTo>
                    <a:cubicBezTo>
                      <a:pt x="18257" y="682"/>
                      <a:pt x="16416" y="1"/>
                      <a:pt x="14588"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5"/>
              <p:cNvSpPr/>
              <p:nvPr/>
            </p:nvSpPr>
            <p:spPr>
              <a:xfrm>
                <a:off x="2230293" y="3660959"/>
                <a:ext cx="1665482" cy="401986"/>
              </a:xfrm>
              <a:custGeom>
                <a:avLst/>
                <a:gdLst/>
                <a:ahLst/>
                <a:cxnLst/>
                <a:rect l="l" t="t" r="r" b="b"/>
                <a:pathLst>
                  <a:path w="28847" h="6962" extrusionOk="0">
                    <a:moveTo>
                      <a:pt x="26506" y="4590"/>
                    </a:moveTo>
                    <a:cubicBezTo>
                      <a:pt x="26020" y="4590"/>
                      <a:pt x="25503" y="4773"/>
                      <a:pt x="25108" y="5046"/>
                    </a:cubicBezTo>
                    <a:cubicBezTo>
                      <a:pt x="23801" y="2280"/>
                      <a:pt x="20123" y="1642"/>
                      <a:pt x="17934" y="3800"/>
                    </a:cubicBezTo>
                    <a:cubicBezTo>
                      <a:pt x="15472" y="1"/>
                      <a:pt x="9788" y="396"/>
                      <a:pt x="7843" y="4499"/>
                    </a:cubicBezTo>
                    <a:cubicBezTo>
                      <a:pt x="6506" y="3618"/>
                      <a:pt x="4712" y="3982"/>
                      <a:pt x="3831" y="5320"/>
                    </a:cubicBezTo>
                    <a:cubicBezTo>
                      <a:pt x="2372" y="3952"/>
                      <a:pt x="1" y="4985"/>
                      <a:pt x="31" y="6961"/>
                    </a:cubicBezTo>
                    <a:lnTo>
                      <a:pt x="28846" y="6961"/>
                    </a:lnTo>
                    <a:cubicBezTo>
                      <a:pt x="28846" y="5654"/>
                      <a:pt x="27813" y="4590"/>
                      <a:pt x="26506" y="45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7" name="Google Shape;467;p25"/>
          <p:cNvGrpSpPr/>
          <p:nvPr/>
        </p:nvGrpSpPr>
        <p:grpSpPr>
          <a:xfrm>
            <a:off x="2939900" y="4463425"/>
            <a:ext cx="474375" cy="457450"/>
            <a:chOff x="5320000" y="4110550"/>
            <a:chExt cx="474375" cy="457450"/>
          </a:xfrm>
        </p:grpSpPr>
        <p:sp>
          <p:nvSpPr>
            <p:cNvPr id="468" name="Google Shape;468;p25"/>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25"/>
          <p:cNvGrpSpPr/>
          <p:nvPr/>
        </p:nvGrpSpPr>
        <p:grpSpPr>
          <a:xfrm>
            <a:off x="4637687" y="3893328"/>
            <a:ext cx="1566078" cy="484154"/>
            <a:chOff x="7219875" y="1515738"/>
            <a:chExt cx="1140625" cy="352625"/>
          </a:xfrm>
        </p:grpSpPr>
        <p:sp>
          <p:nvSpPr>
            <p:cNvPr id="471" name="Google Shape;471;p25"/>
            <p:cNvSpPr/>
            <p:nvPr/>
          </p:nvSpPr>
          <p:spPr>
            <a:xfrm>
              <a:off x="7219875" y="1515738"/>
              <a:ext cx="1140625" cy="352625"/>
            </a:xfrm>
            <a:custGeom>
              <a:avLst/>
              <a:gdLst/>
              <a:ahLst/>
              <a:cxnLst/>
              <a:rect l="l" t="t" r="r" b="b"/>
              <a:pathLst>
                <a:path w="45625" h="14105" extrusionOk="0">
                  <a:moveTo>
                    <a:pt x="20791" y="1"/>
                  </a:moveTo>
                  <a:cubicBezTo>
                    <a:pt x="17356" y="1"/>
                    <a:pt x="14165" y="2189"/>
                    <a:pt x="12341" y="5715"/>
                  </a:cubicBezTo>
                  <a:cubicBezTo>
                    <a:pt x="11794" y="5533"/>
                    <a:pt x="11247" y="5442"/>
                    <a:pt x="10700" y="5442"/>
                  </a:cubicBezTo>
                  <a:cubicBezTo>
                    <a:pt x="9180" y="5472"/>
                    <a:pt x="7782" y="6110"/>
                    <a:pt x="6779" y="7265"/>
                  </a:cubicBezTo>
                  <a:cubicBezTo>
                    <a:pt x="6171" y="6931"/>
                    <a:pt x="5502" y="6779"/>
                    <a:pt x="4833" y="6779"/>
                  </a:cubicBezTo>
                  <a:cubicBezTo>
                    <a:pt x="2158" y="6779"/>
                    <a:pt x="0" y="9393"/>
                    <a:pt x="0" y="12585"/>
                  </a:cubicBezTo>
                  <a:cubicBezTo>
                    <a:pt x="0" y="13436"/>
                    <a:pt x="669" y="14104"/>
                    <a:pt x="1520" y="14104"/>
                  </a:cubicBezTo>
                  <a:lnTo>
                    <a:pt x="44105" y="14104"/>
                  </a:lnTo>
                  <a:cubicBezTo>
                    <a:pt x="44956" y="14104"/>
                    <a:pt x="45624" y="13405"/>
                    <a:pt x="45624" y="12585"/>
                  </a:cubicBezTo>
                  <a:cubicBezTo>
                    <a:pt x="45624" y="9241"/>
                    <a:pt x="43375" y="6536"/>
                    <a:pt x="40609" y="6536"/>
                  </a:cubicBezTo>
                  <a:cubicBezTo>
                    <a:pt x="40123" y="6536"/>
                    <a:pt x="39667" y="6597"/>
                    <a:pt x="39211" y="6779"/>
                  </a:cubicBezTo>
                  <a:cubicBezTo>
                    <a:pt x="37721" y="4165"/>
                    <a:pt x="35259" y="2554"/>
                    <a:pt x="32615" y="2554"/>
                  </a:cubicBezTo>
                  <a:cubicBezTo>
                    <a:pt x="31004" y="2554"/>
                    <a:pt x="29484" y="3101"/>
                    <a:pt x="28238" y="4104"/>
                  </a:cubicBezTo>
                  <a:cubicBezTo>
                    <a:pt x="26353" y="1521"/>
                    <a:pt x="23679" y="1"/>
                    <a:pt x="2079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a:off x="7279863" y="1559544"/>
              <a:ext cx="1020653" cy="265007"/>
            </a:xfrm>
            <a:custGeom>
              <a:avLst/>
              <a:gdLst/>
              <a:ahLst/>
              <a:cxnLst/>
              <a:rect l="l" t="t" r="r" b="b"/>
              <a:pathLst>
                <a:path w="42616" h="11065" extrusionOk="0">
                  <a:moveTo>
                    <a:pt x="39120" y="6536"/>
                  </a:moveTo>
                  <a:cubicBezTo>
                    <a:pt x="38330" y="6566"/>
                    <a:pt x="37600" y="6870"/>
                    <a:pt x="37023" y="7417"/>
                  </a:cubicBezTo>
                  <a:cubicBezTo>
                    <a:pt x="35989" y="4560"/>
                    <a:pt x="33710" y="2554"/>
                    <a:pt x="31096" y="2554"/>
                  </a:cubicBezTo>
                  <a:cubicBezTo>
                    <a:pt x="29272" y="2554"/>
                    <a:pt x="27630" y="3496"/>
                    <a:pt x="26445" y="5046"/>
                  </a:cubicBezTo>
                  <a:cubicBezTo>
                    <a:pt x="24925" y="2007"/>
                    <a:pt x="22281" y="1"/>
                    <a:pt x="19272" y="1"/>
                  </a:cubicBezTo>
                  <a:cubicBezTo>
                    <a:pt x="15867" y="1"/>
                    <a:pt x="12919" y="2584"/>
                    <a:pt x="11551" y="6353"/>
                  </a:cubicBezTo>
                  <a:cubicBezTo>
                    <a:pt x="10913" y="5776"/>
                    <a:pt x="10062" y="5472"/>
                    <a:pt x="9211" y="5442"/>
                  </a:cubicBezTo>
                  <a:cubicBezTo>
                    <a:pt x="7691" y="5442"/>
                    <a:pt x="6384" y="6445"/>
                    <a:pt x="5594" y="7934"/>
                  </a:cubicBezTo>
                  <a:cubicBezTo>
                    <a:pt x="5046" y="7204"/>
                    <a:pt x="4226" y="6779"/>
                    <a:pt x="3314" y="6779"/>
                  </a:cubicBezTo>
                  <a:cubicBezTo>
                    <a:pt x="1490" y="6779"/>
                    <a:pt x="1" y="8694"/>
                    <a:pt x="1" y="11065"/>
                  </a:cubicBezTo>
                  <a:lnTo>
                    <a:pt x="42616" y="11065"/>
                  </a:lnTo>
                  <a:cubicBezTo>
                    <a:pt x="42616" y="8572"/>
                    <a:pt x="41035" y="6536"/>
                    <a:pt x="39120" y="653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5"/>
          <p:cNvGrpSpPr/>
          <p:nvPr/>
        </p:nvGrpSpPr>
        <p:grpSpPr>
          <a:xfrm>
            <a:off x="5467237" y="3257670"/>
            <a:ext cx="497722" cy="368122"/>
            <a:chOff x="-1137000" y="1596325"/>
            <a:chExt cx="323175" cy="239025"/>
          </a:xfrm>
        </p:grpSpPr>
        <p:sp>
          <p:nvSpPr>
            <p:cNvPr id="474" name="Google Shape;474;p25"/>
            <p:cNvSpPr/>
            <p:nvPr/>
          </p:nvSpPr>
          <p:spPr>
            <a:xfrm>
              <a:off x="-1137000" y="1704175"/>
              <a:ext cx="130550" cy="131175"/>
            </a:xfrm>
            <a:custGeom>
              <a:avLst/>
              <a:gdLst/>
              <a:ahLst/>
              <a:cxnLst/>
              <a:rect l="l" t="t" r="r" b="b"/>
              <a:pathLst>
                <a:path w="5222" h="5247" extrusionOk="0">
                  <a:moveTo>
                    <a:pt x="2611" y="1"/>
                  </a:moveTo>
                  <a:cubicBezTo>
                    <a:pt x="1155" y="1"/>
                    <a:pt x="1" y="1181"/>
                    <a:pt x="1" y="2636"/>
                  </a:cubicBezTo>
                  <a:cubicBezTo>
                    <a:pt x="1" y="4067"/>
                    <a:pt x="1155" y="5247"/>
                    <a:pt x="2611" y="5247"/>
                  </a:cubicBezTo>
                  <a:cubicBezTo>
                    <a:pt x="4042" y="5247"/>
                    <a:pt x="5221" y="4067"/>
                    <a:pt x="5221" y="2636"/>
                  </a:cubicBezTo>
                  <a:cubicBezTo>
                    <a:pt x="5221" y="1181"/>
                    <a:pt x="4042" y="1"/>
                    <a:pt x="261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a:off x="-976350" y="1596325"/>
              <a:ext cx="162525" cy="139250"/>
            </a:xfrm>
            <a:custGeom>
              <a:avLst/>
              <a:gdLst/>
              <a:ahLst/>
              <a:cxnLst/>
              <a:rect l="l" t="t" r="r" b="b"/>
              <a:pathLst>
                <a:path w="6501" h="5570" extrusionOk="0">
                  <a:moveTo>
                    <a:pt x="3694" y="0"/>
                  </a:moveTo>
                  <a:cubicBezTo>
                    <a:pt x="3005" y="0"/>
                    <a:pt x="2302" y="256"/>
                    <a:pt x="1732" y="826"/>
                  </a:cubicBezTo>
                  <a:cubicBezTo>
                    <a:pt x="0" y="2583"/>
                    <a:pt x="1230" y="5570"/>
                    <a:pt x="3715" y="5570"/>
                  </a:cubicBezTo>
                  <a:cubicBezTo>
                    <a:pt x="5246" y="5570"/>
                    <a:pt x="6501" y="4340"/>
                    <a:pt x="6501" y="2784"/>
                  </a:cubicBezTo>
                  <a:cubicBezTo>
                    <a:pt x="6501" y="1106"/>
                    <a:pt x="5127" y="0"/>
                    <a:pt x="3694"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1106875" y="1743100"/>
              <a:ext cx="60900" cy="52550"/>
            </a:xfrm>
            <a:custGeom>
              <a:avLst/>
              <a:gdLst/>
              <a:ahLst/>
              <a:cxnLst/>
              <a:rect l="l" t="t" r="r" b="b"/>
              <a:pathLst>
                <a:path w="2436" h="2102" extrusionOk="0">
                  <a:moveTo>
                    <a:pt x="1406" y="0"/>
                  </a:moveTo>
                  <a:cubicBezTo>
                    <a:pt x="477" y="0"/>
                    <a:pt x="1" y="1130"/>
                    <a:pt x="653" y="1782"/>
                  </a:cubicBezTo>
                  <a:cubicBezTo>
                    <a:pt x="874" y="2003"/>
                    <a:pt x="1140" y="2101"/>
                    <a:pt x="1398" y="2101"/>
                  </a:cubicBezTo>
                  <a:cubicBezTo>
                    <a:pt x="1933" y="2101"/>
                    <a:pt x="2435" y="1680"/>
                    <a:pt x="2435" y="1054"/>
                  </a:cubicBezTo>
                  <a:cubicBezTo>
                    <a:pt x="2435" y="477"/>
                    <a:pt x="1983" y="0"/>
                    <a:pt x="1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924100" y="1636400"/>
              <a:ext cx="71375" cy="60625"/>
            </a:xfrm>
            <a:custGeom>
              <a:avLst/>
              <a:gdLst/>
              <a:ahLst/>
              <a:cxnLst/>
              <a:rect l="l" t="t" r="r" b="b"/>
              <a:pathLst>
                <a:path w="2855" h="2425" extrusionOk="0">
                  <a:moveTo>
                    <a:pt x="1669" y="0"/>
                  </a:moveTo>
                  <a:cubicBezTo>
                    <a:pt x="1654" y="0"/>
                    <a:pt x="1640" y="1"/>
                    <a:pt x="1625" y="1"/>
                  </a:cubicBezTo>
                  <a:cubicBezTo>
                    <a:pt x="1615" y="1"/>
                    <a:pt x="1605" y="1"/>
                    <a:pt x="1595" y="1"/>
                  </a:cubicBezTo>
                  <a:cubicBezTo>
                    <a:pt x="535" y="1"/>
                    <a:pt x="1" y="1313"/>
                    <a:pt x="771" y="2059"/>
                  </a:cubicBezTo>
                  <a:cubicBezTo>
                    <a:pt x="1024" y="2312"/>
                    <a:pt x="1331" y="2424"/>
                    <a:pt x="1632" y="2424"/>
                  </a:cubicBezTo>
                  <a:cubicBezTo>
                    <a:pt x="2258" y="2424"/>
                    <a:pt x="2855" y="1935"/>
                    <a:pt x="2855" y="1206"/>
                  </a:cubicBezTo>
                  <a:cubicBezTo>
                    <a:pt x="2830" y="543"/>
                    <a:pt x="2325"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26"/>
          <p:cNvSpPr txBox="1">
            <a:spLocks noGrp="1"/>
          </p:cNvSpPr>
          <p:nvPr>
            <p:ph type="title"/>
          </p:nvPr>
        </p:nvSpPr>
        <p:spPr>
          <a:xfrm>
            <a:off x="720000" y="537875"/>
            <a:ext cx="7704000" cy="42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CONSUMO DE ENERGÍA</a:t>
            </a:r>
            <a:endParaRPr/>
          </a:p>
        </p:txBody>
      </p:sp>
      <p:sp>
        <p:nvSpPr>
          <p:cNvPr id="483" name="Google Shape;483;p26"/>
          <p:cNvSpPr txBox="1">
            <a:spLocks noGrp="1"/>
          </p:cNvSpPr>
          <p:nvPr>
            <p:ph type="body" idx="1"/>
          </p:nvPr>
        </p:nvSpPr>
        <p:spPr>
          <a:xfrm>
            <a:off x="720000" y="1284100"/>
            <a:ext cx="5739900" cy="22233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800"/>
              <a:t>Los humanos en la actualidad requerimos una gran cantidad de energía para satisfacer nuestras necesidades diarias, sin embargo muchas de estas energías provienen de fuentes no renovables, las cuales generan mucha contaminación en nuestro medio ambiente y a pesar de que ya existen y se implementan en algunas partes del mundo, el 80% por ciento de la energía usada en el mundo proviene de fuentes no renovables, esto según el REN21 de 2016.</a:t>
            </a:r>
            <a:endParaRPr sz="1800"/>
          </a:p>
          <a:p>
            <a:pPr marL="0" lvl="0" indent="0" algn="l" rtl="0">
              <a:spcBef>
                <a:spcPts val="1600"/>
              </a:spcBef>
              <a:spcAft>
                <a:spcPts val="1600"/>
              </a:spcAft>
              <a:buNone/>
            </a:pPr>
            <a:endParaRPr/>
          </a:p>
        </p:txBody>
      </p:sp>
      <p:grpSp>
        <p:nvGrpSpPr>
          <p:cNvPr id="484" name="Google Shape;484;p26"/>
          <p:cNvGrpSpPr/>
          <p:nvPr/>
        </p:nvGrpSpPr>
        <p:grpSpPr>
          <a:xfrm rot="-666258">
            <a:off x="6298870" y="425394"/>
            <a:ext cx="474386" cy="457460"/>
            <a:chOff x="5320000" y="4110550"/>
            <a:chExt cx="474375" cy="457450"/>
          </a:xfrm>
        </p:grpSpPr>
        <p:sp>
          <p:nvSpPr>
            <p:cNvPr id="485" name="Google Shape;485;p26"/>
            <p:cNvSpPr/>
            <p:nvPr/>
          </p:nvSpPr>
          <p:spPr>
            <a:xfrm>
              <a:off x="5320000" y="4110550"/>
              <a:ext cx="474375" cy="457450"/>
            </a:xfrm>
            <a:custGeom>
              <a:avLst/>
              <a:gdLst/>
              <a:ahLst/>
              <a:cxnLst/>
              <a:rect l="l" t="t" r="r" b="b"/>
              <a:pathLst>
                <a:path w="18975" h="18298" extrusionOk="0">
                  <a:moveTo>
                    <a:pt x="9488" y="0"/>
                  </a:moveTo>
                  <a:cubicBezTo>
                    <a:pt x="8835" y="0"/>
                    <a:pt x="8258" y="427"/>
                    <a:pt x="8032" y="1029"/>
                  </a:cubicBezTo>
                  <a:lnTo>
                    <a:pt x="6275" y="5923"/>
                  </a:lnTo>
                  <a:lnTo>
                    <a:pt x="1381" y="7680"/>
                  </a:lnTo>
                  <a:cubicBezTo>
                    <a:pt x="0" y="8182"/>
                    <a:pt x="0" y="10140"/>
                    <a:pt x="1381" y="10617"/>
                  </a:cubicBezTo>
                  <a:lnTo>
                    <a:pt x="6275" y="12374"/>
                  </a:lnTo>
                  <a:lnTo>
                    <a:pt x="8032" y="17268"/>
                  </a:lnTo>
                  <a:cubicBezTo>
                    <a:pt x="8258" y="17870"/>
                    <a:pt x="8835" y="18297"/>
                    <a:pt x="9488" y="18297"/>
                  </a:cubicBezTo>
                  <a:cubicBezTo>
                    <a:pt x="10165" y="18297"/>
                    <a:pt x="10743" y="17870"/>
                    <a:pt x="10968" y="17268"/>
                  </a:cubicBezTo>
                  <a:lnTo>
                    <a:pt x="12725" y="12374"/>
                  </a:lnTo>
                  <a:lnTo>
                    <a:pt x="17595" y="10617"/>
                  </a:lnTo>
                  <a:cubicBezTo>
                    <a:pt x="18975" y="10140"/>
                    <a:pt x="18975" y="8182"/>
                    <a:pt x="17595" y="7680"/>
                  </a:cubicBezTo>
                  <a:lnTo>
                    <a:pt x="12725" y="5923"/>
                  </a:lnTo>
                  <a:lnTo>
                    <a:pt x="10968" y="1029"/>
                  </a:lnTo>
                  <a:cubicBezTo>
                    <a:pt x="10743" y="427"/>
                    <a:pt x="10165" y="0"/>
                    <a:pt x="9488" y="0"/>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5368300" y="4150075"/>
              <a:ext cx="378400" cy="378375"/>
            </a:xfrm>
            <a:custGeom>
              <a:avLst/>
              <a:gdLst/>
              <a:ahLst/>
              <a:cxnLst/>
              <a:rect l="l" t="t" r="r" b="b"/>
              <a:pathLst>
                <a:path w="15136" h="15135" extrusionOk="0">
                  <a:moveTo>
                    <a:pt x="7556" y="0"/>
                  </a:moveTo>
                  <a:lnTo>
                    <a:pt x="5548" y="5572"/>
                  </a:lnTo>
                  <a:lnTo>
                    <a:pt x="1" y="7580"/>
                  </a:lnTo>
                  <a:lnTo>
                    <a:pt x="5548" y="9588"/>
                  </a:lnTo>
                  <a:lnTo>
                    <a:pt x="7556" y="15135"/>
                  </a:lnTo>
                  <a:lnTo>
                    <a:pt x="9589" y="9588"/>
                  </a:lnTo>
                  <a:lnTo>
                    <a:pt x="15135" y="7580"/>
                  </a:lnTo>
                  <a:lnTo>
                    <a:pt x="9589" y="5572"/>
                  </a:lnTo>
                  <a:lnTo>
                    <a:pt x="7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87" name="Google Shape;487;p26"/>
          <p:cNvPicPr preferRelativeResize="0"/>
          <p:nvPr/>
        </p:nvPicPr>
        <p:blipFill>
          <a:blip r:embed="rId3">
            <a:alphaModFix/>
          </a:blip>
          <a:stretch>
            <a:fillRect/>
          </a:stretch>
        </p:blipFill>
        <p:spPr>
          <a:xfrm>
            <a:off x="6963350" y="2729700"/>
            <a:ext cx="1811700" cy="1811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27"/>
          <p:cNvSpPr/>
          <p:nvPr/>
        </p:nvSpPr>
        <p:spPr>
          <a:xfrm>
            <a:off x="6843900" y="1668975"/>
            <a:ext cx="864000" cy="864000"/>
          </a:xfrm>
          <a:prstGeom prst="ellipse">
            <a:avLst/>
          </a:prstGeom>
          <a:solidFill>
            <a:schemeClr val="lt1"/>
          </a:solidFill>
          <a:ln w="114300" cap="flat" cmpd="sng">
            <a:solidFill>
              <a:schemeClr val="dk2"/>
            </a:solidFill>
            <a:prstDash val="solid"/>
            <a:round/>
            <a:headEnd type="none" w="sm" len="sm"/>
            <a:tailEnd type="none" w="sm" len="sm"/>
          </a:ln>
          <a:effectLst>
            <a:outerShdw blurRad="57150" dist="19050" dir="5400000" algn="bl" rotWithShape="0">
              <a:schemeClr val="accent1">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4140000" y="1668975"/>
            <a:ext cx="864000" cy="864000"/>
          </a:xfrm>
          <a:prstGeom prst="ellipse">
            <a:avLst/>
          </a:prstGeom>
          <a:solidFill>
            <a:schemeClr val="lt1"/>
          </a:solidFill>
          <a:ln w="114300" cap="flat" cmpd="sng">
            <a:solidFill>
              <a:schemeClr val="dk2"/>
            </a:solidFill>
            <a:prstDash val="solid"/>
            <a:round/>
            <a:headEnd type="none" w="sm" len="sm"/>
            <a:tailEnd type="none" w="sm" len="sm"/>
          </a:ln>
          <a:effectLst>
            <a:outerShdw blurRad="57150" dist="19050" dir="5400000" algn="bl" rotWithShape="0">
              <a:schemeClr val="accent1">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476300" y="1668975"/>
            <a:ext cx="864000" cy="864000"/>
          </a:xfrm>
          <a:prstGeom prst="ellipse">
            <a:avLst/>
          </a:prstGeom>
          <a:solidFill>
            <a:schemeClr val="lt1"/>
          </a:solidFill>
          <a:ln w="114300" cap="flat" cmpd="sng">
            <a:solidFill>
              <a:schemeClr val="dk2"/>
            </a:solidFill>
            <a:prstDash val="solid"/>
            <a:round/>
            <a:headEnd type="none" w="sm" len="sm"/>
            <a:tailEnd type="none" w="sm" len="sm"/>
          </a:ln>
          <a:effectLst>
            <a:outerShdw blurRad="57150" dist="19050" dir="5400000" algn="bl" rotWithShape="0">
              <a:schemeClr val="accent1">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txBox="1">
            <a:spLocks noGrp="1"/>
          </p:cNvSpPr>
          <p:nvPr>
            <p:ph type="subTitle" idx="4"/>
          </p:nvPr>
        </p:nvSpPr>
        <p:spPr>
          <a:xfrm>
            <a:off x="3403800" y="3156550"/>
            <a:ext cx="2336400" cy="117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través de un programa que le permite al usuario encender/apagar y/o controlar sus dispositivos inteligentes por medio de sensores y actuadores.</a:t>
            </a:r>
            <a:endParaRPr/>
          </a:p>
        </p:txBody>
      </p:sp>
      <p:sp>
        <p:nvSpPr>
          <p:cNvPr id="496" name="Google Shape;496;p27"/>
          <p:cNvSpPr txBox="1">
            <a:spLocks noGrp="1"/>
          </p:cNvSpPr>
          <p:nvPr>
            <p:ph type="subTitle" idx="6"/>
          </p:nvPr>
        </p:nvSpPr>
        <p:spPr>
          <a:xfrm>
            <a:off x="6087600" y="3156550"/>
            <a:ext cx="2336400" cy="117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Lograr ahorrar un porcentaje de energía significativo en los distintos entornos y requerir menor producción de energías no renovables.</a:t>
            </a:r>
            <a:endParaRPr/>
          </a:p>
        </p:txBody>
      </p:sp>
      <p:sp>
        <p:nvSpPr>
          <p:cNvPr id="497" name="Google Shape;497;p27"/>
          <p:cNvSpPr txBox="1">
            <a:spLocks noGrp="1"/>
          </p:cNvSpPr>
          <p:nvPr>
            <p:ph type="subTitle" idx="1"/>
          </p:nvPr>
        </p:nvSpPr>
        <p:spPr>
          <a:xfrm>
            <a:off x="720000" y="3134800"/>
            <a:ext cx="2571000" cy="121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Una aplicación capaz de controlar todos los dispositivos conectados en un entorno, ofreciendo distintas opciones de ahorro de energía de manera remota.</a:t>
            </a:r>
            <a:endParaRPr/>
          </a:p>
        </p:txBody>
      </p:sp>
      <p:sp>
        <p:nvSpPr>
          <p:cNvPr id="498" name="Google Shape;498;p27"/>
          <p:cNvSpPr txBox="1">
            <a:spLocks noGrp="1"/>
          </p:cNvSpPr>
          <p:nvPr>
            <p:ph type="title" idx="8"/>
          </p:nvPr>
        </p:nvSpPr>
        <p:spPr>
          <a:xfrm>
            <a:off x="4160088" y="1837125"/>
            <a:ext cx="823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99" name="Google Shape;499;p27"/>
          <p:cNvSpPr txBox="1">
            <a:spLocks noGrp="1"/>
          </p:cNvSpPr>
          <p:nvPr>
            <p:ph type="title" idx="7"/>
          </p:nvPr>
        </p:nvSpPr>
        <p:spPr>
          <a:xfrm>
            <a:off x="1476288" y="1837125"/>
            <a:ext cx="823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0" name="Google Shape;500;p27"/>
          <p:cNvSpPr txBox="1">
            <a:spLocks noGrp="1"/>
          </p:cNvSpPr>
          <p:nvPr>
            <p:ph type="title"/>
          </p:nvPr>
        </p:nvSpPr>
        <p:spPr>
          <a:xfrm>
            <a:off x="2036850" y="532925"/>
            <a:ext cx="5070300" cy="45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PROPUESTA DE SOLUCIÓN</a:t>
            </a:r>
            <a:endParaRPr/>
          </a:p>
        </p:txBody>
      </p:sp>
      <p:sp>
        <p:nvSpPr>
          <p:cNvPr id="501" name="Google Shape;501;p27"/>
          <p:cNvSpPr txBox="1">
            <a:spLocks noGrp="1"/>
          </p:cNvSpPr>
          <p:nvPr>
            <p:ph type="title" idx="9"/>
          </p:nvPr>
        </p:nvSpPr>
        <p:spPr>
          <a:xfrm>
            <a:off x="6843888" y="1837125"/>
            <a:ext cx="823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2" name="Google Shape;502;p27"/>
          <p:cNvSpPr txBox="1">
            <a:spLocks noGrp="1"/>
          </p:cNvSpPr>
          <p:nvPr>
            <p:ph type="title" idx="2"/>
          </p:nvPr>
        </p:nvSpPr>
        <p:spPr>
          <a:xfrm>
            <a:off x="720000" y="2620398"/>
            <a:ext cx="2336400" cy="5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¿QUÉ?</a:t>
            </a:r>
            <a:endParaRPr/>
          </a:p>
        </p:txBody>
      </p:sp>
      <p:grpSp>
        <p:nvGrpSpPr>
          <p:cNvPr id="503" name="Google Shape;503;p27"/>
          <p:cNvGrpSpPr/>
          <p:nvPr/>
        </p:nvGrpSpPr>
        <p:grpSpPr>
          <a:xfrm>
            <a:off x="538506" y="391911"/>
            <a:ext cx="1410076" cy="484795"/>
            <a:chOff x="7365100" y="697263"/>
            <a:chExt cx="760600" cy="261500"/>
          </a:xfrm>
        </p:grpSpPr>
        <p:sp>
          <p:nvSpPr>
            <p:cNvPr id="504" name="Google Shape;504;p27"/>
            <p:cNvSpPr/>
            <p:nvPr/>
          </p:nvSpPr>
          <p:spPr>
            <a:xfrm>
              <a:off x="7365100" y="697263"/>
              <a:ext cx="760600" cy="261500"/>
            </a:xfrm>
            <a:custGeom>
              <a:avLst/>
              <a:gdLst/>
              <a:ahLst/>
              <a:cxnLst/>
              <a:rect l="l" t="t" r="r" b="b"/>
              <a:pathLst>
                <a:path w="30424" h="10460" extrusionOk="0">
                  <a:moveTo>
                    <a:pt x="13621" y="1"/>
                  </a:moveTo>
                  <a:cubicBezTo>
                    <a:pt x="10783" y="1"/>
                    <a:pt x="7958" y="1334"/>
                    <a:pt x="6198" y="3925"/>
                  </a:cubicBezTo>
                  <a:cubicBezTo>
                    <a:pt x="5839" y="3850"/>
                    <a:pt x="5482" y="3814"/>
                    <a:pt x="5132" y="3814"/>
                  </a:cubicBezTo>
                  <a:cubicBezTo>
                    <a:pt x="2368" y="3814"/>
                    <a:pt x="0" y="6054"/>
                    <a:pt x="27" y="8940"/>
                  </a:cubicBezTo>
                  <a:cubicBezTo>
                    <a:pt x="27" y="9761"/>
                    <a:pt x="696" y="10460"/>
                    <a:pt x="1547" y="10460"/>
                  </a:cubicBezTo>
                  <a:lnTo>
                    <a:pt x="28903" y="10460"/>
                  </a:lnTo>
                  <a:cubicBezTo>
                    <a:pt x="29724" y="10460"/>
                    <a:pt x="30423" y="9761"/>
                    <a:pt x="30423" y="8940"/>
                  </a:cubicBezTo>
                  <a:cubicBezTo>
                    <a:pt x="30423" y="4999"/>
                    <a:pt x="27169" y="2171"/>
                    <a:pt x="23629" y="2171"/>
                  </a:cubicBezTo>
                  <a:cubicBezTo>
                    <a:pt x="22528" y="2171"/>
                    <a:pt x="21399" y="2445"/>
                    <a:pt x="20332" y="3043"/>
                  </a:cubicBezTo>
                  <a:cubicBezTo>
                    <a:pt x="18541" y="999"/>
                    <a:pt x="16077" y="1"/>
                    <a:pt x="13621" y="1"/>
                  </a:cubicBezTo>
                  <a:close/>
                </a:path>
              </a:pathLst>
            </a:cu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7403775" y="698113"/>
              <a:ext cx="683925" cy="222675"/>
            </a:xfrm>
            <a:custGeom>
              <a:avLst/>
              <a:gdLst/>
              <a:ahLst/>
              <a:cxnLst/>
              <a:rect l="l" t="t" r="r" b="b"/>
              <a:pathLst>
                <a:path w="27357" h="8907" extrusionOk="0">
                  <a:moveTo>
                    <a:pt x="22098" y="3678"/>
                  </a:moveTo>
                  <a:cubicBezTo>
                    <a:pt x="20760" y="3678"/>
                    <a:pt x="19423" y="4195"/>
                    <a:pt x="18450" y="5137"/>
                  </a:cubicBezTo>
                  <a:cubicBezTo>
                    <a:pt x="15441" y="0"/>
                    <a:pt x="7873" y="335"/>
                    <a:pt x="5350" y="5745"/>
                  </a:cubicBezTo>
                  <a:cubicBezTo>
                    <a:pt x="2948" y="4408"/>
                    <a:pt x="0" y="6140"/>
                    <a:pt x="0" y="8906"/>
                  </a:cubicBezTo>
                  <a:lnTo>
                    <a:pt x="27356" y="8906"/>
                  </a:lnTo>
                  <a:cubicBezTo>
                    <a:pt x="27356" y="6019"/>
                    <a:pt x="24985" y="3678"/>
                    <a:pt x="22098" y="36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 name="Google Shape;506;p27"/>
          <p:cNvSpPr txBox="1">
            <a:spLocks noGrp="1"/>
          </p:cNvSpPr>
          <p:nvPr>
            <p:ph type="title" idx="3"/>
          </p:nvPr>
        </p:nvSpPr>
        <p:spPr>
          <a:xfrm>
            <a:off x="3403800" y="2620474"/>
            <a:ext cx="2336400" cy="5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¿CÓMO?</a:t>
            </a:r>
            <a:endParaRPr/>
          </a:p>
        </p:txBody>
      </p:sp>
      <p:sp>
        <p:nvSpPr>
          <p:cNvPr id="507" name="Google Shape;507;p27"/>
          <p:cNvSpPr txBox="1">
            <a:spLocks noGrp="1"/>
          </p:cNvSpPr>
          <p:nvPr>
            <p:ph type="title" idx="5"/>
          </p:nvPr>
        </p:nvSpPr>
        <p:spPr>
          <a:xfrm>
            <a:off x="6087600" y="2620474"/>
            <a:ext cx="2336400" cy="5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¿PARA QUÉ?</a:t>
            </a:r>
            <a:endParaRPr/>
          </a:p>
        </p:txBody>
      </p:sp>
    </p:spTree>
  </p:cSld>
  <p:clrMapOvr>
    <a:masterClrMapping/>
  </p:clrMapOvr>
</p:sld>
</file>

<file path=ppt/theme/theme1.xml><?xml version="1.0" encoding="utf-8"?>
<a:theme xmlns:a="http://schemas.openxmlformats.org/drawingml/2006/main" name=" World Ozone Day Minitheme by Slidesgo">
  <a:themeElements>
    <a:clrScheme name="Simple Light">
      <a:dk1>
        <a:srgbClr val="FFFFFF"/>
      </a:dk1>
      <a:lt1>
        <a:srgbClr val="017DC0"/>
      </a:lt1>
      <a:dk2>
        <a:srgbClr val="EFF8FF"/>
      </a:dk2>
      <a:lt2>
        <a:srgbClr val="FFFFFF"/>
      </a:lt2>
      <a:accent1>
        <a:srgbClr val="1C4587"/>
      </a:accent1>
      <a:accent2>
        <a:srgbClr val="01579B"/>
      </a:accent2>
      <a:accent3>
        <a:srgbClr val="4FC3F7"/>
      </a:accent3>
      <a:accent4>
        <a:srgbClr val="B3E5FC"/>
      </a:accent4>
      <a:accent5>
        <a:srgbClr val="FFD581"/>
      </a:accent5>
      <a:accent6>
        <a:srgbClr val="FFFFFF"/>
      </a:accent6>
      <a:hlink>
        <a:srgbClr val="01579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Words>
  <Application>Microsoft Macintosh PowerPoint</Application>
  <PresentationFormat>Presentación en pantalla (16:9)</PresentationFormat>
  <Paragraphs>17</Paragraphs>
  <Slides>3</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Montserrat Black</vt:lpstr>
      <vt:lpstr>Open Sans</vt:lpstr>
      <vt:lpstr>Arial</vt:lpstr>
      <vt:lpstr>Roboto</vt:lpstr>
      <vt:lpstr> World Ozone Day Minitheme by Slidesgo</vt:lpstr>
      <vt:lpstr>Solución de problema medioambiental con IoT</vt:lpstr>
      <vt:lpstr>CONSUMO DE ENERGÍA</vt:lpstr>
      <vt:lpstr>02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Solución de problema medioambiental con IoT</dc:title>
  <cp:lastModifiedBy>Javier Treviño de la Cruz</cp:lastModifiedBy>
  <cp:revision>1</cp:revision>
  <dcterms:modified xsi:type="dcterms:W3CDTF">2021-09-17T17:12:50Z</dcterms:modified>
</cp:coreProperties>
</file>