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799D54-44C9-4CB3-B0F7-B5B7B46A988E}" v="6" dt="2024-01-25T16:40:41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quin Ayzanoa" userId="9a823615172c62e0" providerId="LiveId" clId="{93799D54-44C9-4CB3-B0F7-B5B7B46A988E}"/>
    <pc:docChg chg="undo custSel modSld">
      <pc:chgData name="Joaquin Ayzanoa" userId="9a823615172c62e0" providerId="LiveId" clId="{93799D54-44C9-4CB3-B0F7-B5B7B46A988E}" dt="2024-01-25T16:51:19.325" v="10" actId="20577"/>
      <pc:docMkLst>
        <pc:docMk/>
      </pc:docMkLst>
      <pc:sldChg chg="modSp mod">
        <pc:chgData name="Joaquin Ayzanoa" userId="9a823615172c62e0" providerId="LiveId" clId="{93799D54-44C9-4CB3-B0F7-B5B7B46A988E}" dt="2024-01-25T16:40:36.951" v="6" actId="20577"/>
        <pc:sldMkLst>
          <pc:docMk/>
          <pc:sldMk cId="206975319" sldId="258"/>
        </pc:sldMkLst>
        <pc:spChg chg="mod">
          <ac:chgData name="Joaquin Ayzanoa" userId="9a823615172c62e0" providerId="LiveId" clId="{93799D54-44C9-4CB3-B0F7-B5B7B46A988E}" dt="2024-01-25T16:40:36.951" v="6" actId="20577"/>
          <ac:spMkLst>
            <pc:docMk/>
            <pc:sldMk cId="206975319" sldId="258"/>
            <ac:spMk id="7" creationId="{D73F1781-0D6B-82C4-3A81-100BF5A5FCB1}"/>
          </ac:spMkLst>
        </pc:spChg>
      </pc:sldChg>
      <pc:sldChg chg="addSp modSp mod">
        <pc:chgData name="Joaquin Ayzanoa" userId="9a823615172c62e0" providerId="LiveId" clId="{93799D54-44C9-4CB3-B0F7-B5B7B46A988E}" dt="2024-01-25T16:51:19.325" v="10" actId="20577"/>
        <pc:sldMkLst>
          <pc:docMk/>
          <pc:sldMk cId="2632297096" sldId="260"/>
        </pc:sldMkLst>
        <pc:spChg chg="mod">
          <ac:chgData name="Joaquin Ayzanoa" userId="9a823615172c62e0" providerId="LiveId" clId="{93799D54-44C9-4CB3-B0F7-B5B7B46A988E}" dt="2024-01-25T16:51:19.325" v="10" actId="20577"/>
          <ac:spMkLst>
            <pc:docMk/>
            <pc:sldMk cId="2632297096" sldId="260"/>
            <ac:spMk id="7" creationId="{D73F1781-0D6B-82C4-3A81-100BF5A5FCB1}"/>
          </ac:spMkLst>
        </pc:spChg>
        <pc:picChg chg="add mod">
          <ac:chgData name="Joaquin Ayzanoa" userId="9a823615172c62e0" providerId="LiveId" clId="{93799D54-44C9-4CB3-B0F7-B5B7B46A988E}" dt="2024-01-25T16:40:41.478" v="8" actId="1076"/>
          <ac:picMkLst>
            <pc:docMk/>
            <pc:sldMk cId="2632297096" sldId="260"/>
            <ac:picMk id="1026" creationId="{B1D94EA9-5A29-A55F-679F-C868DFC3D87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275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7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5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8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37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2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1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4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5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0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6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4700" y="1028700"/>
            <a:ext cx="4035752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08834" y="4512050"/>
            <a:ext cx="867485" cy="115439"/>
            <a:chOff x="8910933" y="1861308"/>
            <a:chExt cx="867485" cy="115439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40E4CBB-ACFD-85A1-37BB-BD7ACB0CE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1500" y="1360750"/>
            <a:ext cx="3282152" cy="2030150"/>
          </a:xfrm>
        </p:spPr>
        <p:txBody>
          <a:bodyPr>
            <a:normAutofit/>
          </a:bodyPr>
          <a:lstStyle/>
          <a:p>
            <a:r>
              <a:rPr lang="es-PE"/>
              <a:t>Bone fracture detection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4B4CE9-1ED6-E813-D1C0-494EFAFD8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1500" y="3678971"/>
            <a:ext cx="3282152" cy="732541"/>
          </a:xfrm>
        </p:spPr>
        <p:txBody>
          <a:bodyPr>
            <a:normAutofit/>
          </a:bodyPr>
          <a:lstStyle/>
          <a:p>
            <a:r>
              <a:rPr lang="es-PE"/>
              <a:t>FUSE AI FELLOWSHIP 2023-2024</a:t>
            </a:r>
          </a:p>
        </p:txBody>
      </p:sp>
      <p:pic>
        <p:nvPicPr>
          <p:cNvPr id="1028" name="Picture 4" descr="Fusemachines Expands AI Training for Corporations by Partnering With  Fintech-Focused Financial Literacy Platform ViableEdu | Newswire">
            <a:extLst>
              <a:ext uri="{FF2B5EF4-FFF2-40B4-BE49-F238E27FC236}">
                <a16:creationId xmlns:a16="http://schemas.microsoft.com/office/drawing/2014/main" id="{BD2A20CA-61AD-0774-1E92-1D27CF24E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5804" y="1394482"/>
            <a:ext cx="5448452" cy="120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503F6095-AC60-3861-DABA-302F4F5F73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44"/>
          <a:stretch/>
        </p:blipFill>
        <p:spPr>
          <a:xfrm>
            <a:off x="735804" y="2805036"/>
            <a:ext cx="5448451" cy="306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7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4304" y="176136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1. TEAM MEMBERS</a:t>
            </a: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73F1781-0D6B-82C4-3A81-100BF5A5FCB1}"/>
              </a:ext>
            </a:extLst>
          </p:cNvPr>
          <p:cNvSpPr txBox="1">
            <a:spLocks/>
          </p:cNvSpPr>
          <p:nvPr/>
        </p:nvSpPr>
        <p:spPr>
          <a:xfrm>
            <a:off x="1028700" y="1686001"/>
            <a:ext cx="10134600" cy="1542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arenR"/>
            </a:pPr>
            <a:r>
              <a:rPr lang="es-PE" sz="2400" dirty="0">
                <a:solidFill>
                  <a:schemeClr val="tx1"/>
                </a:solidFill>
              </a:rPr>
              <a:t>Joaquin Ayzanoa (Perú)</a:t>
            </a:r>
          </a:p>
          <a:p>
            <a:pPr marL="457200" indent="-457200">
              <a:buFont typeface="+mj-lt"/>
              <a:buAutoNum type="alphaLcParenR"/>
            </a:pPr>
            <a:r>
              <a:rPr lang="es-PE" sz="2400" dirty="0">
                <a:solidFill>
                  <a:schemeClr val="tx1"/>
                </a:solidFill>
              </a:rPr>
              <a:t> …</a:t>
            </a:r>
          </a:p>
          <a:p>
            <a:pPr marL="457200" indent="-457200">
              <a:buFont typeface="+mj-lt"/>
              <a:buAutoNum type="alphaLcParenR"/>
            </a:pPr>
            <a:endParaRPr lang="es-P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91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4304" y="176136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2. PROBLEM STATEMENT</a:t>
            </a: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73F1781-0D6B-82C4-3A81-100BF5A5FCB1}"/>
              </a:ext>
            </a:extLst>
          </p:cNvPr>
          <p:cNvSpPr txBox="1">
            <a:spLocks/>
          </p:cNvSpPr>
          <p:nvPr/>
        </p:nvSpPr>
        <p:spPr>
          <a:xfrm>
            <a:off x="1028700" y="1686000"/>
            <a:ext cx="10134600" cy="1900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arenR"/>
            </a:pPr>
            <a:r>
              <a:rPr lang="en-US" sz="2400" dirty="0">
                <a:solidFill>
                  <a:schemeClr val="tx1"/>
                </a:solidFill>
              </a:rPr>
              <a:t>A data set of bone fractures with which we want to train a machine learning model, specifically focusing on algorithms to automatically detect and classify bone fractures in X-ray images for better and fast registration for doctors and patients.</a:t>
            </a:r>
            <a:endParaRPr lang="es-PE" sz="2400" dirty="0">
              <a:solidFill>
                <a:schemeClr val="tx1"/>
              </a:solidFill>
            </a:endParaRPr>
          </a:p>
        </p:txBody>
      </p:sp>
      <p:pic>
        <p:nvPicPr>
          <p:cNvPr id="4" name="Imagen 3" descr="Imagen que contiene interior, cama, hombre, cuarto&#10;&#10;Descripción generada automáticamente">
            <a:extLst>
              <a:ext uri="{FF2B5EF4-FFF2-40B4-BE49-F238E27FC236}">
                <a16:creationId xmlns:a16="http://schemas.microsoft.com/office/drawing/2014/main" id="{D61E8E25-7AB3-8D25-A96B-5A87369B2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9" y="3326205"/>
            <a:ext cx="2600325" cy="31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4304" y="176136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3. OBJETIVES</a:t>
            </a: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73F1781-0D6B-82C4-3A81-100BF5A5FCB1}"/>
              </a:ext>
            </a:extLst>
          </p:cNvPr>
          <p:cNvSpPr txBox="1">
            <a:spLocks/>
          </p:cNvSpPr>
          <p:nvPr/>
        </p:nvSpPr>
        <p:spPr>
          <a:xfrm>
            <a:off x="1028700" y="1891274"/>
            <a:ext cx="10134600" cy="24381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arenR"/>
            </a:pPr>
            <a:r>
              <a:rPr lang="en-US" sz="2400" dirty="0">
                <a:solidFill>
                  <a:schemeClr val="tx1"/>
                </a:solidFill>
              </a:rPr>
              <a:t>Detect and classify bone fractures in X-ray images for better and fast registration for doctors and patients.</a:t>
            </a:r>
          </a:p>
          <a:p>
            <a:pPr marL="457200" indent="-457200">
              <a:buFont typeface="+mj-lt"/>
              <a:buAutoNum type="alphaLcParenR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sz="2400" dirty="0">
                <a:solidFill>
                  <a:schemeClr val="tx1"/>
                </a:solidFill>
              </a:rPr>
              <a:t>Deploy the ML model with an interface so it can predict the type of fracture when someone upload an image.</a:t>
            </a:r>
          </a:p>
          <a:p>
            <a:pPr marL="457200" indent="-457200">
              <a:buFont typeface="+mj-lt"/>
              <a:buAutoNum type="alphaLcParenR"/>
            </a:pPr>
            <a:endParaRPr lang="es-P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na red de puntos conectados">
            <a:extLst>
              <a:ext uri="{FF2B5EF4-FFF2-40B4-BE49-F238E27FC236}">
                <a16:creationId xmlns:a16="http://schemas.microsoft.com/office/drawing/2014/main" id="{4EC5ED6C-92B5-57B7-9EC6-E40C78E87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0444" b="2030"/>
          <a:stretch/>
        </p:blipFill>
        <p:spPr>
          <a:xfrm>
            <a:off x="163114" y="159505"/>
            <a:ext cx="11865771" cy="6538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62C56E-7B68-12F5-81B2-857F91BD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828675"/>
          </a:xfrm>
        </p:spPr>
        <p:txBody>
          <a:bodyPr>
            <a:normAutofit/>
          </a:bodyPr>
          <a:lstStyle/>
          <a:p>
            <a:r>
              <a:rPr lang="es-PE" sz="4400" dirty="0">
                <a:solidFill>
                  <a:schemeClr val="tx1"/>
                </a:solidFill>
              </a:rPr>
              <a:t>4. IMPLEMENTATIONS TECHNIQUES</a:t>
            </a:r>
          </a:p>
        </p:txBody>
      </p:sp>
      <p:pic>
        <p:nvPicPr>
          <p:cNvPr id="5" name="Marcador de contenido 4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E3C00AE9-27E6-5665-8587-386367E3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29" y="3890838"/>
            <a:ext cx="2530878" cy="3129087"/>
          </a:xfr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73F1781-0D6B-82C4-3A81-100BF5A5FCB1}"/>
              </a:ext>
            </a:extLst>
          </p:cNvPr>
          <p:cNvSpPr txBox="1">
            <a:spLocks/>
          </p:cNvSpPr>
          <p:nvPr/>
        </p:nvSpPr>
        <p:spPr>
          <a:xfrm>
            <a:off x="1028700" y="1891274"/>
            <a:ext cx="10134600" cy="18876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arenR"/>
            </a:pPr>
            <a:r>
              <a:rPr lang="en-US" sz="2400" dirty="0">
                <a:solidFill>
                  <a:schemeClr val="tx1"/>
                </a:solidFill>
              </a:rPr>
              <a:t>CNN Resnet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 err="1">
                <a:solidFill>
                  <a:schemeClr val="tx1"/>
                </a:solidFill>
              </a:rPr>
              <a:t>FastAPI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sz="2400" dirty="0" err="1">
                <a:solidFill>
                  <a:schemeClr val="tx1"/>
                </a:solidFill>
              </a:rPr>
              <a:t>Streamlit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arenR"/>
            </a:pPr>
            <a:endParaRPr lang="es-PE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Overview of Residual Neural Network (ResNet)">
            <a:extLst>
              <a:ext uri="{FF2B5EF4-FFF2-40B4-BE49-F238E27FC236}">
                <a16:creationId xmlns:a16="http://schemas.microsoft.com/office/drawing/2014/main" id="{B1D94EA9-5A29-A55F-679F-C868DFC3D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923" y="3274156"/>
            <a:ext cx="8805745" cy="265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297096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113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Bembo</vt:lpstr>
      <vt:lpstr>AdornVTI</vt:lpstr>
      <vt:lpstr>Bone fracture detection</vt:lpstr>
      <vt:lpstr>1. TEAM MEMBERS</vt:lpstr>
      <vt:lpstr>2. PROBLEM STATEMENT</vt:lpstr>
      <vt:lpstr>3. OBJETIVES</vt:lpstr>
      <vt:lpstr>4. IMPLEMENTATIONS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Bone fracture detection</dc:title>
  <dc:creator>Joaquin Ayzanoa</dc:creator>
  <cp:lastModifiedBy>Joaquin Ayzanoa</cp:lastModifiedBy>
  <cp:revision>1</cp:revision>
  <dcterms:created xsi:type="dcterms:W3CDTF">2024-01-24T21:21:22Z</dcterms:created>
  <dcterms:modified xsi:type="dcterms:W3CDTF">2024-01-25T16:51:37Z</dcterms:modified>
</cp:coreProperties>
</file>