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99D54-44C9-4CB3-B0F7-B5B7B46A988E}" v="6" dt="2024-01-25T16:40:4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7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JoaquinAyzanoa/PortafolioJA/tree/main/Fracture%20Bone%20Dete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08834" y="4512050"/>
            <a:ext cx="867485" cy="115439"/>
            <a:chOff x="8910933" y="1861308"/>
            <a:chExt cx="867485" cy="11543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0E4CBB-ACFD-85A1-37BB-BD7ACB0C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500" y="1360750"/>
            <a:ext cx="3282152" cy="2030150"/>
          </a:xfrm>
        </p:spPr>
        <p:txBody>
          <a:bodyPr>
            <a:normAutofit/>
          </a:bodyPr>
          <a:lstStyle/>
          <a:p>
            <a:r>
              <a:rPr lang="es-PE"/>
              <a:t>Bone fracture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B4CE9-1ED6-E813-D1C0-494EFAFD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500" y="3678971"/>
            <a:ext cx="3282152" cy="732541"/>
          </a:xfrm>
        </p:spPr>
        <p:txBody>
          <a:bodyPr>
            <a:normAutofit/>
          </a:bodyPr>
          <a:lstStyle/>
          <a:p>
            <a:r>
              <a:rPr lang="es-PE"/>
              <a:t>FUSE AI FELLOWSHIP 2023-2024</a:t>
            </a:r>
          </a:p>
        </p:txBody>
      </p:sp>
      <p:pic>
        <p:nvPicPr>
          <p:cNvPr id="1028" name="Picture 4" descr="Fusemachines Expands AI Training for Corporations by Partnering With  Fintech-Focused Financial Literacy Platform ViableEdu | Newswire">
            <a:extLst>
              <a:ext uri="{FF2B5EF4-FFF2-40B4-BE49-F238E27FC236}">
                <a16:creationId xmlns:a16="http://schemas.microsoft.com/office/drawing/2014/main" id="{BD2A20CA-61AD-0774-1E92-1D27CF24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4" y="1394482"/>
            <a:ext cx="5448452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3F6095-AC60-3861-DABA-302F4F5F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/>
          <a:stretch/>
        </p:blipFill>
        <p:spPr>
          <a:xfrm>
            <a:off x="735804" y="2805036"/>
            <a:ext cx="5448451" cy="3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72366"/>
            <a:ext cx="10134600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 YOLO-V8 FOR OBJECT DETECTION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detection</a:t>
            </a:r>
            <a:r>
              <a:rPr lang="es-PE" dirty="0"/>
              <a:t> </a:t>
            </a:r>
            <a:r>
              <a:rPr lang="es-PE" dirty="0" err="1"/>
              <a:t>task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EC6AA6-EDC6-3198-6BCF-3252FD77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41" y="1989499"/>
            <a:ext cx="5847027" cy="46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9CF0624-E1FA-9097-1BF1-1C2F83339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1425820"/>
            <a:ext cx="9860069" cy="49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F7C90238-7772-894D-FA5B-B70998E5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76" y="1835350"/>
            <a:ext cx="5198156" cy="3465437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753E246-BA20-DC30-DB2F-0DF47CE5A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8" y="1835350"/>
            <a:ext cx="5198156" cy="34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EABA23E4-48F1-CDCC-CBC3-EF16A88E3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9" y="1426037"/>
            <a:ext cx="5225557" cy="522555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7DB7A2-CFE6-9744-D6EA-BDDE297FE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51" y="1426037"/>
            <a:ext cx="6436956" cy="52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6.2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EC7D7-EBBE-D01F-BE14-B545FD73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73" y="1188562"/>
            <a:ext cx="6867852" cy="54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8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7" y="472366"/>
            <a:ext cx="11400039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 YOLO-V8 WITH INSTANCE SEGMENTATION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YoloV8-SEG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segmentation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A046C-B401-A8E7-A13A-D9EE9E06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43" y="2280948"/>
            <a:ext cx="10409822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791B40-0437-B196-4115-3BA9B8C10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" y="1750021"/>
            <a:ext cx="11824958" cy="39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8E8194-3735-1D50-FCD2-3424E4B9B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8" y="1810138"/>
            <a:ext cx="5708159" cy="3805439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C7A44826-7C66-A6CB-07F9-374C04E38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0" y="1810138"/>
            <a:ext cx="5708159" cy="38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BA6D1CB-DE7B-E72A-5617-FE0BBCDB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9" y="1145418"/>
            <a:ext cx="5504952" cy="5504952"/>
          </a:xfrm>
          <a:prstGeom prst="rect">
            <a:avLst/>
          </a:prstGeom>
        </p:spPr>
      </p:pic>
      <p:pic>
        <p:nvPicPr>
          <p:cNvPr id="9" name="Imagen 8" descr="Pantalla de video juego&#10;&#10;Descripción generada automáticamente con confianza media">
            <a:extLst>
              <a:ext uri="{FF2B5EF4-FFF2-40B4-BE49-F238E27FC236}">
                <a16:creationId xmlns:a16="http://schemas.microsoft.com/office/drawing/2014/main" id="{434EC9A9-BDD4-3603-E5B9-5DD886627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71" y="1145418"/>
            <a:ext cx="5504952" cy="5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7.3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3CA2A1-D5CF-69C7-2AF0-978B7FB4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17" y="1333842"/>
            <a:ext cx="6624012" cy="53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1. TEAM MEMBERS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1"/>
            <a:ext cx="10134600" cy="154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s-PE" sz="2400" dirty="0">
                <a:solidFill>
                  <a:schemeClr val="tx1"/>
                </a:solidFill>
              </a:rPr>
              <a:t>Joaquin Ayzanoa (Perú)</a:t>
            </a:r>
          </a:p>
          <a:p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8. </a:t>
            </a:r>
            <a:r>
              <a:rPr lang="es-PE" sz="4400" dirty="0" err="1">
                <a:solidFill>
                  <a:schemeClr val="tx1"/>
                </a:solidFill>
              </a:rPr>
              <a:t>Conclusions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DA7B53-D220-3DF9-8323-2772B2EB2FEB}"/>
              </a:ext>
            </a:extLst>
          </p:cNvPr>
          <p:cNvSpPr txBox="1"/>
          <p:nvPr/>
        </p:nvSpPr>
        <p:spPr>
          <a:xfrm>
            <a:off x="942392" y="1614196"/>
            <a:ext cx="93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Resnet</a:t>
            </a:r>
            <a:r>
              <a:rPr lang="es-ES" dirty="0"/>
              <a:t> </a:t>
            </a:r>
            <a:r>
              <a:rPr lang="es-ES" dirty="0" err="1"/>
              <a:t>strugle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bellow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868F708-9EAF-50A8-6C4C-CEB656A85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22143" r="9218" b="24725"/>
          <a:stretch/>
        </p:blipFill>
        <p:spPr>
          <a:xfrm>
            <a:off x="2100359" y="4029201"/>
            <a:ext cx="7305870" cy="2429205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B098316-972D-CB93-49E3-C4A04890D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t="27449" r="8504" b="29694"/>
          <a:stretch/>
        </p:blipFill>
        <p:spPr>
          <a:xfrm>
            <a:off x="2146248" y="2136710"/>
            <a:ext cx="730587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8. </a:t>
            </a:r>
            <a:r>
              <a:rPr lang="es-PE" sz="4400" dirty="0" err="1">
                <a:solidFill>
                  <a:schemeClr val="tx1"/>
                </a:solidFill>
              </a:rPr>
              <a:t>Conclusions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DA7B53-D220-3DF9-8323-2772B2EB2FEB}"/>
              </a:ext>
            </a:extLst>
          </p:cNvPr>
          <p:cNvSpPr txBox="1"/>
          <p:nvPr/>
        </p:nvSpPr>
        <p:spPr>
          <a:xfrm>
            <a:off x="942392" y="1614196"/>
            <a:ext cx="9974424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dirty="0"/>
              <a:t>2.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Resnet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FastAPI</a:t>
            </a:r>
            <a:r>
              <a:rPr lang="es-ES" dirty="0"/>
              <a:t> has a </a:t>
            </a:r>
            <a:r>
              <a:rPr lang="es-ES" dirty="0" err="1"/>
              <a:t>lower</a:t>
            </a:r>
            <a:r>
              <a:rPr lang="es-ES" dirty="0"/>
              <a:t> response time in </a:t>
            </a:r>
            <a:r>
              <a:rPr lang="es-ES" dirty="0" err="1"/>
              <a:t>the</a:t>
            </a:r>
            <a:r>
              <a:rPr lang="es-ES" dirty="0"/>
              <a:t> server.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3. </a:t>
            </a:r>
            <a:r>
              <a:rPr lang="es-ES" dirty="0" err="1"/>
              <a:t>Using</a:t>
            </a:r>
            <a:r>
              <a:rPr lang="es-ES" dirty="0"/>
              <a:t> Yolo </a:t>
            </a:r>
            <a:r>
              <a:rPr lang="es-ES" dirty="0" err="1"/>
              <a:t>model</a:t>
            </a:r>
            <a:r>
              <a:rPr lang="es-ES" dirty="0"/>
              <a:t> has a relative </a:t>
            </a:r>
            <a:r>
              <a:rPr lang="es-ES" dirty="0" err="1"/>
              <a:t>higher</a:t>
            </a:r>
            <a:r>
              <a:rPr lang="es-ES" dirty="0"/>
              <a:t> response time in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 and </a:t>
            </a:r>
            <a:r>
              <a:rPr lang="es-ES" dirty="0" err="1"/>
              <a:t>FastAPI</a:t>
            </a:r>
            <a:r>
              <a:rPr lang="es-ES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4.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YOLO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more </a:t>
            </a:r>
            <a:r>
              <a:rPr lang="es-ES" dirty="0" err="1"/>
              <a:t>epochs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data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training.</a:t>
            </a:r>
          </a:p>
          <a:p>
            <a:pPr algn="just">
              <a:lnSpc>
                <a:spcPct val="200000"/>
              </a:lnSpc>
            </a:pPr>
            <a:r>
              <a:rPr lang="es-ES" dirty="0"/>
              <a:t>5.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successfully</a:t>
            </a:r>
            <a:r>
              <a:rPr lang="es-ES" dirty="0"/>
              <a:t> </a:t>
            </a:r>
            <a:r>
              <a:rPr lang="es-ES" dirty="0" err="1"/>
              <a:t>completed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05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2. PROBLEM STATEMENT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0"/>
            <a:ext cx="10134600" cy="190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A data set of bone fractures with which we want to train a machine learning model, specifically focusing on algorithms to automatically detect and classify bone fractures in X-ray images for better and fast registration for doctors and patients.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interior, cama, hombre, cuarto&#10;&#10;Descripción generada automáticamente">
            <a:extLst>
              <a:ext uri="{FF2B5EF4-FFF2-40B4-BE49-F238E27FC236}">
                <a16:creationId xmlns:a16="http://schemas.microsoft.com/office/drawing/2014/main" id="{D61E8E25-7AB3-8D25-A96B-5A87369B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326205"/>
            <a:ext cx="2600325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3. OBJETIVES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891274"/>
            <a:ext cx="10134600" cy="243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Detect and classify bone fractures in X-ray images for better and fast registration for doctors and patients.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Deploy the ML model with an interface so it can predict the type of fracture when someone upload an image.</a:t>
            </a: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4. GITHUB REPOSITORY LINK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link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repository</a:t>
            </a:r>
            <a:r>
              <a:rPr lang="es-PE" dirty="0"/>
              <a:t>:</a:t>
            </a:r>
          </a:p>
          <a:p>
            <a:endParaRPr lang="es-PE" dirty="0"/>
          </a:p>
          <a:p>
            <a:r>
              <a:rPr lang="es-PE" dirty="0">
                <a:hlinkClick r:id="rId4"/>
              </a:rPr>
              <a:t>https://github.com/JoaquinAyzanoa/PortafolioJA/tree/main/Fracture%20Bone%20Detection</a:t>
            </a:r>
            <a:r>
              <a:rPr lang="es-PE" dirty="0"/>
              <a:t> </a:t>
            </a:r>
          </a:p>
        </p:txBody>
      </p:sp>
      <p:pic>
        <p:nvPicPr>
          <p:cNvPr id="19" name="Picture 2" descr="What is GitHub? — Pythia Foundations">
            <a:extLst>
              <a:ext uri="{FF2B5EF4-FFF2-40B4-BE49-F238E27FC236}">
                <a16:creationId xmlns:a16="http://schemas.microsoft.com/office/drawing/2014/main" id="{B912A7F6-7D0E-2EFF-AC9B-23464C00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88" y="2930756"/>
            <a:ext cx="5562823" cy="3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1F42B8-E80B-7913-8E25-06747D54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54" y="2748720"/>
            <a:ext cx="2513863" cy="33149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9CD2C80-6A37-9411-9A8C-9E5BAC5EE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02" y="2748720"/>
            <a:ext cx="1508891" cy="33149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7FD7781-F319-9C06-BFA6-071ADE767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566" y="2706131"/>
            <a:ext cx="5199024" cy="33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26" y="51997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647500" y="1536726"/>
            <a:ext cx="109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7965D-9F42-AC4A-0CD6-CFD7CE42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" y="2286000"/>
            <a:ext cx="5199590" cy="3657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CB6055-B308-8E38-4F48-295F5FBA3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297" y="2286001"/>
            <a:ext cx="56508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Histograma&#10;&#10;Descripción generada automáticamente">
            <a:extLst>
              <a:ext uri="{FF2B5EF4-FFF2-40B4-BE49-F238E27FC236}">
                <a16:creationId xmlns:a16="http://schemas.microsoft.com/office/drawing/2014/main" id="{AA35957A-8527-3DF2-40F7-283471DBCE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9580" r="8240" b="4832"/>
          <a:stretch/>
        </p:blipFill>
        <p:spPr>
          <a:xfrm>
            <a:off x="695887" y="1915919"/>
            <a:ext cx="5187532" cy="3680732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5972996-295B-CEFB-6C34-2BD962A7D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96" y="1364434"/>
            <a:ext cx="5174528" cy="47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2785C-17A4-68DB-7A7E-78F97BA9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783" y="1228583"/>
            <a:ext cx="6174431" cy="53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17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363</Words>
  <Application>Microsoft Office PowerPoint</Application>
  <PresentationFormat>Panorámica</PresentationFormat>
  <Paragraphs>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Bembo</vt:lpstr>
      <vt:lpstr>ui-monospace</vt:lpstr>
      <vt:lpstr>AdornVTI</vt:lpstr>
      <vt:lpstr>Bone fracture detection</vt:lpstr>
      <vt:lpstr>1. TEAM MEMBERS</vt:lpstr>
      <vt:lpstr>2. PROBLEM STATEMENT</vt:lpstr>
      <vt:lpstr>3. OBJETIVES</vt:lpstr>
      <vt:lpstr>4. GITHUB REPOSITORY LINK</vt:lpstr>
      <vt:lpstr>5. RESNET MODEL</vt:lpstr>
      <vt:lpstr>5. RESNET MODEL</vt:lpstr>
      <vt:lpstr>5.1 Results</vt:lpstr>
      <vt:lpstr>5.1 Results</vt:lpstr>
      <vt:lpstr>6. YOLO-V8 FOR OBJECT DETECTION</vt:lpstr>
      <vt:lpstr>6.1 Results</vt:lpstr>
      <vt:lpstr>6.1 Results</vt:lpstr>
      <vt:lpstr>6.1 Results</vt:lpstr>
      <vt:lpstr>6.2 Results with Streamlit and FastAPI</vt:lpstr>
      <vt:lpstr>7. YOLO-V8 WITH INSTANCE SEGMENTATION</vt:lpstr>
      <vt:lpstr>7.1 Results</vt:lpstr>
      <vt:lpstr>7.1 Results</vt:lpstr>
      <vt:lpstr>7.1 Results</vt:lpstr>
      <vt:lpstr>7.3 Results with Streamlit and FastAPI</vt:lpstr>
      <vt:lpstr>8. Conclusions</vt:lpstr>
      <vt:lpstr>8.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</dc:title>
  <dc:creator>Joaquin Ayzanoa</dc:creator>
  <cp:lastModifiedBy>Joaquin Ayzanoa</cp:lastModifiedBy>
  <cp:revision>11</cp:revision>
  <dcterms:created xsi:type="dcterms:W3CDTF">2024-01-24T21:21:22Z</dcterms:created>
  <dcterms:modified xsi:type="dcterms:W3CDTF">2024-03-21T06:25:28Z</dcterms:modified>
</cp:coreProperties>
</file>