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9" r:id="rId2"/>
    <p:sldId id="284" r:id="rId3"/>
    <p:sldId id="264" r:id="rId4"/>
    <p:sldId id="265" r:id="rId5"/>
    <p:sldId id="266" r:id="rId6"/>
    <p:sldId id="285" r:id="rId7"/>
    <p:sldId id="267" r:id="rId8"/>
    <p:sldId id="286" r:id="rId9"/>
    <p:sldId id="268" r:id="rId10"/>
    <p:sldId id="269" r:id="rId11"/>
    <p:sldId id="287" r:id="rId12"/>
    <p:sldId id="270" r:id="rId13"/>
    <p:sldId id="271" r:id="rId14"/>
    <p:sldId id="288" r:id="rId15"/>
    <p:sldId id="272" r:id="rId16"/>
    <p:sldId id="289" r:id="rId17"/>
    <p:sldId id="273" r:id="rId18"/>
    <p:sldId id="274" r:id="rId19"/>
    <p:sldId id="290" r:id="rId20"/>
    <p:sldId id="275" r:id="rId21"/>
    <p:sldId id="276" r:id="rId22"/>
    <p:sldId id="291" r:id="rId23"/>
    <p:sldId id="277" r:id="rId24"/>
    <p:sldId id="292" r:id="rId25"/>
    <p:sldId id="278" r:id="rId26"/>
    <p:sldId id="279" r:id="rId27"/>
    <p:sldId id="293" r:id="rId28"/>
    <p:sldId id="280" r:id="rId29"/>
    <p:sldId id="281" r:id="rId30"/>
  </p:sldIdLst>
  <p:sldSz cx="14630400" cy="8229600"/>
  <p:notesSz cx="8229600" cy="146304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Gelasio Semi Bold" panose="020B0604020202020204" charset="0"/>
      <p:regular r:id="rId36"/>
    </p:embeddedFont>
  </p:embeddedFont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7" autoAdjust="0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51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17A1F-6E76-55CB-5768-CDB751095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71D9DE-1127-8752-DB11-1BF16802E3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412077-90C7-1C58-7F29-9F1E7589E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53485-7F70-A472-47F1-CCD0DA6C73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46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D17F8-85BB-8C8E-33A7-5053A9B1D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C3E2BD-92FB-3E9D-1D30-3C39EEE5B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507402-AD89-8B8F-4CFF-1CAD3F523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71ACB-8A03-B177-D0E1-5D7603DC0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2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76E10-EFB5-CE89-D8C7-F6FB3CE11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97307F-374E-8E72-81F7-6F45775C05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DCB045-E06C-36A8-1C1B-49A25BA71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43DCA-E9A8-A484-9970-0B40220F33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2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59217-C14B-F742-C51D-3EBA5154E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141F8B-2EA8-B459-03A3-49E4E4A473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4989F-229A-3243-3A88-176A466F8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15AD0-0CB6-504F-752A-D16865A7E3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38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6B839-BE75-4BDC-EABF-20AB07857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B84B48-95B9-D427-84C7-CA15B61215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654C0D-A1FA-A25D-5A35-633A7C390F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231F4-FFD1-E2F8-B11D-29144817B7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77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8AD3D-8F97-8A6E-181C-5326F437F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F1D1DA-708E-CA83-5310-48DCF3972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F51ACB-9D52-0D91-BDDE-EC57D7893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9FFC6-D5DC-63A6-FA10-550EE9D0CF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89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602A8-EE25-185F-B269-F76234E13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3FB904-F203-7B0A-C092-4CCBC5ADE6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2821BD-D711-F39B-63F0-C0FFF32AB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796EA-49AC-70A9-A99C-25F7B96490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36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E53C0-8858-9003-A240-E6550F08F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2B47E0-62FE-9D62-BC17-EA0086AC23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1C3911-039B-F8E7-83D5-27C276E14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0CE8C-8F82-47D2-8110-D6DBFF7F19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7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02E06-82DC-5D8E-7B8A-828827421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A8CD25-3BAE-E1D2-AB0E-AFC6596157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B1D022-A569-2261-9BD4-940775E41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08FFB-6743-424D-8E41-FE32DB8E30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4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0D257-C4B7-72DD-973F-48B7B1849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BF47B6-0713-3228-73C1-25A8601E9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293F08-1CA4-5CEA-7873-5886D7409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62EF0-13AE-9FCE-1234-0CFB5AB1A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11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0E6DD-EFC5-3B72-7D2F-669B64CF2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5264AE-33DC-38B1-C475-F7E5EFD61C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DC2BDE-AFD1-1BCB-38D2-228014A03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6669-FD83-3E92-B175-598E256DC7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5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249C3-074B-8C97-FCCD-48749A836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AF51B-A9AD-B37F-D858-DADC97D27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84D469-FCD4-3717-D1C8-AABDED932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F99BB-E63E-8E77-82F5-9014168FAA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2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ABC93-0340-0661-A3AE-21A68988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4DEEA9-6020-3C33-AC7A-8E1A4999B4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AB8652-874E-16F8-2E54-72818D1EC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2A280-353B-D208-A25D-052245ABFB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82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487AE-1E4A-49BC-4286-AFF93714A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FC72FE-C9F8-EBF7-AA3D-C12E25D3CB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938431-7ACC-3A5E-559D-7A0CDB6AA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362D5-F1C1-AE2A-039E-E9C5640F5A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87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D8BDA-07D5-DBD5-7987-55C503251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13E58D-F343-A1BE-C905-FC294851DF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62CD3D-04E5-F629-0604-EB9939260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38A10-7085-A2F5-030E-8F0FAFC77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32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EE1C8-4158-8B1A-193C-79EFEF151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696683-E524-B144-7FFB-B998E5FE72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77A69E-BE42-8647-0CF3-B94D41335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C9B7A-4751-8CE4-4797-3186D4F0E6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3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24AE0-3F3E-6EA0-32AC-EB455BF70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D34CDE-6B85-BC31-5E71-B2D54C69F4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63B947-D205-527C-0E20-4C8A4FD70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A9062-FCE3-CF55-C634-7CFFDFF30A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070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B2B1D-36BE-BB8A-0445-6AA6C73E8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26E938-AE78-0205-DD15-4853923A44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B6CCB6-CE1D-BA89-29CF-D1CE8B1FA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6988B-2A60-1E46-F1D1-F645A99D30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858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C81C3-7BF0-36D3-FF7D-268D4B33E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2DBD7F-22D0-14E0-E2DA-3D4E8A12BD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371E5A-E0F4-7E67-E565-7F54F1360B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9640F-0455-8B7F-A1AB-C200916D97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911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12714-F8E8-BFD8-12F8-F5C2D3909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C876F8-A8BC-0F07-23E8-6722DC861A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56C135-7681-2D17-D196-9645D2E2F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9413-99C8-CDBF-ED24-6E6C47FEA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55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9BE6-A3D0-5C54-9A0C-F038FC06D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58B22E-5B2A-FB39-1D8A-5B69E7E1C8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1020CD-56D9-3AB3-808B-C1069AFF2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406C7-8BFE-77B9-D429-C103136B6B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1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7E125-A2EE-C957-40EE-81C66CE0A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51BF14-3E2E-2DB0-FD97-649B01989C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454BB7-2F51-0E91-23DF-56FDFB83B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066E8-8E44-CF83-2A66-6E09D257F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01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5A3A1-4C51-C347-19C7-FE22D3D2A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E30BB4-441C-A539-2BD6-DA6F3ED89A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92D712-85DE-3D05-7476-EE68D1D92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15059-A177-9616-BF0E-336054A81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2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3CAC7-946E-FC0A-3CBF-746D56005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BD667F-36F2-D66D-A4BA-81EC56D680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3BCDC3-A056-4EF0-B285-BF26C6AE8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E6A66-BEE7-9E69-D7BD-823A7548A8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06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23002-D142-BDC8-B675-9D6FBAFD4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F1DCCF-C2B8-6584-F4AB-27411CFD66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102EDD-530C-D483-159A-902C87917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13699-2C1E-5F1A-C9D4-C9119CC19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57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860BA-6126-25D6-24CD-C00708200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88DA20-D39E-437B-614E-1EF4AD9D1A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BE447E-1151-A5C5-02FF-A60078A5E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F801A-DA9F-DA5B-63CC-E8323A55B5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99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E3FC0-94AD-8D3B-4938-396452D8F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1136BA-BFAF-CD30-07D2-281187578C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2C4726-7D76-699F-1F02-FFDCC54DD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66807-A162-20D9-7F66-F201685B91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67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1EB01-B180-C1EC-7E5A-CC638F6C9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E456F8-C84A-A4E4-5F34-534C8D6EFF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FFF408-5152-3385-D25C-8FEBD8842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DAA2B-54B7-5C05-0EDA-039563B55D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4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7E08DF5-29C9-A9DE-D75B-EF90055E12B7}"/>
              </a:ext>
            </a:extLst>
          </p:cNvPr>
          <p:cNvSpPr/>
          <p:nvPr/>
        </p:nvSpPr>
        <p:spPr>
          <a:xfrm>
            <a:off x="3225095" y="3558947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8C28079-7D0A-14D9-7AC4-74587A5073B6}"/>
              </a:ext>
            </a:extLst>
          </p:cNvPr>
          <p:cNvSpPr/>
          <p:nvPr/>
        </p:nvSpPr>
        <p:spPr>
          <a:xfrm>
            <a:off x="4961818" y="3558947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012C77D-B39E-99BB-AE0F-D1A72A162E3A}"/>
              </a:ext>
            </a:extLst>
          </p:cNvPr>
          <p:cNvSpPr/>
          <p:nvPr/>
        </p:nvSpPr>
        <p:spPr>
          <a:xfrm>
            <a:off x="6698541" y="3558947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85D6CAD-11C5-2AEF-C3C8-DCF3923C02AF}"/>
              </a:ext>
            </a:extLst>
          </p:cNvPr>
          <p:cNvSpPr/>
          <p:nvPr/>
        </p:nvSpPr>
        <p:spPr>
          <a:xfrm>
            <a:off x="8435333" y="3558947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A936A97-00B5-4A68-C745-A0F67189B6C0}"/>
              </a:ext>
            </a:extLst>
          </p:cNvPr>
          <p:cNvSpPr/>
          <p:nvPr/>
        </p:nvSpPr>
        <p:spPr>
          <a:xfrm>
            <a:off x="1017212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7E16DFB6-55E3-9BCA-D8AC-B930B3266D95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25" name="Shape 2">
              <a:extLst>
                <a:ext uri="{FF2B5EF4-FFF2-40B4-BE49-F238E27FC236}">
                  <a16:creationId xmlns:a16="http://schemas.microsoft.com/office/drawing/2014/main" id="{3A29D475-2239-CA9D-850A-D2034D7FE481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26" name="Shape 3">
              <a:extLst>
                <a:ext uri="{FF2B5EF4-FFF2-40B4-BE49-F238E27FC236}">
                  <a16:creationId xmlns:a16="http://schemas.microsoft.com/office/drawing/2014/main" id="{E726C14A-5E01-F2C5-252E-D202FF6A0D92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27" name="Text 4">
              <a:extLst>
                <a:ext uri="{FF2B5EF4-FFF2-40B4-BE49-F238E27FC236}">
                  <a16:creationId xmlns:a16="http://schemas.microsoft.com/office/drawing/2014/main" id="{77D84A08-9EC5-C381-72AA-52F3C4CB1413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E435B-245C-8FF0-E28D-6FA0766B3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A8F9CDC3-0967-03C8-28C2-7A8209433579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DF200B2-CAC2-FF40-2311-F06EEC893F23}"/>
              </a:ext>
            </a:extLst>
          </p:cNvPr>
          <p:cNvSpPr/>
          <p:nvPr/>
        </p:nvSpPr>
        <p:spPr>
          <a:xfrm>
            <a:off x="4961887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DA1D648-9262-8329-19A0-9FAFA235639F}"/>
              </a:ext>
            </a:extLst>
          </p:cNvPr>
          <p:cNvSpPr/>
          <p:nvPr/>
        </p:nvSpPr>
        <p:spPr>
          <a:xfrm>
            <a:off x="322509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67FD58A-6578-0508-1B82-19405DC65CF0}"/>
              </a:ext>
            </a:extLst>
          </p:cNvPr>
          <p:cNvSpPr/>
          <p:nvPr/>
        </p:nvSpPr>
        <p:spPr>
          <a:xfrm>
            <a:off x="8426942" y="3563101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EE35A0F-87DA-3CCE-A74A-3D52F8809384}"/>
              </a:ext>
            </a:extLst>
          </p:cNvPr>
          <p:cNvSpPr/>
          <p:nvPr/>
        </p:nvSpPr>
        <p:spPr>
          <a:xfrm>
            <a:off x="6706932" y="3563101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EF1F8FB-48C5-60F6-46A1-2A34EB109A2A}"/>
              </a:ext>
            </a:extLst>
          </p:cNvPr>
          <p:cNvSpPr/>
          <p:nvPr/>
        </p:nvSpPr>
        <p:spPr>
          <a:xfrm>
            <a:off x="1017212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61B799E-35FE-23B7-27B9-E05486C43949}"/>
              </a:ext>
            </a:extLst>
          </p:cNvPr>
          <p:cNvSpPr/>
          <p:nvPr/>
        </p:nvSpPr>
        <p:spPr>
          <a:xfrm>
            <a:off x="8288459" y="3445778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030588E0-F395-A5D6-16B9-33AE603AC8D0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7" name="Shape 2">
              <a:extLst>
                <a:ext uri="{FF2B5EF4-FFF2-40B4-BE49-F238E27FC236}">
                  <a16:creationId xmlns:a16="http://schemas.microsoft.com/office/drawing/2014/main" id="{173CCC5F-B7E2-03CF-4A65-AF749A464865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Shape 3">
              <a:extLst>
                <a:ext uri="{FF2B5EF4-FFF2-40B4-BE49-F238E27FC236}">
                  <a16:creationId xmlns:a16="http://schemas.microsoft.com/office/drawing/2014/main" id="{6CE8C8E0-926F-7F84-B60E-1A8AA66C53BF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9" name="Text 4">
              <a:extLst>
                <a:ext uri="{FF2B5EF4-FFF2-40B4-BE49-F238E27FC236}">
                  <a16:creationId xmlns:a16="http://schemas.microsoft.com/office/drawing/2014/main" id="{C3BBBD0F-AFF1-69DD-FC6F-CAF271F413A1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745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969C3-5029-0F55-4367-A3EADD598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FBA274EF-2774-D43F-5154-DCEF837A647A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F624B11-CFCE-9D9B-1CA5-DFA0B33EA6F6}"/>
              </a:ext>
            </a:extLst>
          </p:cNvPr>
          <p:cNvSpPr/>
          <p:nvPr/>
        </p:nvSpPr>
        <p:spPr>
          <a:xfrm>
            <a:off x="4961887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7D52089-2372-2718-C3B3-645DE176B7F3}"/>
              </a:ext>
            </a:extLst>
          </p:cNvPr>
          <p:cNvSpPr/>
          <p:nvPr/>
        </p:nvSpPr>
        <p:spPr>
          <a:xfrm>
            <a:off x="322509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C57B2A2-CC3C-B5D8-005F-B930664EA4CA}"/>
              </a:ext>
            </a:extLst>
          </p:cNvPr>
          <p:cNvSpPr/>
          <p:nvPr/>
        </p:nvSpPr>
        <p:spPr>
          <a:xfrm>
            <a:off x="8426942" y="3563101"/>
            <a:ext cx="1233181" cy="112429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E509E9F-6591-AEE8-8A4F-C7034925D73E}"/>
              </a:ext>
            </a:extLst>
          </p:cNvPr>
          <p:cNvSpPr/>
          <p:nvPr/>
        </p:nvSpPr>
        <p:spPr>
          <a:xfrm>
            <a:off x="6706932" y="3563101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3A027EC-C6C4-7D28-0D12-DBEA4A2CA84D}"/>
              </a:ext>
            </a:extLst>
          </p:cNvPr>
          <p:cNvSpPr/>
          <p:nvPr/>
        </p:nvSpPr>
        <p:spPr>
          <a:xfrm>
            <a:off x="10172125" y="3546364"/>
            <a:ext cx="1233181" cy="112429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7F0222A-F0A3-FFED-79AB-A7D2D81F626A}"/>
              </a:ext>
            </a:extLst>
          </p:cNvPr>
          <p:cNvSpPr/>
          <p:nvPr/>
        </p:nvSpPr>
        <p:spPr>
          <a:xfrm>
            <a:off x="8288459" y="3445778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0F37BA-F8CB-1870-F17D-8C678AEFABBF}"/>
              </a:ext>
            </a:extLst>
          </p:cNvPr>
          <p:cNvSpPr txBox="1"/>
          <p:nvPr/>
        </p:nvSpPr>
        <p:spPr>
          <a:xfrm>
            <a:off x="9668652" y="3677621"/>
            <a:ext cx="520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9B2A011-0F12-1337-EF9B-99E62A286558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7" name="Shape 2">
              <a:extLst>
                <a:ext uri="{FF2B5EF4-FFF2-40B4-BE49-F238E27FC236}">
                  <a16:creationId xmlns:a16="http://schemas.microsoft.com/office/drawing/2014/main" id="{A4539BCD-FB45-AD6B-41BD-AB2B649F17C6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Shape 3">
              <a:extLst>
                <a:ext uri="{FF2B5EF4-FFF2-40B4-BE49-F238E27FC236}">
                  <a16:creationId xmlns:a16="http://schemas.microsoft.com/office/drawing/2014/main" id="{9B7E59F1-C46F-540C-9AC9-8AFF4EC72E87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9" name="Text 4">
              <a:extLst>
                <a:ext uri="{FF2B5EF4-FFF2-40B4-BE49-F238E27FC236}">
                  <a16:creationId xmlns:a16="http://schemas.microsoft.com/office/drawing/2014/main" id="{CCF62C9B-5221-9E1E-BC1B-01DFDEAFD794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079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8092-D887-B1F5-29BC-579C1E5C8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8B3D177-66EB-6256-B533-AB8F37C3838F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CC53A5E-379A-A3DA-CEDC-2DA85B6DBB5B}"/>
              </a:ext>
            </a:extLst>
          </p:cNvPr>
          <p:cNvSpPr/>
          <p:nvPr/>
        </p:nvSpPr>
        <p:spPr>
          <a:xfrm>
            <a:off x="4961887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DBFFDBC-06FC-3EA3-84A6-04DDBF4FA366}"/>
              </a:ext>
            </a:extLst>
          </p:cNvPr>
          <p:cNvSpPr/>
          <p:nvPr/>
        </p:nvSpPr>
        <p:spPr>
          <a:xfrm>
            <a:off x="322509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B9B59CE-F452-A95A-F0A1-A1209DC31331}"/>
              </a:ext>
            </a:extLst>
          </p:cNvPr>
          <p:cNvSpPr/>
          <p:nvPr/>
        </p:nvSpPr>
        <p:spPr>
          <a:xfrm>
            <a:off x="10188769" y="3546363"/>
            <a:ext cx="1233181" cy="11242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FB4EE94-FA1E-25B2-FA83-510B06B1CA1E}"/>
              </a:ext>
            </a:extLst>
          </p:cNvPr>
          <p:cNvSpPr/>
          <p:nvPr/>
        </p:nvSpPr>
        <p:spPr>
          <a:xfrm>
            <a:off x="6706932" y="3563101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3EBADD6-9260-2355-5173-0B46F71336D5}"/>
              </a:ext>
            </a:extLst>
          </p:cNvPr>
          <p:cNvSpPr/>
          <p:nvPr/>
        </p:nvSpPr>
        <p:spPr>
          <a:xfrm>
            <a:off x="8451977" y="3567911"/>
            <a:ext cx="1233181" cy="11242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49FD1B0-AD10-8A23-AFF8-BB63ADF847FA}"/>
              </a:ext>
            </a:extLst>
          </p:cNvPr>
          <p:cNvSpPr/>
          <p:nvPr/>
        </p:nvSpPr>
        <p:spPr>
          <a:xfrm>
            <a:off x="8288459" y="3445778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B7F0C54-6E7D-DB69-405A-D1B66D72EEDB}"/>
              </a:ext>
            </a:extLst>
          </p:cNvPr>
          <p:cNvSpPr txBox="1"/>
          <p:nvPr/>
        </p:nvSpPr>
        <p:spPr>
          <a:xfrm>
            <a:off x="9668652" y="3677621"/>
            <a:ext cx="520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endParaRPr lang="es-MX" sz="5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802A40B-6869-5D3B-4B8B-019FA094B812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BE5C56C2-D00F-9CE8-9755-D270B6D722E9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132ECA1F-67C0-D660-4841-3CCBD14F3516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535ACEAE-D600-E206-696F-614A6EB583F3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101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ABFBA-332C-A314-8A07-E38D28B5B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BC7C29B-7423-B0FD-546B-D0E13DE889AF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12489D5-FEBE-174E-E72B-778A1420A1EB}"/>
              </a:ext>
            </a:extLst>
          </p:cNvPr>
          <p:cNvSpPr/>
          <p:nvPr/>
        </p:nvSpPr>
        <p:spPr>
          <a:xfrm>
            <a:off x="4961887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B3A945F-B7AC-4BD3-F89A-132303E07A8D}"/>
              </a:ext>
            </a:extLst>
          </p:cNvPr>
          <p:cNvSpPr/>
          <p:nvPr/>
        </p:nvSpPr>
        <p:spPr>
          <a:xfrm>
            <a:off x="322509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E655CD4-5908-538B-87E7-13AFCE102283}"/>
              </a:ext>
            </a:extLst>
          </p:cNvPr>
          <p:cNvSpPr/>
          <p:nvPr/>
        </p:nvSpPr>
        <p:spPr>
          <a:xfrm>
            <a:off x="10188769" y="3546363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FCD01CD-325E-C6FF-A135-6D1E5917DB2D}"/>
              </a:ext>
            </a:extLst>
          </p:cNvPr>
          <p:cNvSpPr/>
          <p:nvPr/>
        </p:nvSpPr>
        <p:spPr>
          <a:xfrm>
            <a:off x="6706932" y="3563101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5B4C711-E7FB-16F3-3DBA-83A2A4FEB228}"/>
              </a:ext>
            </a:extLst>
          </p:cNvPr>
          <p:cNvSpPr/>
          <p:nvPr/>
        </p:nvSpPr>
        <p:spPr>
          <a:xfrm>
            <a:off x="8451977" y="3567911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54D302E-517F-FF9C-69F5-60FAA907796F}"/>
              </a:ext>
            </a:extLst>
          </p:cNvPr>
          <p:cNvSpPr/>
          <p:nvPr/>
        </p:nvSpPr>
        <p:spPr>
          <a:xfrm>
            <a:off x="3095201" y="3462515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E52A5DDB-A3C6-4901-2435-AC86F4B82AEE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CDE58747-F138-A705-9094-F3B6BAEFF248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FB0082A1-D6A0-38DF-4B8E-232FDEC3597E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919F0524-B1C5-8CB0-6111-2F5A450D0184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845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C7E4D-8EDF-EB10-0E34-2E7717945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E364FE6D-E49C-CCBD-0856-F257A818C03A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F23469F-41F9-B0AC-56E2-1F8454C5EDE0}"/>
              </a:ext>
            </a:extLst>
          </p:cNvPr>
          <p:cNvSpPr/>
          <p:nvPr/>
        </p:nvSpPr>
        <p:spPr>
          <a:xfrm>
            <a:off x="4961887" y="3546364"/>
            <a:ext cx="1233181" cy="11242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D7FAA91-4A33-4CEF-6D7F-294065034C87}"/>
              </a:ext>
            </a:extLst>
          </p:cNvPr>
          <p:cNvSpPr/>
          <p:nvPr/>
        </p:nvSpPr>
        <p:spPr>
          <a:xfrm>
            <a:off x="3225095" y="3546364"/>
            <a:ext cx="1233181" cy="11242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4F5ADDC-9F8B-7D85-48E4-9E0CCE1C1DD2}"/>
              </a:ext>
            </a:extLst>
          </p:cNvPr>
          <p:cNvSpPr/>
          <p:nvPr/>
        </p:nvSpPr>
        <p:spPr>
          <a:xfrm>
            <a:off x="10188769" y="3546363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8459BC5-984B-F7DC-7471-7328CDFAE489}"/>
              </a:ext>
            </a:extLst>
          </p:cNvPr>
          <p:cNvSpPr/>
          <p:nvPr/>
        </p:nvSpPr>
        <p:spPr>
          <a:xfrm>
            <a:off x="6706932" y="3563101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E0A67C3-3678-6FD9-A587-93DAD7497951}"/>
              </a:ext>
            </a:extLst>
          </p:cNvPr>
          <p:cNvSpPr/>
          <p:nvPr/>
        </p:nvSpPr>
        <p:spPr>
          <a:xfrm>
            <a:off x="8451977" y="3567911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A736D51-3033-B854-AEC4-38E3894F485D}"/>
              </a:ext>
            </a:extLst>
          </p:cNvPr>
          <p:cNvSpPr/>
          <p:nvPr/>
        </p:nvSpPr>
        <p:spPr>
          <a:xfrm>
            <a:off x="3095201" y="3462515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D98DFF1-BC46-6FFD-5768-ACBC53ECD331}"/>
              </a:ext>
            </a:extLst>
          </p:cNvPr>
          <p:cNvSpPr txBox="1"/>
          <p:nvPr/>
        </p:nvSpPr>
        <p:spPr>
          <a:xfrm>
            <a:off x="4441837" y="3672475"/>
            <a:ext cx="520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endParaRPr lang="es-MX" sz="5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AF49876-A86D-CE54-3699-33868CA655A6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972ED8EE-2F6D-ABFB-F71F-E09103B75032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3671BC51-7897-950C-D43C-6882F4C38CA5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039F6476-33CF-FF23-D677-658A26DC2B92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5469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F8B15-C189-71F4-19A3-837C0D314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86BC457C-2D0B-22A3-3FA8-9737E322DB9D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511EDB0-37EB-F116-3DE5-094663AA6015}"/>
              </a:ext>
            </a:extLst>
          </p:cNvPr>
          <p:cNvSpPr/>
          <p:nvPr/>
        </p:nvSpPr>
        <p:spPr>
          <a:xfrm>
            <a:off x="4961887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3F5B259-D941-82D6-A8CD-28BB83696BB7}"/>
              </a:ext>
            </a:extLst>
          </p:cNvPr>
          <p:cNvSpPr/>
          <p:nvPr/>
        </p:nvSpPr>
        <p:spPr>
          <a:xfrm>
            <a:off x="322509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CB515FA-AD63-B266-AD14-05B339F4FB4A}"/>
              </a:ext>
            </a:extLst>
          </p:cNvPr>
          <p:cNvSpPr/>
          <p:nvPr/>
        </p:nvSpPr>
        <p:spPr>
          <a:xfrm>
            <a:off x="10188769" y="3546363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4BBAA84-D786-8981-E6E5-865F7E520390}"/>
              </a:ext>
            </a:extLst>
          </p:cNvPr>
          <p:cNvSpPr/>
          <p:nvPr/>
        </p:nvSpPr>
        <p:spPr>
          <a:xfrm>
            <a:off x="6706932" y="3563101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44BF8D5-54EB-E46A-893F-A3007650B221}"/>
              </a:ext>
            </a:extLst>
          </p:cNvPr>
          <p:cNvSpPr/>
          <p:nvPr/>
        </p:nvSpPr>
        <p:spPr>
          <a:xfrm>
            <a:off x="8451977" y="3567911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D57DBE6-87E5-D6EC-292E-B84D5DE007BC}"/>
              </a:ext>
            </a:extLst>
          </p:cNvPr>
          <p:cNvSpPr/>
          <p:nvPr/>
        </p:nvSpPr>
        <p:spPr>
          <a:xfrm>
            <a:off x="4843986" y="3462515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ECC35BD-8FBE-EEE1-99C7-6A9223A13AA9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75FE07DC-E85D-B09D-BD1C-E40ACEAD6F01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AE754DAC-A58E-D2F8-EA00-78605D9AD686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2AE7362C-4384-A66D-2123-2294DD5AABEA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64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1E212-F5C5-5234-8A69-9EA0AFE79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0DB9D54-6E0A-F820-039D-7505D2DE1D5A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A21506E-0DA4-346A-F733-4D1A0B3F2D93}"/>
              </a:ext>
            </a:extLst>
          </p:cNvPr>
          <p:cNvSpPr/>
          <p:nvPr/>
        </p:nvSpPr>
        <p:spPr>
          <a:xfrm>
            <a:off x="4961887" y="3546364"/>
            <a:ext cx="1233181" cy="112429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B574268-0557-118C-B696-031491B30A67}"/>
              </a:ext>
            </a:extLst>
          </p:cNvPr>
          <p:cNvSpPr/>
          <p:nvPr/>
        </p:nvSpPr>
        <p:spPr>
          <a:xfrm>
            <a:off x="322509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5DCF5A2-5577-6054-97C3-70B7B705C8D0}"/>
              </a:ext>
            </a:extLst>
          </p:cNvPr>
          <p:cNvSpPr/>
          <p:nvPr/>
        </p:nvSpPr>
        <p:spPr>
          <a:xfrm>
            <a:off x="10188769" y="3546363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2FF2FFC-D0EC-E93F-F04F-A6E9C3BD6C5C}"/>
              </a:ext>
            </a:extLst>
          </p:cNvPr>
          <p:cNvSpPr/>
          <p:nvPr/>
        </p:nvSpPr>
        <p:spPr>
          <a:xfrm>
            <a:off x="6706932" y="3563101"/>
            <a:ext cx="1233181" cy="112429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C4E92FD-5CEF-7AD3-BC91-C7840A660A1D}"/>
              </a:ext>
            </a:extLst>
          </p:cNvPr>
          <p:cNvSpPr/>
          <p:nvPr/>
        </p:nvSpPr>
        <p:spPr>
          <a:xfrm>
            <a:off x="8451977" y="3567911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F7DC67A-07EE-9A78-C3BD-353ABA4292E8}"/>
              </a:ext>
            </a:extLst>
          </p:cNvPr>
          <p:cNvSpPr/>
          <p:nvPr/>
        </p:nvSpPr>
        <p:spPr>
          <a:xfrm>
            <a:off x="4843986" y="3462515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35430F2-E8E3-EBF5-661A-C837520CB6C0}"/>
              </a:ext>
            </a:extLst>
          </p:cNvPr>
          <p:cNvSpPr txBox="1"/>
          <p:nvPr/>
        </p:nvSpPr>
        <p:spPr>
          <a:xfrm>
            <a:off x="6178038" y="3672475"/>
            <a:ext cx="520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AEED253-C3E6-C657-07EC-850705DA0E69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91E300CF-DD5F-37E2-61C5-884965E62B7E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91C802AB-4A52-A376-8C39-017BCC1D70EC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7E3EF1F1-C397-B488-EDC3-96A9AC6CE695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492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F8911-85EF-3282-AC89-6FD05F957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12CF2513-29FF-5DDC-07E7-C06FA1C6650D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3224BAB-2A04-E15E-4A45-26334A44E46D}"/>
              </a:ext>
            </a:extLst>
          </p:cNvPr>
          <p:cNvSpPr/>
          <p:nvPr/>
        </p:nvSpPr>
        <p:spPr>
          <a:xfrm>
            <a:off x="6682121" y="3567911"/>
            <a:ext cx="1233181" cy="11242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B9369C0-187B-64E8-F5AE-E6A06AEFB113}"/>
              </a:ext>
            </a:extLst>
          </p:cNvPr>
          <p:cNvSpPr/>
          <p:nvPr/>
        </p:nvSpPr>
        <p:spPr>
          <a:xfrm>
            <a:off x="322509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CE01959-2CFB-7FD2-FB31-79372BFBD6DB}"/>
              </a:ext>
            </a:extLst>
          </p:cNvPr>
          <p:cNvSpPr/>
          <p:nvPr/>
        </p:nvSpPr>
        <p:spPr>
          <a:xfrm>
            <a:off x="10188769" y="3546363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984F318-CF56-30FB-4095-66C33F71FEEF}"/>
              </a:ext>
            </a:extLst>
          </p:cNvPr>
          <p:cNvSpPr/>
          <p:nvPr/>
        </p:nvSpPr>
        <p:spPr>
          <a:xfrm>
            <a:off x="4945329" y="3567911"/>
            <a:ext cx="1233181" cy="11242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B29E78E-EF60-2709-DB15-FFB900FDB338}"/>
              </a:ext>
            </a:extLst>
          </p:cNvPr>
          <p:cNvSpPr/>
          <p:nvPr/>
        </p:nvSpPr>
        <p:spPr>
          <a:xfrm>
            <a:off x="8451977" y="3567911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013ADFA-863A-BEE0-078C-F6930576B20A}"/>
              </a:ext>
            </a:extLst>
          </p:cNvPr>
          <p:cNvSpPr/>
          <p:nvPr/>
        </p:nvSpPr>
        <p:spPr>
          <a:xfrm>
            <a:off x="4843986" y="3462515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6067E9B-1E80-004F-A1AA-97402CFD556C}"/>
              </a:ext>
            </a:extLst>
          </p:cNvPr>
          <p:cNvSpPr txBox="1"/>
          <p:nvPr/>
        </p:nvSpPr>
        <p:spPr>
          <a:xfrm>
            <a:off x="6178038" y="3672475"/>
            <a:ext cx="520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7159DA0-8CD1-D769-0881-D1976EC32313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ED737C97-52A5-6096-573E-142AE5D15906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73D9B142-ABD4-2615-5B50-52333D079D53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CB6A3F66-410D-95CF-9456-C216EFBACE57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760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FFA8B-9B0B-C308-6ED5-22AB5A0C0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6D82315F-0F8F-E028-0AA7-FC0D2E5F8C7A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C7D822E-7FE8-2F90-4FA0-4FD7A9658A7C}"/>
              </a:ext>
            </a:extLst>
          </p:cNvPr>
          <p:cNvSpPr/>
          <p:nvPr/>
        </p:nvSpPr>
        <p:spPr>
          <a:xfrm>
            <a:off x="6682121" y="3567911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C0354D5-3B22-AD66-4324-8140162A1547}"/>
              </a:ext>
            </a:extLst>
          </p:cNvPr>
          <p:cNvSpPr/>
          <p:nvPr/>
        </p:nvSpPr>
        <p:spPr>
          <a:xfrm>
            <a:off x="322509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07C80E3-1FB6-D789-33F5-45345DDBC9AE}"/>
              </a:ext>
            </a:extLst>
          </p:cNvPr>
          <p:cNvSpPr/>
          <p:nvPr/>
        </p:nvSpPr>
        <p:spPr>
          <a:xfrm>
            <a:off x="10188769" y="3546363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FFD5322-9296-052C-ECB5-D985F190FF2E}"/>
              </a:ext>
            </a:extLst>
          </p:cNvPr>
          <p:cNvSpPr/>
          <p:nvPr/>
        </p:nvSpPr>
        <p:spPr>
          <a:xfrm>
            <a:off x="4945329" y="3567911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613A7C2-4EE9-1A4F-9B35-351FC4873FF6}"/>
              </a:ext>
            </a:extLst>
          </p:cNvPr>
          <p:cNvSpPr/>
          <p:nvPr/>
        </p:nvSpPr>
        <p:spPr>
          <a:xfrm>
            <a:off x="8451977" y="3567911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24DA47E-1287-C524-779D-50575AF8621B}"/>
              </a:ext>
            </a:extLst>
          </p:cNvPr>
          <p:cNvSpPr/>
          <p:nvPr/>
        </p:nvSpPr>
        <p:spPr>
          <a:xfrm>
            <a:off x="6568759" y="3467325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DBE12A8-6849-5DEC-CFDF-A45EAF016667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D9985E0F-44A2-3B88-BD75-A64C1617F4CC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D333ECCB-C4B5-D0D6-0DFC-E215979A66FF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001819EC-E5FF-71EA-ABC9-F41A3D9E48B2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042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22C81-B478-5BF1-9E7D-0414C3B75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3ABEF0AD-E52D-0835-1F4C-7B0CB8AFCFD6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2991DA1-E11B-2652-98B2-DD17AEE30ABB}"/>
              </a:ext>
            </a:extLst>
          </p:cNvPr>
          <p:cNvSpPr/>
          <p:nvPr/>
        </p:nvSpPr>
        <p:spPr>
          <a:xfrm>
            <a:off x="6682121" y="3567911"/>
            <a:ext cx="1233181" cy="112429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12721F9-64AD-A49F-2837-D10A281EF704}"/>
              </a:ext>
            </a:extLst>
          </p:cNvPr>
          <p:cNvSpPr/>
          <p:nvPr/>
        </p:nvSpPr>
        <p:spPr>
          <a:xfrm>
            <a:off x="322509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3446797-A96A-E236-4D11-3FF511CB0FD0}"/>
              </a:ext>
            </a:extLst>
          </p:cNvPr>
          <p:cNvSpPr/>
          <p:nvPr/>
        </p:nvSpPr>
        <p:spPr>
          <a:xfrm>
            <a:off x="10188769" y="3546363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3EC2DBB-2E13-B52E-77B1-75C3828CF334}"/>
              </a:ext>
            </a:extLst>
          </p:cNvPr>
          <p:cNvSpPr/>
          <p:nvPr/>
        </p:nvSpPr>
        <p:spPr>
          <a:xfrm>
            <a:off x="4945329" y="3567911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D22FCBC-DA78-F07E-3A29-34FBBC3EC72A}"/>
              </a:ext>
            </a:extLst>
          </p:cNvPr>
          <p:cNvSpPr/>
          <p:nvPr/>
        </p:nvSpPr>
        <p:spPr>
          <a:xfrm>
            <a:off x="8451977" y="3567911"/>
            <a:ext cx="1233181" cy="112429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2DB0574-2B48-748C-1F69-B648E09D890E}"/>
              </a:ext>
            </a:extLst>
          </p:cNvPr>
          <p:cNvSpPr/>
          <p:nvPr/>
        </p:nvSpPr>
        <p:spPr>
          <a:xfrm>
            <a:off x="6568759" y="3467325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2798BB-0631-6F06-3B47-0F4DB344198B}"/>
              </a:ext>
            </a:extLst>
          </p:cNvPr>
          <p:cNvSpPr txBox="1"/>
          <p:nvPr/>
        </p:nvSpPr>
        <p:spPr>
          <a:xfrm>
            <a:off x="7923580" y="3672475"/>
            <a:ext cx="520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41EFC1E-B94F-852A-2222-298540FD0A5B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B78B170E-6BE1-5632-48C8-0475C081BEFB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E9C62B1D-AC6A-9E2C-A977-D4B615EDD606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2D6254FE-E1E5-D710-3682-DF3CA607AD83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5785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DBF5C-7B4E-45F7-9116-48B70EBCE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992CD52-BA2F-FC2D-85FF-C00375ADC17D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1EE28AB-C3FA-1491-9608-E1736BAE4DBE}"/>
              </a:ext>
            </a:extLst>
          </p:cNvPr>
          <p:cNvSpPr/>
          <p:nvPr/>
        </p:nvSpPr>
        <p:spPr>
          <a:xfrm>
            <a:off x="3225095" y="3567573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C0B6D73-92A6-2C28-D1E3-C76A03C7E4CD}"/>
              </a:ext>
            </a:extLst>
          </p:cNvPr>
          <p:cNvSpPr/>
          <p:nvPr/>
        </p:nvSpPr>
        <p:spPr>
          <a:xfrm>
            <a:off x="4961818" y="3558947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25C7212-15C6-4B3B-3567-F0BDFF780D3A}"/>
              </a:ext>
            </a:extLst>
          </p:cNvPr>
          <p:cNvSpPr/>
          <p:nvPr/>
        </p:nvSpPr>
        <p:spPr>
          <a:xfrm>
            <a:off x="6698541" y="3558947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7A44BDD-DCF5-3DDD-67D7-4A2D5FB289F7}"/>
              </a:ext>
            </a:extLst>
          </p:cNvPr>
          <p:cNvSpPr/>
          <p:nvPr/>
        </p:nvSpPr>
        <p:spPr>
          <a:xfrm>
            <a:off x="8435333" y="3558947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72FE1AC-121A-AFD9-A573-C975718465C5}"/>
              </a:ext>
            </a:extLst>
          </p:cNvPr>
          <p:cNvSpPr/>
          <p:nvPr/>
        </p:nvSpPr>
        <p:spPr>
          <a:xfrm>
            <a:off x="1017212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D4FC0D6-8C92-B2A4-5C3C-4D7416D86A66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25" name="Shape 2">
              <a:extLst>
                <a:ext uri="{FF2B5EF4-FFF2-40B4-BE49-F238E27FC236}">
                  <a16:creationId xmlns:a16="http://schemas.microsoft.com/office/drawing/2014/main" id="{8A51D439-0C07-674E-A976-3342D77D23A4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26" name="Shape 3">
              <a:extLst>
                <a:ext uri="{FF2B5EF4-FFF2-40B4-BE49-F238E27FC236}">
                  <a16:creationId xmlns:a16="http://schemas.microsoft.com/office/drawing/2014/main" id="{6E373F27-05DC-0750-1E18-F6CACB2828A8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27" name="Text 4">
              <a:extLst>
                <a:ext uri="{FF2B5EF4-FFF2-40B4-BE49-F238E27FC236}">
                  <a16:creationId xmlns:a16="http://schemas.microsoft.com/office/drawing/2014/main" id="{3AD82540-7009-F24B-B172-B336659BA8EA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318C496F-C48A-0459-525D-7E62800A7186}"/>
              </a:ext>
            </a:extLst>
          </p:cNvPr>
          <p:cNvSpPr/>
          <p:nvPr/>
        </p:nvSpPr>
        <p:spPr>
          <a:xfrm>
            <a:off x="3120705" y="3447875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710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5EF98-7F27-5490-9766-849FCFC25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3712143-7DFC-6487-7540-A852F43F56BD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706D490-4571-9298-4FB1-1C5152378C19}"/>
              </a:ext>
            </a:extLst>
          </p:cNvPr>
          <p:cNvSpPr/>
          <p:nvPr/>
        </p:nvSpPr>
        <p:spPr>
          <a:xfrm>
            <a:off x="8451977" y="3567911"/>
            <a:ext cx="1233181" cy="11242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EE27D21-23A7-134E-6BAE-7E40256C6B2B}"/>
              </a:ext>
            </a:extLst>
          </p:cNvPr>
          <p:cNvSpPr/>
          <p:nvPr/>
        </p:nvSpPr>
        <p:spPr>
          <a:xfrm>
            <a:off x="322509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332EF59-B08B-0946-AD39-F68AF64146B5}"/>
              </a:ext>
            </a:extLst>
          </p:cNvPr>
          <p:cNvSpPr/>
          <p:nvPr/>
        </p:nvSpPr>
        <p:spPr>
          <a:xfrm>
            <a:off x="10188769" y="3546363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3BFC830-B344-8808-5029-4903DBA584D7}"/>
              </a:ext>
            </a:extLst>
          </p:cNvPr>
          <p:cNvSpPr/>
          <p:nvPr/>
        </p:nvSpPr>
        <p:spPr>
          <a:xfrm>
            <a:off x="4945329" y="3567911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7319458-157A-8C4A-13DA-B9B347E6A965}"/>
              </a:ext>
            </a:extLst>
          </p:cNvPr>
          <p:cNvSpPr/>
          <p:nvPr/>
        </p:nvSpPr>
        <p:spPr>
          <a:xfrm>
            <a:off x="6690399" y="3567911"/>
            <a:ext cx="1233181" cy="11242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97928A1-EB19-04AE-BCD1-245E4ACA6021}"/>
              </a:ext>
            </a:extLst>
          </p:cNvPr>
          <p:cNvSpPr/>
          <p:nvPr/>
        </p:nvSpPr>
        <p:spPr>
          <a:xfrm>
            <a:off x="6568759" y="3467325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C22BE5C-A8D8-98CC-F6C9-E92C9D4DFF71}"/>
              </a:ext>
            </a:extLst>
          </p:cNvPr>
          <p:cNvSpPr txBox="1"/>
          <p:nvPr/>
        </p:nvSpPr>
        <p:spPr>
          <a:xfrm>
            <a:off x="7923580" y="3672475"/>
            <a:ext cx="520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2696EDE-B5EF-0165-CF1C-4CACC2778D54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BD8A5DB9-6AEB-3774-9DF7-857F99A3AFCC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0FF6755F-8D8D-5BD5-DAF3-61AE947D47DF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30163678-0357-0379-EDA9-8F616BAC205C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4336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8DC42-0590-2600-EF37-9CE1EFA37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49D33A7-867A-8659-A70C-162E5690E17B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8395A79-5C3A-C73E-E957-67A270B2AC06}"/>
              </a:ext>
            </a:extLst>
          </p:cNvPr>
          <p:cNvSpPr/>
          <p:nvPr/>
        </p:nvSpPr>
        <p:spPr>
          <a:xfrm>
            <a:off x="8451977" y="3567911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779DEDE-1D2E-0BDF-75CF-B29E45C285F1}"/>
              </a:ext>
            </a:extLst>
          </p:cNvPr>
          <p:cNvSpPr/>
          <p:nvPr/>
        </p:nvSpPr>
        <p:spPr>
          <a:xfrm>
            <a:off x="322509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BDE05D2-E5A4-5E31-0EB0-1D7942F0F8D6}"/>
              </a:ext>
            </a:extLst>
          </p:cNvPr>
          <p:cNvSpPr/>
          <p:nvPr/>
        </p:nvSpPr>
        <p:spPr>
          <a:xfrm>
            <a:off x="10188769" y="3546363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D22980A-0AB0-2012-2C69-91B89DF83751}"/>
              </a:ext>
            </a:extLst>
          </p:cNvPr>
          <p:cNvSpPr/>
          <p:nvPr/>
        </p:nvSpPr>
        <p:spPr>
          <a:xfrm>
            <a:off x="4945329" y="3567911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DCEDB76-7459-092A-9CEC-DC369D4965A4}"/>
              </a:ext>
            </a:extLst>
          </p:cNvPr>
          <p:cNvSpPr/>
          <p:nvPr/>
        </p:nvSpPr>
        <p:spPr>
          <a:xfrm>
            <a:off x="6690399" y="3567911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F2BB147-BFE0-8882-6E79-96E99A5550F0}"/>
              </a:ext>
            </a:extLst>
          </p:cNvPr>
          <p:cNvSpPr/>
          <p:nvPr/>
        </p:nvSpPr>
        <p:spPr>
          <a:xfrm>
            <a:off x="3083079" y="3452069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70C4EFF-7220-8E9A-55ED-60809163C9A7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D5407374-4760-1905-FD99-C032A02AF560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91FFB16A-1029-82B8-7DB3-8CB81C2FF370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9FD0CA2D-55FD-3633-243F-DC314B86CA72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29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A7FF7-FE22-3780-7D1C-C873221C0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6BED6787-16A5-C6B5-50F0-D95610C29DF2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02A9572-2ED6-33D3-37D9-FF8488AF6767}"/>
              </a:ext>
            </a:extLst>
          </p:cNvPr>
          <p:cNvSpPr/>
          <p:nvPr/>
        </p:nvSpPr>
        <p:spPr>
          <a:xfrm>
            <a:off x="8451977" y="3567911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1A9CA90-DAE2-E63D-3E56-5085557564D8}"/>
              </a:ext>
            </a:extLst>
          </p:cNvPr>
          <p:cNvSpPr/>
          <p:nvPr/>
        </p:nvSpPr>
        <p:spPr>
          <a:xfrm>
            <a:off x="3225095" y="3546364"/>
            <a:ext cx="1233181" cy="11242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46B10C0-E51E-A006-B68F-9EFAB548D89E}"/>
              </a:ext>
            </a:extLst>
          </p:cNvPr>
          <p:cNvSpPr/>
          <p:nvPr/>
        </p:nvSpPr>
        <p:spPr>
          <a:xfrm>
            <a:off x="10188769" y="3546363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6D98E06-B923-5F56-ED12-126A1BCC164B}"/>
              </a:ext>
            </a:extLst>
          </p:cNvPr>
          <p:cNvSpPr/>
          <p:nvPr/>
        </p:nvSpPr>
        <p:spPr>
          <a:xfrm>
            <a:off x="4945329" y="3567911"/>
            <a:ext cx="1233181" cy="11242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6EEC53D-A4E1-C258-5250-7A8753AED4C1}"/>
              </a:ext>
            </a:extLst>
          </p:cNvPr>
          <p:cNvSpPr/>
          <p:nvPr/>
        </p:nvSpPr>
        <p:spPr>
          <a:xfrm>
            <a:off x="6690399" y="3567911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E4B9695-2A00-4BC2-A16D-9DBA2E4A2EAC}"/>
              </a:ext>
            </a:extLst>
          </p:cNvPr>
          <p:cNvSpPr/>
          <p:nvPr/>
        </p:nvSpPr>
        <p:spPr>
          <a:xfrm>
            <a:off x="3083079" y="3452069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B24F41-9050-C687-65E9-8C96385926D9}"/>
              </a:ext>
            </a:extLst>
          </p:cNvPr>
          <p:cNvSpPr txBox="1"/>
          <p:nvPr/>
        </p:nvSpPr>
        <p:spPr>
          <a:xfrm>
            <a:off x="4437538" y="3672475"/>
            <a:ext cx="520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E8F4B8A8-0689-5B67-DE94-56F6425386BE}"/>
              </a:ext>
            </a:extLst>
          </p:cNvPr>
          <p:cNvGrpSpPr/>
          <p:nvPr/>
        </p:nvGrpSpPr>
        <p:grpSpPr>
          <a:xfrm>
            <a:off x="8057103" y="173401"/>
            <a:ext cx="6410563" cy="3156394"/>
            <a:chOff x="675561" y="2166104"/>
            <a:chExt cx="6410563" cy="3156394"/>
          </a:xfrm>
        </p:grpSpPr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2E295DB6-156E-CBB4-448C-2F564A536ABA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38FDCFEC-34DF-D35C-ABE4-72E768F2B30C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19269DE5-9F2F-2BA7-05D0-6B01B8E79702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9928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4E197-DEC3-1034-8264-827817C36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FB1C5BB7-D39C-34CF-8FA3-AF2F7129EB73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74D98B1-10AA-1FA9-F3FB-3148919B61D2}"/>
              </a:ext>
            </a:extLst>
          </p:cNvPr>
          <p:cNvSpPr/>
          <p:nvPr/>
        </p:nvSpPr>
        <p:spPr>
          <a:xfrm>
            <a:off x="8451977" y="3567911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47E7D76-41D4-D8F6-1AD8-666D269E5345}"/>
              </a:ext>
            </a:extLst>
          </p:cNvPr>
          <p:cNvSpPr/>
          <p:nvPr/>
        </p:nvSpPr>
        <p:spPr>
          <a:xfrm>
            <a:off x="322509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072B77C-AB61-40F2-B552-C4CF5EE74464}"/>
              </a:ext>
            </a:extLst>
          </p:cNvPr>
          <p:cNvSpPr/>
          <p:nvPr/>
        </p:nvSpPr>
        <p:spPr>
          <a:xfrm>
            <a:off x="10188769" y="3546363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D9729DC-40BD-449B-A470-45DA6C1D6D60}"/>
              </a:ext>
            </a:extLst>
          </p:cNvPr>
          <p:cNvSpPr/>
          <p:nvPr/>
        </p:nvSpPr>
        <p:spPr>
          <a:xfrm>
            <a:off x="4945329" y="3567911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268A8BE-2ED9-828E-3FC0-55F5090B12DC}"/>
              </a:ext>
            </a:extLst>
          </p:cNvPr>
          <p:cNvSpPr/>
          <p:nvPr/>
        </p:nvSpPr>
        <p:spPr>
          <a:xfrm>
            <a:off x="6690399" y="3567911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26CF65E-FAE5-D1D8-78B7-EE83C3A7F502}"/>
              </a:ext>
            </a:extLst>
          </p:cNvPr>
          <p:cNvSpPr/>
          <p:nvPr/>
        </p:nvSpPr>
        <p:spPr>
          <a:xfrm>
            <a:off x="4831967" y="3467325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AE9B94A-8195-ED50-8553-E3169A6C69DD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BCC9BF61-7EEA-09D3-4B45-BBABF1D2F7E5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31512D35-5E56-97F9-240D-710E25C197EE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E64F4C0B-F65F-7822-001B-8CF4A317769B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2799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5911F-4BC1-E8BE-3C71-616E4D473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E20649C-82FD-AA80-DDBA-457456317EA0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A6F6AAD-9B62-3117-0482-222FB00E7156}"/>
              </a:ext>
            </a:extLst>
          </p:cNvPr>
          <p:cNvSpPr/>
          <p:nvPr/>
        </p:nvSpPr>
        <p:spPr>
          <a:xfrm>
            <a:off x="8451977" y="3567911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6AF707B-7903-EF95-7E58-142E3CF5DAB2}"/>
              </a:ext>
            </a:extLst>
          </p:cNvPr>
          <p:cNvSpPr/>
          <p:nvPr/>
        </p:nvSpPr>
        <p:spPr>
          <a:xfrm>
            <a:off x="322509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0F95BCA-0D7A-1F9E-ED8D-80A6A7A525A0}"/>
              </a:ext>
            </a:extLst>
          </p:cNvPr>
          <p:cNvSpPr/>
          <p:nvPr/>
        </p:nvSpPr>
        <p:spPr>
          <a:xfrm>
            <a:off x="10188769" y="3546363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8FAA7C9-8486-5A1D-97BA-347800914D01}"/>
              </a:ext>
            </a:extLst>
          </p:cNvPr>
          <p:cNvSpPr/>
          <p:nvPr/>
        </p:nvSpPr>
        <p:spPr>
          <a:xfrm>
            <a:off x="4945329" y="3567911"/>
            <a:ext cx="1233181" cy="112429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DEBB271-1CA0-510B-9985-EBAFA3B8CEE3}"/>
              </a:ext>
            </a:extLst>
          </p:cNvPr>
          <p:cNvSpPr/>
          <p:nvPr/>
        </p:nvSpPr>
        <p:spPr>
          <a:xfrm>
            <a:off x="6690399" y="3567911"/>
            <a:ext cx="1233181" cy="112429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1E2A341-E65E-88F6-70F5-044234E69E9E}"/>
              </a:ext>
            </a:extLst>
          </p:cNvPr>
          <p:cNvSpPr/>
          <p:nvPr/>
        </p:nvSpPr>
        <p:spPr>
          <a:xfrm>
            <a:off x="4831967" y="3467325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3CCF8D4-A11D-017E-707E-B50AFCD69B2C}"/>
              </a:ext>
            </a:extLst>
          </p:cNvPr>
          <p:cNvSpPr txBox="1"/>
          <p:nvPr/>
        </p:nvSpPr>
        <p:spPr>
          <a:xfrm>
            <a:off x="6186788" y="3699168"/>
            <a:ext cx="520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D14C1F9-C263-F4EA-5D3B-5A7F6DD54F21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4C13CE68-27B5-5DA9-0D0A-0789226EED35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FE334831-AC37-DCB8-95EF-E7E82495C15D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BABE45E7-3493-6E8A-C575-3A3DCEFA9F0A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966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7A26C-A377-4517-4919-7B0BE9654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11B221B-B733-1504-582B-2EA5E2A9DCC4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6244ABB-401E-083F-2171-B248104764DE}"/>
              </a:ext>
            </a:extLst>
          </p:cNvPr>
          <p:cNvSpPr/>
          <p:nvPr/>
        </p:nvSpPr>
        <p:spPr>
          <a:xfrm>
            <a:off x="8451977" y="3567911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943EED2-8158-B21A-4AC5-B21B5A00E3A1}"/>
              </a:ext>
            </a:extLst>
          </p:cNvPr>
          <p:cNvSpPr/>
          <p:nvPr/>
        </p:nvSpPr>
        <p:spPr>
          <a:xfrm>
            <a:off x="322509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FA06A94-161F-C5BB-A29C-7C018E7A9947}"/>
              </a:ext>
            </a:extLst>
          </p:cNvPr>
          <p:cNvSpPr/>
          <p:nvPr/>
        </p:nvSpPr>
        <p:spPr>
          <a:xfrm>
            <a:off x="10188769" y="3546363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051A59E-3C47-37D7-6CFB-945072194A12}"/>
              </a:ext>
            </a:extLst>
          </p:cNvPr>
          <p:cNvSpPr/>
          <p:nvPr/>
        </p:nvSpPr>
        <p:spPr>
          <a:xfrm>
            <a:off x="6706905" y="3567910"/>
            <a:ext cx="1233181" cy="11242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5C59E95-55C1-1A61-A3B0-A1FC9FBB81CC}"/>
              </a:ext>
            </a:extLst>
          </p:cNvPr>
          <p:cNvSpPr/>
          <p:nvPr/>
        </p:nvSpPr>
        <p:spPr>
          <a:xfrm>
            <a:off x="4953607" y="3567910"/>
            <a:ext cx="1233181" cy="11242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F0FDF5-4F35-25D8-4E3A-23EC635E6E52}"/>
              </a:ext>
            </a:extLst>
          </p:cNvPr>
          <p:cNvSpPr/>
          <p:nvPr/>
        </p:nvSpPr>
        <p:spPr>
          <a:xfrm>
            <a:off x="4831967" y="3467325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D0F6016-82A7-4B2F-7074-668678EAD15C}"/>
              </a:ext>
            </a:extLst>
          </p:cNvPr>
          <p:cNvSpPr txBox="1"/>
          <p:nvPr/>
        </p:nvSpPr>
        <p:spPr>
          <a:xfrm>
            <a:off x="6186788" y="3699168"/>
            <a:ext cx="520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C2CA06F0-6ACF-8672-25B5-1D22B780EEE6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E921B05B-DFA3-77DF-FA3B-E25895E92CCC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EB840CA7-DC0B-0428-11B8-29DFFD7C2A7A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1AE273C9-FF15-2BB7-B4EC-B2324F42F950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7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BEEB9-7D8C-0E89-4D65-E8E74591C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1397E5F4-6E54-7F7B-DEC0-43FF28AC1492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1870A86-03D0-3858-BCB1-32E337F1DDA2}"/>
              </a:ext>
            </a:extLst>
          </p:cNvPr>
          <p:cNvSpPr/>
          <p:nvPr/>
        </p:nvSpPr>
        <p:spPr>
          <a:xfrm>
            <a:off x="8451977" y="3567911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ACF5727-77D1-4BE0-4FB6-5A4600CF3D30}"/>
              </a:ext>
            </a:extLst>
          </p:cNvPr>
          <p:cNvSpPr/>
          <p:nvPr/>
        </p:nvSpPr>
        <p:spPr>
          <a:xfrm>
            <a:off x="322509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26D4CAB-8236-C692-8135-042D9B7CA3DC}"/>
              </a:ext>
            </a:extLst>
          </p:cNvPr>
          <p:cNvSpPr/>
          <p:nvPr/>
        </p:nvSpPr>
        <p:spPr>
          <a:xfrm>
            <a:off x="10188769" y="3546363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AC07609-BB58-D330-7622-E24CA9F3EEFA}"/>
              </a:ext>
            </a:extLst>
          </p:cNvPr>
          <p:cNvSpPr/>
          <p:nvPr/>
        </p:nvSpPr>
        <p:spPr>
          <a:xfrm>
            <a:off x="6706905" y="3567910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00FD39D-756D-AB0A-20B6-9AB98F94F255}"/>
              </a:ext>
            </a:extLst>
          </p:cNvPr>
          <p:cNvSpPr/>
          <p:nvPr/>
        </p:nvSpPr>
        <p:spPr>
          <a:xfrm>
            <a:off x="4953607" y="3567910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C5F433E-F228-8319-1AE0-A6E525839C78}"/>
              </a:ext>
            </a:extLst>
          </p:cNvPr>
          <p:cNvSpPr/>
          <p:nvPr/>
        </p:nvSpPr>
        <p:spPr>
          <a:xfrm>
            <a:off x="3091034" y="3467325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CBEAEAE-9B03-98A2-3F53-C08F8888552E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63170884-6768-4DD4-F593-0CEF5F2EB401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2844BE34-C668-C5B2-BE97-65BBCC1E0D87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27BD37A2-A5BA-AE28-E522-669F44852D63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1721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A9BAF-1938-DA3F-4BD6-024A5F0B8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FC7A70D3-2FAF-A5B8-2BDE-E012E42D8BDC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648938F-88C9-A834-434C-E89D83F61F76}"/>
              </a:ext>
            </a:extLst>
          </p:cNvPr>
          <p:cNvSpPr/>
          <p:nvPr/>
        </p:nvSpPr>
        <p:spPr>
          <a:xfrm>
            <a:off x="8451977" y="3567911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6B912A1-7D5A-00DD-A4F3-1E4E198AAA69}"/>
              </a:ext>
            </a:extLst>
          </p:cNvPr>
          <p:cNvSpPr/>
          <p:nvPr/>
        </p:nvSpPr>
        <p:spPr>
          <a:xfrm>
            <a:off x="3225095" y="3546364"/>
            <a:ext cx="1233181" cy="112429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2788CCD-E8DB-C7C7-1CC0-DEA2676C4CC1}"/>
              </a:ext>
            </a:extLst>
          </p:cNvPr>
          <p:cNvSpPr/>
          <p:nvPr/>
        </p:nvSpPr>
        <p:spPr>
          <a:xfrm>
            <a:off x="10188769" y="3546363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C6D9AC8-25DD-7364-77AC-F38822A15F06}"/>
              </a:ext>
            </a:extLst>
          </p:cNvPr>
          <p:cNvSpPr/>
          <p:nvPr/>
        </p:nvSpPr>
        <p:spPr>
          <a:xfrm>
            <a:off x="6706905" y="3567910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E939919-3129-C6DE-DC49-3212D9D6E22F}"/>
              </a:ext>
            </a:extLst>
          </p:cNvPr>
          <p:cNvSpPr/>
          <p:nvPr/>
        </p:nvSpPr>
        <p:spPr>
          <a:xfrm>
            <a:off x="4953607" y="3567910"/>
            <a:ext cx="1233181" cy="112429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71BF3A7-2BF1-69F5-E4F5-0F961CE18DD6}"/>
              </a:ext>
            </a:extLst>
          </p:cNvPr>
          <p:cNvSpPr/>
          <p:nvPr/>
        </p:nvSpPr>
        <p:spPr>
          <a:xfrm>
            <a:off x="3091034" y="3467325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7B35115-0C17-4306-B57D-A61089F92DA4}"/>
              </a:ext>
            </a:extLst>
          </p:cNvPr>
          <p:cNvSpPr txBox="1"/>
          <p:nvPr/>
        </p:nvSpPr>
        <p:spPr>
          <a:xfrm>
            <a:off x="4441770" y="3699168"/>
            <a:ext cx="520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2540241-3DCA-8BC3-378F-AB06F02AE2B1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33A50DB7-A509-BAA7-950D-42F6A2CCCA47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3400E882-CA63-525B-3659-DFE053B3F0CB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02F35784-5A19-D71C-AB55-124243E18D6B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306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6E695-85C3-E9E1-8573-68ABC9633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394CAA0E-9F32-FBC0-8D14-AF9F083145B7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2D98982-094B-5F18-0044-80B66808E79E}"/>
              </a:ext>
            </a:extLst>
          </p:cNvPr>
          <p:cNvSpPr/>
          <p:nvPr/>
        </p:nvSpPr>
        <p:spPr>
          <a:xfrm>
            <a:off x="8451977" y="3567911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C3C778A-8C8C-D85A-1FAB-7C60CC5900B9}"/>
              </a:ext>
            </a:extLst>
          </p:cNvPr>
          <p:cNvSpPr/>
          <p:nvPr/>
        </p:nvSpPr>
        <p:spPr>
          <a:xfrm>
            <a:off x="4945329" y="3567911"/>
            <a:ext cx="1233181" cy="11242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0BBC6DB-4DE4-BF7A-E70E-01F275DE6EFD}"/>
              </a:ext>
            </a:extLst>
          </p:cNvPr>
          <p:cNvSpPr/>
          <p:nvPr/>
        </p:nvSpPr>
        <p:spPr>
          <a:xfrm>
            <a:off x="10188769" y="3546363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5CEADE5-68B8-A80C-58A6-C966154BEB3E}"/>
              </a:ext>
            </a:extLst>
          </p:cNvPr>
          <p:cNvSpPr/>
          <p:nvPr/>
        </p:nvSpPr>
        <p:spPr>
          <a:xfrm>
            <a:off x="6706905" y="3567910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B871051-3392-49E7-04B3-D548CB715753}"/>
              </a:ext>
            </a:extLst>
          </p:cNvPr>
          <p:cNvSpPr/>
          <p:nvPr/>
        </p:nvSpPr>
        <p:spPr>
          <a:xfrm>
            <a:off x="3208589" y="3567910"/>
            <a:ext cx="1233181" cy="11242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1CD5118-B88B-24B5-596B-0314A11B075D}"/>
              </a:ext>
            </a:extLst>
          </p:cNvPr>
          <p:cNvSpPr/>
          <p:nvPr/>
        </p:nvSpPr>
        <p:spPr>
          <a:xfrm>
            <a:off x="3091034" y="3467325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A654A1F-61AB-6EC1-A60A-6520022D5103}"/>
              </a:ext>
            </a:extLst>
          </p:cNvPr>
          <p:cNvSpPr txBox="1"/>
          <p:nvPr/>
        </p:nvSpPr>
        <p:spPr>
          <a:xfrm>
            <a:off x="4441770" y="3699168"/>
            <a:ext cx="520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endParaRPr lang="es-MX" sz="5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B66BE54-576E-EEAC-B252-3F5EF1732B71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B2B2B726-B8E8-3561-9613-E3299CC25E14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EA695C6E-47D9-8A61-52DA-90DE9FDDC05C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31AAD856-13ED-D912-DA29-DE8B54D2870A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327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50905-8DA8-0660-2399-0C16A4E7A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4DF68478-F3AC-ABA9-C325-9CFC1E86FB20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1EA75F3-A12B-6056-AD5B-99B4EB2365F1}"/>
              </a:ext>
            </a:extLst>
          </p:cNvPr>
          <p:cNvSpPr/>
          <p:nvPr/>
        </p:nvSpPr>
        <p:spPr>
          <a:xfrm>
            <a:off x="8451977" y="3567911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594D719-CB0C-3214-E554-AC65E81EFA76}"/>
              </a:ext>
            </a:extLst>
          </p:cNvPr>
          <p:cNvSpPr/>
          <p:nvPr/>
        </p:nvSpPr>
        <p:spPr>
          <a:xfrm>
            <a:off x="4945329" y="3567911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DD2C5BC-E7F5-6747-6896-202C6711F82B}"/>
              </a:ext>
            </a:extLst>
          </p:cNvPr>
          <p:cNvSpPr/>
          <p:nvPr/>
        </p:nvSpPr>
        <p:spPr>
          <a:xfrm>
            <a:off x="10188769" y="3546363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0AC47F5-7A49-B0C8-887D-A448AABD5B7B}"/>
              </a:ext>
            </a:extLst>
          </p:cNvPr>
          <p:cNvSpPr/>
          <p:nvPr/>
        </p:nvSpPr>
        <p:spPr>
          <a:xfrm>
            <a:off x="6706905" y="3567910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D9CFE8B-1921-E4E1-54C5-9985F63B68B9}"/>
              </a:ext>
            </a:extLst>
          </p:cNvPr>
          <p:cNvSpPr/>
          <p:nvPr/>
        </p:nvSpPr>
        <p:spPr>
          <a:xfrm>
            <a:off x="3208589" y="3567910"/>
            <a:ext cx="1233181" cy="1124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5CF74FB-9977-2545-0F58-B4E6DD617022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A87E4C02-B4BA-FAF7-B286-F7C77F1D909C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A7C5248C-CC87-F801-D107-3A89BDE846AB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D1A1D814-B950-74F1-8CF6-32DDB0CD62A4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685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B2BC-163C-0CCE-AB35-9967F036C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776901DD-20D2-C293-38DA-96B198B500D7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1FEC8E9-3AEC-C356-0300-AACAED6AE221}"/>
              </a:ext>
            </a:extLst>
          </p:cNvPr>
          <p:cNvSpPr/>
          <p:nvPr/>
        </p:nvSpPr>
        <p:spPr>
          <a:xfrm>
            <a:off x="3225095" y="3558947"/>
            <a:ext cx="1233181" cy="112429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F6A608B-D366-95BF-E492-F72766D69D4B}"/>
              </a:ext>
            </a:extLst>
          </p:cNvPr>
          <p:cNvSpPr/>
          <p:nvPr/>
        </p:nvSpPr>
        <p:spPr>
          <a:xfrm>
            <a:off x="4961818" y="3558947"/>
            <a:ext cx="1233181" cy="112429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3020F8A-6287-414B-3E26-3F8140F98AAC}"/>
              </a:ext>
            </a:extLst>
          </p:cNvPr>
          <p:cNvSpPr/>
          <p:nvPr/>
        </p:nvSpPr>
        <p:spPr>
          <a:xfrm>
            <a:off x="6698541" y="3558947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DDFBE42-41E5-BCE7-601E-4ABF08CF0612}"/>
              </a:ext>
            </a:extLst>
          </p:cNvPr>
          <p:cNvSpPr/>
          <p:nvPr/>
        </p:nvSpPr>
        <p:spPr>
          <a:xfrm>
            <a:off x="8435333" y="3558947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A3FABDC-F75C-45B7-E021-93F39EF58090}"/>
              </a:ext>
            </a:extLst>
          </p:cNvPr>
          <p:cNvSpPr/>
          <p:nvPr/>
        </p:nvSpPr>
        <p:spPr>
          <a:xfrm>
            <a:off x="1017212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96205EF-55D2-2361-D0CA-AB01CBC54170}"/>
              </a:ext>
            </a:extLst>
          </p:cNvPr>
          <p:cNvSpPr/>
          <p:nvPr/>
        </p:nvSpPr>
        <p:spPr>
          <a:xfrm>
            <a:off x="3120705" y="3447875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183D36-EC5A-9393-C283-9ED6D47C8138}"/>
              </a:ext>
            </a:extLst>
          </p:cNvPr>
          <p:cNvSpPr txBox="1"/>
          <p:nvPr/>
        </p:nvSpPr>
        <p:spPr>
          <a:xfrm>
            <a:off x="4475526" y="3677622"/>
            <a:ext cx="520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E62FF6C3-4CEF-B170-C1D9-6A8E8F101774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3B0ADE5E-673A-A391-3060-DE82A8ADFDCF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BAF3F420-DBAD-A1C4-D707-59BD8AB7A07F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605D6C78-7873-4002-B390-5EC3EFDA347C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5082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440AC-84BD-28EC-7551-8C2E4AF1F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2EFBE7F-6EE0-7095-94FD-F8F52D8CDB02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0A821B2-0073-CDA3-0509-D5B77DB01EE3}"/>
              </a:ext>
            </a:extLst>
          </p:cNvPr>
          <p:cNvSpPr/>
          <p:nvPr/>
        </p:nvSpPr>
        <p:spPr>
          <a:xfrm>
            <a:off x="4961887" y="3546364"/>
            <a:ext cx="1233181" cy="11242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8A882D6-2986-5553-E386-7C040ED88D75}"/>
              </a:ext>
            </a:extLst>
          </p:cNvPr>
          <p:cNvSpPr/>
          <p:nvPr/>
        </p:nvSpPr>
        <p:spPr>
          <a:xfrm>
            <a:off x="3225095" y="3546364"/>
            <a:ext cx="1233181" cy="11242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7BC78BF-7CEA-7BC7-633F-987F5B8CF3D4}"/>
              </a:ext>
            </a:extLst>
          </p:cNvPr>
          <p:cNvSpPr/>
          <p:nvPr/>
        </p:nvSpPr>
        <p:spPr>
          <a:xfrm>
            <a:off x="6698541" y="3558947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6CDD938-E776-29E0-6D28-22DF7DA316CB}"/>
              </a:ext>
            </a:extLst>
          </p:cNvPr>
          <p:cNvSpPr/>
          <p:nvPr/>
        </p:nvSpPr>
        <p:spPr>
          <a:xfrm>
            <a:off x="8435333" y="3558947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15B64CA-A762-3827-E029-E259C9151227}"/>
              </a:ext>
            </a:extLst>
          </p:cNvPr>
          <p:cNvSpPr/>
          <p:nvPr/>
        </p:nvSpPr>
        <p:spPr>
          <a:xfrm>
            <a:off x="1017212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55077A1-4B89-C16F-F513-3307CD6DC0A3}"/>
              </a:ext>
            </a:extLst>
          </p:cNvPr>
          <p:cNvSpPr/>
          <p:nvPr/>
        </p:nvSpPr>
        <p:spPr>
          <a:xfrm>
            <a:off x="3120843" y="3445778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F49E3CA-DA0B-B2A7-AC2F-E103A7506261}"/>
              </a:ext>
            </a:extLst>
          </p:cNvPr>
          <p:cNvSpPr txBox="1"/>
          <p:nvPr/>
        </p:nvSpPr>
        <p:spPr>
          <a:xfrm>
            <a:off x="4475526" y="3677622"/>
            <a:ext cx="520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endParaRPr lang="es-MX" sz="5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250FF79-E690-CD82-ABF6-577BFA3CBC0C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16F173A6-3A6E-5D1E-9190-92E21952E825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83985BE9-9550-F593-36D1-52092E23F0A3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52F56040-90F7-C8D2-8368-6C45FA5CA991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067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3E6E7-4D4C-2142-61ED-78340ED54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6DC82168-22EE-1D38-4C99-3B6F64FEA2FF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C195EA7-E4E6-E05A-9796-855B4D11D592}"/>
              </a:ext>
            </a:extLst>
          </p:cNvPr>
          <p:cNvSpPr/>
          <p:nvPr/>
        </p:nvSpPr>
        <p:spPr>
          <a:xfrm>
            <a:off x="4961887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FC01851-0C1A-F7A7-3347-7F868DF90421}"/>
              </a:ext>
            </a:extLst>
          </p:cNvPr>
          <p:cNvSpPr/>
          <p:nvPr/>
        </p:nvSpPr>
        <p:spPr>
          <a:xfrm>
            <a:off x="322509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1197328-DC1F-4FAA-F7B3-1E786556FABD}"/>
              </a:ext>
            </a:extLst>
          </p:cNvPr>
          <p:cNvSpPr/>
          <p:nvPr/>
        </p:nvSpPr>
        <p:spPr>
          <a:xfrm>
            <a:off x="6698541" y="3558947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472DBED-5017-462A-9325-980F651470F0}"/>
              </a:ext>
            </a:extLst>
          </p:cNvPr>
          <p:cNvSpPr/>
          <p:nvPr/>
        </p:nvSpPr>
        <p:spPr>
          <a:xfrm>
            <a:off x="8435333" y="3558947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C257750-98B0-3F98-8F12-74999FE6E24F}"/>
              </a:ext>
            </a:extLst>
          </p:cNvPr>
          <p:cNvSpPr/>
          <p:nvPr/>
        </p:nvSpPr>
        <p:spPr>
          <a:xfrm>
            <a:off x="1017212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3EE254-8F40-E77E-F10E-58AAA7638251}"/>
              </a:ext>
            </a:extLst>
          </p:cNvPr>
          <p:cNvSpPr/>
          <p:nvPr/>
        </p:nvSpPr>
        <p:spPr>
          <a:xfrm>
            <a:off x="4831924" y="3445778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6325F63-5EB1-67F7-84B2-EA5010E8D569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92053C24-DD45-2397-2023-CF51710C7783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6FCE7FFF-16F4-7755-0BCB-65796E4AE366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E89DC1FC-9D6A-D9AB-44A7-4DB96FB69409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778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6DE52-2DEA-AA7C-18B5-D831D3481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03D82DD-1D9E-163A-7DDA-8A89F4BE0D20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8FD57FB-24EA-65F2-7E0C-07719D5DC6D1}"/>
              </a:ext>
            </a:extLst>
          </p:cNvPr>
          <p:cNvSpPr/>
          <p:nvPr/>
        </p:nvSpPr>
        <p:spPr>
          <a:xfrm>
            <a:off x="4961887" y="3546364"/>
            <a:ext cx="1233181" cy="11242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1AB57FB-5FCB-33A4-4D83-EB8DEDC0F8BD}"/>
              </a:ext>
            </a:extLst>
          </p:cNvPr>
          <p:cNvSpPr/>
          <p:nvPr/>
        </p:nvSpPr>
        <p:spPr>
          <a:xfrm>
            <a:off x="322509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2A5E5BC-76DF-F29D-E462-9B39A02A55A7}"/>
              </a:ext>
            </a:extLst>
          </p:cNvPr>
          <p:cNvSpPr/>
          <p:nvPr/>
        </p:nvSpPr>
        <p:spPr>
          <a:xfrm>
            <a:off x="6698541" y="3558947"/>
            <a:ext cx="1233181" cy="11242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F6B9C55-BB10-4575-F220-2B3AA1359A06}"/>
              </a:ext>
            </a:extLst>
          </p:cNvPr>
          <p:cNvSpPr/>
          <p:nvPr/>
        </p:nvSpPr>
        <p:spPr>
          <a:xfrm>
            <a:off x="8435333" y="3558947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60470C1-CB57-D29D-231C-E1B6FBA16956}"/>
              </a:ext>
            </a:extLst>
          </p:cNvPr>
          <p:cNvSpPr/>
          <p:nvPr/>
        </p:nvSpPr>
        <p:spPr>
          <a:xfrm>
            <a:off x="1017212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20BA86A-2BB3-A35B-1D3D-96DD7A6CA209}"/>
              </a:ext>
            </a:extLst>
          </p:cNvPr>
          <p:cNvSpPr/>
          <p:nvPr/>
        </p:nvSpPr>
        <p:spPr>
          <a:xfrm>
            <a:off x="4831924" y="3445778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58A587F-C04A-506D-8672-EAA93E9CB763}"/>
              </a:ext>
            </a:extLst>
          </p:cNvPr>
          <p:cNvSpPr txBox="1"/>
          <p:nvPr/>
        </p:nvSpPr>
        <p:spPr>
          <a:xfrm>
            <a:off x="6186745" y="3690205"/>
            <a:ext cx="520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endParaRPr lang="es-MX" sz="5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EFAB142C-E721-5121-84C7-2108824ED2F6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42105762-66E0-7EBF-2F80-D5BA67CF2082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CC84D725-F51A-3B45-6BEF-FA5FDF3F3983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222D1B47-E5A3-A755-2104-0A96E559688A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0616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19A84-B672-9E7B-394E-35E0E0B98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7280E48D-4023-C9C3-C7CA-603FAF71AA79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B9745C7-89BC-6ADC-1604-C9EFC7DE112D}"/>
              </a:ext>
            </a:extLst>
          </p:cNvPr>
          <p:cNvSpPr/>
          <p:nvPr/>
        </p:nvSpPr>
        <p:spPr>
          <a:xfrm>
            <a:off x="4961887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185F4D3-1746-98DC-ABFE-979B94B5207C}"/>
              </a:ext>
            </a:extLst>
          </p:cNvPr>
          <p:cNvSpPr/>
          <p:nvPr/>
        </p:nvSpPr>
        <p:spPr>
          <a:xfrm>
            <a:off x="322509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23F9AC5-6C29-AD6E-9CDD-201D5C0ED791}"/>
              </a:ext>
            </a:extLst>
          </p:cNvPr>
          <p:cNvSpPr/>
          <p:nvPr/>
        </p:nvSpPr>
        <p:spPr>
          <a:xfrm>
            <a:off x="6698541" y="3558947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C15077E-E45A-54C6-EDEF-59089238CBAC}"/>
              </a:ext>
            </a:extLst>
          </p:cNvPr>
          <p:cNvSpPr/>
          <p:nvPr/>
        </p:nvSpPr>
        <p:spPr>
          <a:xfrm>
            <a:off x="8435333" y="3558947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D5CF20F-2BF8-DCB7-28A7-8E52EC6A496E}"/>
              </a:ext>
            </a:extLst>
          </p:cNvPr>
          <p:cNvSpPr/>
          <p:nvPr/>
        </p:nvSpPr>
        <p:spPr>
          <a:xfrm>
            <a:off x="1017212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FE1DC58-C14C-57E1-0A9E-BEA5C9C48A8D}"/>
              </a:ext>
            </a:extLst>
          </p:cNvPr>
          <p:cNvSpPr/>
          <p:nvPr/>
        </p:nvSpPr>
        <p:spPr>
          <a:xfrm>
            <a:off x="6568716" y="3445778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50E34A2-FDF4-9F66-C3F4-A55408837C01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8" name="Shape 2">
              <a:extLst>
                <a:ext uri="{FF2B5EF4-FFF2-40B4-BE49-F238E27FC236}">
                  <a16:creationId xmlns:a16="http://schemas.microsoft.com/office/drawing/2014/main" id="{53B1689D-5B5B-1CFF-0D26-636711897633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9" name="Shape 3">
              <a:extLst>
                <a:ext uri="{FF2B5EF4-FFF2-40B4-BE49-F238E27FC236}">
                  <a16:creationId xmlns:a16="http://schemas.microsoft.com/office/drawing/2014/main" id="{5D0E8189-D698-E571-26DC-614B869AA764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Text 4">
              <a:extLst>
                <a:ext uri="{FF2B5EF4-FFF2-40B4-BE49-F238E27FC236}">
                  <a16:creationId xmlns:a16="http://schemas.microsoft.com/office/drawing/2014/main" id="{563B2A12-3BA4-B857-E6EC-C92F64330218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</a:t>
              </a:r>
              <a:r>
                <a:rPr lang="es-MX" sz="1500" dirty="0">
                  <a:solidFill>
                    <a:srgbClr val="746558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4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1BDA5-685B-C92F-B992-65E98121A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3BA36510-0217-A6A7-0BCA-7ADC123CC63D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F9DCDBB-E4CE-BD09-1FE4-9A179A2BCB1F}"/>
              </a:ext>
            </a:extLst>
          </p:cNvPr>
          <p:cNvSpPr/>
          <p:nvPr/>
        </p:nvSpPr>
        <p:spPr>
          <a:xfrm>
            <a:off x="4961887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9D35343-4007-1D43-1548-2F0DB16A546F}"/>
              </a:ext>
            </a:extLst>
          </p:cNvPr>
          <p:cNvSpPr/>
          <p:nvPr/>
        </p:nvSpPr>
        <p:spPr>
          <a:xfrm>
            <a:off x="322509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E98D93E-66D5-50DB-5292-7EEB0353819F}"/>
              </a:ext>
            </a:extLst>
          </p:cNvPr>
          <p:cNvSpPr/>
          <p:nvPr/>
        </p:nvSpPr>
        <p:spPr>
          <a:xfrm>
            <a:off x="6698541" y="3558947"/>
            <a:ext cx="1233181" cy="112429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F6D65E9-3CCA-AEFC-CDB5-CF186A3F3F6E}"/>
              </a:ext>
            </a:extLst>
          </p:cNvPr>
          <p:cNvSpPr/>
          <p:nvPr/>
        </p:nvSpPr>
        <p:spPr>
          <a:xfrm>
            <a:off x="8435333" y="3558947"/>
            <a:ext cx="1233181" cy="112429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11B6345-82BD-2083-4EF3-12C657BEF718}"/>
              </a:ext>
            </a:extLst>
          </p:cNvPr>
          <p:cNvSpPr/>
          <p:nvPr/>
        </p:nvSpPr>
        <p:spPr>
          <a:xfrm>
            <a:off x="1017212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D9E2350-1A4D-3F99-9826-6E21E803AEB8}"/>
              </a:ext>
            </a:extLst>
          </p:cNvPr>
          <p:cNvSpPr/>
          <p:nvPr/>
        </p:nvSpPr>
        <p:spPr>
          <a:xfrm>
            <a:off x="6568716" y="3445778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AB0FA0C-F230-1398-C231-0AC3304C6888}"/>
              </a:ext>
            </a:extLst>
          </p:cNvPr>
          <p:cNvSpPr txBox="1"/>
          <p:nvPr/>
        </p:nvSpPr>
        <p:spPr>
          <a:xfrm>
            <a:off x="7923469" y="3677621"/>
            <a:ext cx="520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A1F0743-F395-0F08-FEFF-84E7B9B768A8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8" name="Shape 2">
              <a:extLst>
                <a:ext uri="{FF2B5EF4-FFF2-40B4-BE49-F238E27FC236}">
                  <a16:creationId xmlns:a16="http://schemas.microsoft.com/office/drawing/2014/main" id="{E4FB77F9-FD86-E905-39CB-F3B13264CFC1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9" name="Shape 3">
              <a:extLst>
                <a:ext uri="{FF2B5EF4-FFF2-40B4-BE49-F238E27FC236}">
                  <a16:creationId xmlns:a16="http://schemas.microsoft.com/office/drawing/2014/main" id="{D6B55972-0B7B-C5C3-F549-E735481E43EF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Text 4">
              <a:extLst>
                <a:ext uri="{FF2B5EF4-FFF2-40B4-BE49-F238E27FC236}">
                  <a16:creationId xmlns:a16="http://schemas.microsoft.com/office/drawing/2014/main" id="{9BE93951-E461-B610-7F8E-FBD526CFED03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6359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A42AD-CB66-929D-6667-3A0D3223E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AA628FE-E87B-DD2F-54A1-C87F19A48C6A}"/>
              </a:ext>
            </a:extLst>
          </p:cNvPr>
          <p:cNvSpPr/>
          <p:nvPr/>
        </p:nvSpPr>
        <p:spPr>
          <a:xfrm>
            <a:off x="507920" y="463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Ejemplo Visual</a:t>
            </a:r>
            <a:endParaRPr lang="en-US" sz="44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676349C-38E2-3ED3-08EC-8E6F3D4236C5}"/>
              </a:ext>
            </a:extLst>
          </p:cNvPr>
          <p:cNvSpPr/>
          <p:nvPr/>
        </p:nvSpPr>
        <p:spPr>
          <a:xfrm>
            <a:off x="4961887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E07FD15-2377-D7EA-85AF-E784CC3768DF}"/>
              </a:ext>
            </a:extLst>
          </p:cNvPr>
          <p:cNvSpPr/>
          <p:nvPr/>
        </p:nvSpPr>
        <p:spPr>
          <a:xfrm>
            <a:off x="322509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2C553CA-FB45-B370-7AF4-9F6AD4A32199}"/>
              </a:ext>
            </a:extLst>
          </p:cNvPr>
          <p:cNvSpPr/>
          <p:nvPr/>
        </p:nvSpPr>
        <p:spPr>
          <a:xfrm>
            <a:off x="8426942" y="3563101"/>
            <a:ext cx="1233181" cy="11242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E8AE0E1-35F8-9BCA-27A1-D2A7D87BC52F}"/>
              </a:ext>
            </a:extLst>
          </p:cNvPr>
          <p:cNvSpPr/>
          <p:nvPr/>
        </p:nvSpPr>
        <p:spPr>
          <a:xfrm>
            <a:off x="6706932" y="3563101"/>
            <a:ext cx="1233181" cy="11242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010260D-271F-B8BE-3E31-52A73E1FB9EA}"/>
              </a:ext>
            </a:extLst>
          </p:cNvPr>
          <p:cNvSpPr/>
          <p:nvPr/>
        </p:nvSpPr>
        <p:spPr>
          <a:xfrm>
            <a:off x="10172125" y="3546364"/>
            <a:ext cx="1233181" cy="11242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545509A-9C39-6EBD-CE5A-CAA732C423C2}"/>
              </a:ext>
            </a:extLst>
          </p:cNvPr>
          <p:cNvSpPr/>
          <p:nvPr/>
        </p:nvSpPr>
        <p:spPr>
          <a:xfrm>
            <a:off x="6568716" y="3445778"/>
            <a:ext cx="3229761" cy="13254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5AD381F-4D30-4689-5144-A891475C5958}"/>
              </a:ext>
            </a:extLst>
          </p:cNvPr>
          <p:cNvSpPr txBox="1"/>
          <p:nvPr/>
        </p:nvSpPr>
        <p:spPr>
          <a:xfrm>
            <a:off x="7923469" y="3677621"/>
            <a:ext cx="520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endParaRPr lang="es-MX" sz="5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6605E63-B514-CA46-7104-D14606B32828}"/>
              </a:ext>
            </a:extLst>
          </p:cNvPr>
          <p:cNvGrpSpPr/>
          <p:nvPr/>
        </p:nvGrpSpPr>
        <p:grpSpPr>
          <a:xfrm>
            <a:off x="8057103" y="164775"/>
            <a:ext cx="6410563" cy="3156394"/>
            <a:chOff x="675561" y="2166104"/>
            <a:chExt cx="6410563" cy="3156394"/>
          </a:xfrm>
        </p:grpSpPr>
        <p:sp>
          <p:nvSpPr>
            <p:cNvPr id="7" name="Shape 2">
              <a:extLst>
                <a:ext uri="{FF2B5EF4-FFF2-40B4-BE49-F238E27FC236}">
                  <a16:creationId xmlns:a16="http://schemas.microsoft.com/office/drawing/2014/main" id="{35787BD9-9A82-3AE9-F0FA-72FC5E8DE583}"/>
                </a:ext>
              </a:extLst>
            </p:cNvPr>
            <p:cNvSpPr/>
            <p:nvPr/>
          </p:nvSpPr>
          <p:spPr>
            <a:xfrm>
              <a:off x="685324" y="2166104"/>
              <a:ext cx="6391037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Shape 3">
              <a:extLst>
                <a:ext uri="{FF2B5EF4-FFF2-40B4-BE49-F238E27FC236}">
                  <a16:creationId xmlns:a16="http://schemas.microsoft.com/office/drawing/2014/main" id="{897B53C6-017C-2E41-059B-EB69138FA9DE}"/>
                </a:ext>
              </a:extLst>
            </p:cNvPr>
            <p:cNvSpPr/>
            <p:nvPr/>
          </p:nvSpPr>
          <p:spPr>
            <a:xfrm>
              <a:off x="675561" y="2166104"/>
              <a:ext cx="6410563" cy="3156394"/>
            </a:xfrm>
            <a:prstGeom prst="roundRect">
              <a:avLst>
                <a:gd name="adj" fmla="val 785"/>
              </a:avLst>
            </a:prstGeom>
            <a:solidFill>
              <a:srgbClr val="ECE6DF"/>
            </a:solidFill>
            <a:ln/>
          </p:spPr>
          <p:txBody>
            <a:bodyPr/>
            <a:lstStyle/>
            <a:p>
              <a:endParaRPr lang="es-MX"/>
            </a:p>
          </p:txBody>
        </p:sp>
        <p:sp>
          <p:nvSpPr>
            <p:cNvPr id="9" name="Text 4">
              <a:extLst>
                <a:ext uri="{FF2B5EF4-FFF2-40B4-BE49-F238E27FC236}">
                  <a16:creationId xmlns:a16="http://schemas.microsoft.com/office/drawing/2014/main" id="{E34B1D99-D876-5E6D-5EAC-39936B19A530}"/>
                </a:ext>
              </a:extLst>
            </p:cNvPr>
            <p:cNvSpPr/>
            <p:nvPr/>
          </p:nvSpPr>
          <p:spPr>
            <a:xfrm>
              <a:off x="871299" y="2312908"/>
              <a:ext cx="6019086" cy="290607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Algoritmo </a:t>
              </a:r>
              <a:r>
                <a:rPr lang="es-MX" sz="1500" dirty="0" err="1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BubbleSort</a:t>
              </a:r>
              <a:endParaRPr lang="es-MX" sz="15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Para i = 0 hasta n-1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Para j = 0 hasta n-i-2 hacer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Si arreglo[j] &gt; arreglo[j+1] entonces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    </a:t>
              </a:r>
              <a:r>
                <a:rPr lang="es-MX" sz="1500" dirty="0">
                  <a:solidFill>
                    <a:srgbClr val="746558"/>
                  </a:solidFill>
                  <a:highlight>
                    <a:srgbClr val="FFFF0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Intercambiar arreglo[j] con arreglo[j+1]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    Fin Si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  Fin Para</a:t>
              </a:r>
            </a:p>
            <a:p>
              <a:pPr marL="0" indent="0">
                <a:lnSpc>
                  <a:spcPts val="2450"/>
                </a:lnSpc>
                <a:buNone/>
              </a:pPr>
              <a:r>
                <a:rPr lang="es-MX" sz="1500" dirty="0">
                  <a:solidFill>
                    <a:srgbClr val="746558"/>
                  </a:solidFill>
                  <a:highlight>
                    <a:srgbClr val="ECE6DF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Fin Algoritmo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082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1873</Words>
  <Application>Microsoft Office PowerPoint</Application>
  <PresentationFormat>Personalizado</PresentationFormat>
  <Paragraphs>481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Gelasio Semi Bold</vt:lpstr>
      <vt:lpstr>Consolas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Jarvyes Barceló</cp:lastModifiedBy>
  <cp:revision>4</cp:revision>
  <dcterms:created xsi:type="dcterms:W3CDTF">2025-03-05T14:08:31Z</dcterms:created>
  <dcterms:modified xsi:type="dcterms:W3CDTF">2025-03-20T04:17:59Z</dcterms:modified>
</cp:coreProperties>
</file>