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7522C-8DAE-4C3D-9B29-CCF7DE2C2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092204-9157-41B1-9821-CDE2ECEBC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86BEC-1D3A-47F0-B9E7-7B90A697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D5553-44A9-4334-A197-3C8F08A3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EDF29-ED1B-403A-A770-EF1C244E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6359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13D2-AFDA-4F45-9C26-D0EB2EB7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0B94F1-0715-46E7-BFA9-D4D7A471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E72581-0194-49AE-B7A8-3398AE80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475E82-3E44-430A-A253-21E5A2C8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8E7A5-77BD-47BD-A832-49209277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66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C27D60-01FD-4A26-8316-B9687211D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2B75BE-3E33-43CE-BCDD-6045F0D5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F74D6D-45BF-45E4-B66C-454AE12B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228B1-13B9-40C8-9501-2C395483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1FBFD-7716-4753-B524-6F72A291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886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BE0F9-0DE1-4948-8F86-7E96C2BA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161B2-E408-4362-AAD2-55AC14EAD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D5C5C-DCB9-4E21-81D9-76882A3D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8D4A3-5FFF-4D17-A3B8-77CACA91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E730A-E98F-4FB6-B5A4-48918C61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F000E-37AF-4BEB-88AC-852063EC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C8B525-003C-483A-8604-051F1141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E68E8-D607-414E-8BA4-CD9EC68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936F3-9F6F-48BD-851B-8E21A069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B5B79-A8C8-4191-A582-55E4BAF9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474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29A2A-38F9-4051-AC40-34F7EA8E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0CC2B-6E4A-4C28-8576-4F72B0C56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65F0B2-F2E6-4417-B812-4150F443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2CE061-8000-4044-8398-4231F9CE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B69A34-A79D-4F7F-AE65-72856FE5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B79BD6-BE4A-448C-A70B-B729D79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72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B93A9-0C18-4C15-9F99-537559D7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36A370-2BAA-47B6-9509-5424CF08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102131-089F-4CD2-91DD-C7E2E6A66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46EB8-8C81-4227-A313-807AE1C09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2CC20A-FBFE-422B-817E-C94375352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A510DF-8FF3-41F1-B2F2-8A4FB1BC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7DC7DD-9726-488F-B6CD-1DE903C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6C9D57F-BA66-4571-8295-93D1CFB3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47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EF4F-92AF-458E-B7A5-B029EE2A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38FDE3-8E2E-4934-A2F4-944396D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1D6221-93F2-43A5-957D-02E36054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B1B8E4-63C4-4998-B95A-FBDBD8A6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843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34203C-5160-4516-8AEC-8DB30FB7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9AD3AB-BCE0-4071-9F2C-65590E99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2974C5-1892-4501-9468-B3D3831F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3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5C187-E77C-4020-9BD5-2F68DA38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ED6C74-E940-49EB-9EF8-CD64A1DA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F0C2D2-9705-4A41-B78B-926F66B77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C1D02F-AFEC-4E1D-86C6-23C7881D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020A3D-7298-4277-851B-AF4CB3F8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41AB3C-63AC-4308-9D38-F207B88A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456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A575E-D46D-4C2F-AA81-751A7FEB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005ADB-D38C-4B73-94A4-C33F401E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12E610-05BC-4888-BF98-AA8FD928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0B401-1A2A-4A58-9898-3EBC9EFB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529F3-215F-4C4D-8F85-8BDEFABE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A0861A-86D4-4404-9742-51B0B6EF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852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E5FB43-1B3E-4BE4-9753-2E1BEC7B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E8D0F2-6955-4A40-A93E-EDABFDFD2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9CC50-3EC8-4E22-A1F4-53DE28AF2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83CA-EDBF-4ECA-AE75-C5F1D5AA5E9A}" type="datetimeFigureOut">
              <a:rPr lang="es-CL" smtClean="0"/>
              <a:t>07-11-2018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44D15-A589-4EEF-9DF0-E21E62C4A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E1812-49A1-47EB-A528-C491AE640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025A-DC2B-442E-B694-1CB37B4A6C5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846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7029-42AE-4577-9908-50AEAF38B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Let</a:t>
            </a:r>
            <a:r>
              <a:rPr lang="es-CL" dirty="0"/>
              <a:t> Me </a:t>
            </a:r>
            <a:r>
              <a:rPr lang="es-CL" dirty="0" err="1"/>
              <a:t>Take</a:t>
            </a:r>
            <a:r>
              <a:rPr lang="es-CL" dirty="0"/>
              <a:t> </a:t>
            </a:r>
            <a:r>
              <a:rPr lang="es-CL" dirty="0" err="1"/>
              <a:t>You</a:t>
            </a:r>
            <a:r>
              <a:rPr lang="es-CL" dirty="0"/>
              <a:t> </a:t>
            </a:r>
            <a:r>
              <a:rPr lang="es-CL" dirty="0" err="1"/>
              <a:t>To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74B926-2D1C-42C4-A187-80F1E92E1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Claudio Herrera</a:t>
            </a:r>
          </a:p>
          <a:p>
            <a:r>
              <a:rPr lang="es-CL" dirty="0"/>
              <a:t>Joaquin Montoya</a:t>
            </a:r>
          </a:p>
          <a:p>
            <a:r>
              <a:rPr lang="es-CL" dirty="0"/>
              <a:t>Alberto Oviedo</a:t>
            </a:r>
          </a:p>
        </p:txBody>
      </p:sp>
    </p:spTree>
    <p:extLst>
      <p:ext uri="{BB962C8B-B14F-4D97-AF65-F5344CB8AC3E}">
        <p14:creationId xmlns:p14="http://schemas.microsoft.com/office/powerpoint/2010/main" val="30049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19BB0-D032-4AFC-9CEE-047D89C1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Por que se cambio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C130B-5B24-4EA8-BC96-BCD6C152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Necesidad de comprar un dispositivo que permita ingresas a la computadora del auto.</a:t>
            </a:r>
          </a:p>
          <a:p>
            <a:r>
              <a:rPr lang="es-CL" dirty="0"/>
              <a:t>Poco conocimiento acerca del dispositivo odb2.</a:t>
            </a:r>
          </a:p>
          <a:p>
            <a:r>
              <a:rPr lang="es-CL" dirty="0"/>
              <a:t>Poco tiempo para entender como funciona la computadora del auto.</a:t>
            </a:r>
          </a:p>
          <a:p>
            <a:r>
              <a:rPr lang="es-CL" dirty="0"/>
              <a:t>Poco conocimiento sobre los sensores integrados al auto.</a:t>
            </a:r>
          </a:p>
        </p:txBody>
      </p:sp>
    </p:spTree>
    <p:extLst>
      <p:ext uri="{BB962C8B-B14F-4D97-AF65-F5344CB8AC3E}">
        <p14:creationId xmlns:p14="http://schemas.microsoft.com/office/powerpoint/2010/main" val="11862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4BD81-7645-488B-B577-5559AB0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por que de la nueva aplicación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C2DED-72D5-4B72-A903-0E66B94A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Turistas y/o extranjeros no saben donde comprar.</a:t>
            </a:r>
          </a:p>
          <a:p>
            <a:r>
              <a:rPr lang="es-CL" dirty="0"/>
              <a:t>Fácil ir a un supermercado, pero puede que no haya uno a 5 kilómetros a la redonda.</a:t>
            </a:r>
          </a:p>
          <a:p>
            <a:r>
              <a:rPr lang="es-CL" dirty="0"/>
              <a:t>Se ahorra tiempo en buscar tiendas o almacenes donde vendan los productos solicitados</a:t>
            </a:r>
          </a:p>
          <a:p>
            <a:r>
              <a:rPr lang="es-CL" dirty="0"/>
              <a:t>Se patrocinaras pequeñas tiendas o almacenes que no aparecen en Google </a:t>
            </a:r>
            <a:r>
              <a:rPr lang="es-CL" dirty="0" err="1"/>
              <a:t>Maps</a:t>
            </a:r>
            <a:r>
              <a:rPr lang="es-CL" dirty="0"/>
              <a:t>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5409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8338E-245F-4D6E-BD14-DD76215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Nueva aplicación y como funcionara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D3419-4624-48DB-8078-43E10FF9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Permite ubicar donde (geolocalización a través de Google </a:t>
            </a:r>
            <a:r>
              <a:rPr lang="es-CL" dirty="0" err="1"/>
              <a:t>Maps</a:t>
            </a:r>
            <a:r>
              <a:rPr lang="es-CL" dirty="0"/>
              <a:t> ) de tiendas o almacenes donde venden productos básicos.</a:t>
            </a:r>
          </a:p>
          <a:p>
            <a:r>
              <a:rPr lang="es-CL" dirty="0"/>
              <a:t>A través de reconocimiento de voz o teclado permite encontrar las tiendas con los productos solicitados.</a:t>
            </a:r>
          </a:p>
          <a:p>
            <a:r>
              <a:rPr lang="es-CL" dirty="0"/>
              <a:t>Se mostrara con el método .</a:t>
            </a:r>
            <a:r>
              <a:rPr lang="es-CL" dirty="0" err="1"/>
              <a:t>snippet</a:t>
            </a:r>
            <a:r>
              <a:rPr lang="es-CL" dirty="0"/>
              <a:t>(); los productos más importantes o básicos que ofrecen cada tienda.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193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F43E5-DE0C-423A-B4A8-EF94953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683D2-D95A-42D3-9B4D-0024316B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almacenaran las coordenadas de distintas tiendas o almacenes que vendan productos básicos.</a:t>
            </a:r>
          </a:p>
          <a:p>
            <a:r>
              <a:rPr lang="es-CL" dirty="0"/>
              <a:t>Las tiendas almacenadas serán de la calle San Antonio, Viña del Mar.</a:t>
            </a:r>
          </a:p>
          <a:p>
            <a:r>
              <a:rPr lang="es-CL" dirty="0"/>
              <a:t>Se almacenaran todo tipo de tiendas, almacenes y distribuidoras excluyendo los supermercados.</a:t>
            </a:r>
          </a:p>
        </p:txBody>
      </p:sp>
    </p:spTree>
    <p:extLst>
      <p:ext uri="{BB962C8B-B14F-4D97-AF65-F5344CB8AC3E}">
        <p14:creationId xmlns:p14="http://schemas.microsoft.com/office/powerpoint/2010/main" val="5747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06422-CB13-435D-BD15-500B0930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Tecnologías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1D43B-FF87-4719-A58E-7153007C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Android Car</a:t>
            </a:r>
          </a:p>
          <a:p>
            <a:r>
              <a:rPr lang="es-CL" dirty="0" err="1"/>
              <a:t>WearOS</a:t>
            </a:r>
            <a:endParaRPr lang="es-CL" dirty="0"/>
          </a:p>
          <a:p>
            <a:r>
              <a:rPr lang="es-CL" dirty="0"/>
              <a:t>Google </a:t>
            </a:r>
            <a:r>
              <a:rPr lang="es-CL" dirty="0" err="1"/>
              <a:t>Maps</a:t>
            </a:r>
            <a:r>
              <a:rPr lang="es-CL" dirty="0"/>
              <a:t> API</a:t>
            </a:r>
          </a:p>
          <a:p>
            <a:r>
              <a:rPr lang="es-CL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58594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CAB95-DBC3-424A-9705-B7D9E6FC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Algunos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165A9-4FFA-4627-94E9-46C70629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 conexión con el celular y la emulación del reloj</a:t>
            </a:r>
          </a:p>
          <a:p>
            <a:pPr lvl="1"/>
            <a:r>
              <a:rPr lang="es-CL" dirty="0"/>
              <a:t>Sistema operativo del celular antiguo</a:t>
            </a:r>
          </a:p>
          <a:p>
            <a:pPr lvl="1"/>
            <a:r>
              <a:rPr lang="es-CL" dirty="0"/>
              <a:t>No se mostraban las notificaciones en la emulación del reloj aun cuando en la </a:t>
            </a:r>
            <a:r>
              <a:rPr lang="es-CL" dirty="0" err="1"/>
              <a:t>apk</a:t>
            </a:r>
            <a:r>
              <a:rPr lang="es-CL" dirty="0"/>
              <a:t> </a:t>
            </a:r>
            <a:r>
              <a:rPr lang="es-CL" dirty="0" err="1"/>
              <a:t>WearOS</a:t>
            </a:r>
            <a:r>
              <a:rPr lang="es-CL" dirty="0"/>
              <a:t> mostraba “Conexión establecida”.</a:t>
            </a:r>
          </a:p>
        </p:txBody>
      </p:sp>
    </p:spTree>
    <p:extLst>
      <p:ext uri="{BB962C8B-B14F-4D97-AF65-F5344CB8AC3E}">
        <p14:creationId xmlns:p14="http://schemas.microsoft.com/office/powerpoint/2010/main" val="407434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F5DCF-638D-47A7-AC93-8379D68B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Posibles 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4E0E2-832B-431F-9A62-9A0AD94B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Seleccionar la tienda desde el celular y la trayectoria se muestre por </a:t>
            </a:r>
            <a:r>
              <a:rPr lang="es-CL" dirty="0" err="1"/>
              <a:t>WearOS</a:t>
            </a:r>
            <a:r>
              <a:rPr lang="es-CL" dirty="0"/>
              <a:t> o </a:t>
            </a:r>
            <a:r>
              <a:rPr lang="es-CL" dirty="0" err="1"/>
              <a:t>AndroidCar</a:t>
            </a:r>
            <a:r>
              <a:rPr lang="es-CL" dirty="0"/>
              <a:t>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0910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287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Let Me Take You To </vt:lpstr>
      <vt:lpstr>Por que se cambio</vt:lpstr>
      <vt:lpstr>El por que de la nueva aplicación </vt:lpstr>
      <vt:lpstr>Nueva aplicación y como funcionara</vt:lpstr>
      <vt:lpstr>Alcance</vt:lpstr>
      <vt:lpstr>Tecnologías</vt:lpstr>
      <vt:lpstr>Algunos riesgos</vt:lpstr>
      <vt:lpstr>Posibles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MONTOYA ZÚÑIGA, JOAQUÍN E.</dc:creator>
  <cp:lastModifiedBy>MONTOYA ZÚÑIGA, JOAQUÍN E.</cp:lastModifiedBy>
  <cp:revision>18</cp:revision>
  <dcterms:created xsi:type="dcterms:W3CDTF">2018-10-31T20:13:40Z</dcterms:created>
  <dcterms:modified xsi:type="dcterms:W3CDTF">2018-11-07T23:08:16Z</dcterms:modified>
</cp:coreProperties>
</file>