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4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B7D04-0775-44F3-B9BC-5E16580D1019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BD4DF2-4FBF-4A9F-B00C-4008DD30A9ED}">
      <dgm:prSet/>
      <dgm:spPr/>
      <dgm:t>
        <a:bodyPr/>
        <a:lstStyle/>
        <a:p>
          <a:r>
            <a:rPr lang="es-CL" dirty="0"/>
            <a:t>Necesidad de comprar un dispositivo con disponibilidad poca o nula. Alternativas significaría perder tiempo de desarrollo.</a:t>
          </a:r>
          <a:endParaRPr lang="en-US" dirty="0"/>
        </a:p>
      </dgm:t>
    </dgm:pt>
    <dgm:pt modelId="{22752C01-1166-4F6B-8DBD-0D03C6699036}" type="parTrans" cxnId="{AE5276FE-622C-4C57-8A26-720D56E5A99D}">
      <dgm:prSet/>
      <dgm:spPr/>
      <dgm:t>
        <a:bodyPr/>
        <a:lstStyle/>
        <a:p>
          <a:endParaRPr lang="en-US"/>
        </a:p>
      </dgm:t>
    </dgm:pt>
    <dgm:pt modelId="{FCEC00CB-2289-47AB-9CB3-02266441E454}" type="sibTrans" cxnId="{AE5276FE-622C-4C57-8A26-720D56E5A99D}">
      <dgm:prSet/>
      <dgm:spPr/>
      <dgm:t>
        <a:bodyPr/>
        <a:lstStyle/>
        <a:p>
          <a:endParaRPr lang="en-US"/>
        </a:p>
      </dgm:t>
    </dgm:pt>
    <dgm:pt modelId="{586E5B13-4AE8-4AB1-B080-EE32CC1E4C0B}">
      <dgm:prSet/>
      <dgm:spPr/>
      <dgm:t>
        <a:bodyPr/>
        <a:lstStyle/>
        <a:p>
          <a:r>
            <a:rPr lang="es-CL" dirty="0"/>
            <a:t>Poco conocimiento acerca del dispositivo odb2.</a:t>
          </a:r>
          <a:endParaRPr lang="en-US" dirty="0"/>
        </a:p>
      </dgm:t>
    </dgm:pt>
    <dgm:pt modelId="{F4177E9D-127C-4D13-9C86-F82276969878}" type="parTrans" cxnId="{D9A95A77-E07C-4B91-AAD3-09F40742A6DA}">
      <dgm:prSet/>
      <dgm:spPr/>
      <dgm:t>
        <a:bodyPr/>
        <a:lstStyle/>
        <a:p>
          <a:endParaRPr lang="en-US"/>
        </a:p>
      </dgm:t>
    </dgm:pt>
    <dgm:pt modelId="{9A8F7BA5-D4A3-4C82-8023-E1B1A271080D}" type="sibTrans" cxnId="{D9A95A77-E07C-4B91-AAD3-09F40742A6DA}">
      <dgm:prSet/>
      <dgm:spPr/>
      <dgm:t>
        <a:bodyPr/>
        <a:lstStyle/>
        <a:p>
          <a:endParaRPr lang="en-US"/>
        </a:p>
      </dgm:t>
    </dgm:pt>
    <dgm:pt modelId="{6D0EE7A4-0CC6-454F-955D-8DA16D52018B}">
      <dgm:prSet/>
      <dgm:spPr/>
      <dgm:t>
        <a:bodyPr/>
        <a:lstStyle/>
        <a:p>
          <a:r>
            <a:rPr lang="es-CL" dirty="0"/>
            <a:t>Poco tiempo para entender como funciona y como adquirir los datos de la computadora del auto.</a:t>
          </a:r>
          <a:endParaRPr lang="en-US" dirty="0"/>
        </a:p>
      </dgm:t>
    </dgm:pt>
    <dgm:pt modelId="{427F8D21-39A4-46D9-8F8F-982031E1BAB8}" type="parTrans" cxnId="{F91696E4-89B9-484A-9DF6-88D3CAAE0674}">
      <dgm:prSet/>
      <dgm:spPr/>
      <dgm:t>
        <a:bodyPr/>
        <a:lstStyle/>
        <a:p>
          <a:endParaRPr lang="en-US"/>
        </a:p>
      </dgm:t>
    </dgm:pt>
    <dgm:pt modelId="{1ADFA199-FD87-439F-AE5A-6F43870BB404}" type="sibTrans" cxnId="{F91696E4-89B9-484A-9DF6-88D3CAAE0674}">
      <dgm:prSet/>
      <dgm:spPr/>
      <dgm:t>
        <a:bodyPr/>
        <a:lstStyle/>
        <a:p>
          <a:endParaRPr lang="en-US"/>
        </a:p>
      </dgm:t>
    </dgm:pt>
    <dgm:pt modelId="{9016CE96-D695-4D9F-9141-D3C1FAD85ADF}">
      <dgm:prSet/>
      <dgm:spPr/>
      <dgm:t>
        <a:bodyPr/>
        <a:lstStyle/>
        <a:p>
          <a:r>
            <a:rPr lang="es-CL" dirty="0"/>
            <a:t>Necesidad constante de tener un vehículo para desarrollar. </a:t>
          </a:r>
          <a:endParaRPr lang="en-US" dirty="0"/>
        </a:p>
      </dgm:t>
    </dgm:pt>
    <dgm:pt modelId="{12021BD7-4E6E-43B3-93D0-9F90B6E40034}" type="parTrans" cxnId="{8294ADF7-C2F9-4CF4-8648-E68D687595F6}">
      <dgm:prSet/>
      <dgm:spPr/>
      <dgm:t>
        <a:bodyPr/>
        <a:lstStyle/>
        <a:p>
          <a:endParaRPr lang="en-US"/>
        </a:p>
      </dgm:t>
    </dgm:pt>
    <dgm:pt modelId="{C9381286-85A1-4AB5-ADAD-C515DBC7B21F}" type="sibTrans" cxnId="{8294ADF7-C2F9-4CF4-8648-E68D687595F6}">
      <dgm:prSet/>
      <dgm:spPr/>
      <dgm:t>
        <a:bodyPr/>
        <a:lstStyle/>
        <a:p>
          <a:endParaRPr lang="en-US"/>
        </a:p>
      </dgm:t>
    </dgm:pt>
    <dgm:pt modelId="{1DC8ABE7-510A-4713-BB3C-9618635D3B0B}" type="pres">
      <dgm:prSet presAssocID="{DC5B7D04-0775-44F3-B9BC-5E16580D1019}" presName="vert0" presStyleCnt="0">
        <dgm:presLayoutVars>
          <dgm:dir/>
          <dgm:animOne val="branch"/>
          <dgm:animLvl val="lvl"/>
        </dgm:presLayoutVars>
      </dgm:prSet>
      <dgm:spPr/>
    </dgm:pt>
    <dgm:pt modelId="{E0D781DC-3632-4600-949E-4254AEB71796}" type="pres">
      <dgm:prSet presAssocID="{1FBD4DF2-4FBF-4A9F-B00C-4008DD30A9ED}" presName="thickLine" presStyleLbl="alignNode1" presStyleIdx="0" presStyleCnt="4"/>
      <dgm:spPr/>
    </dgm:pt>
    <dgm:pt modelId="{95719C17-3513-4A9A-8395-1D9907610957}" type="pres">
      <dgm:prSet presAssocID="{1FBD4DF2-4FBF-4A9F-B00C-4008DD30A9ED}" presName="horz1" presStyleCnt="0"/>
      <dgm:spPr/>
    </dgm:pt>
    <dgm:pt modelId="{E617D4D6-E4EE-4043-9DA6-1B58A97C4F80}" type="pres">
      <dgm:prSet presAssocID="{1FBD4DF2-4FBF-4A9F-B00C-4008DD30A9ED}" presName="tx1" presStyleLbl="revTx" presStyleIdx="0" presStyleCnt="4"/>
      <dgm:spPr/>
    </dgm:pt>
    <dgm:pt modelId="{463AFF83-4B16-4052-8057-EA68EB0EBF93}" type="pres">
      <dgm:prSet presAssocID="{1FBD4DF2-4FBF-4A9F-B00C-4008DD30A9ED}" presName="vert1" presStyleCnt="0"/>
      <dgm:spPr/>
    </dgm:pt>
    <dgm:pt modelId="{D8FF4ABA-23F6-4455-97E0-79C79DA84458}" type="pres">
      <dgm:prSet presAssocID="{586E5B13-4AE8-4AB1-B080-EE32CC1E4C0B}" presName="thickLine" presStyleLbl="alignNode1" presStyleIdx="1" presStyleCnt="4"/>
      <dgm:spPr/>
    </dgm:pt>
    <dgm:pt modelId="{791C6A40-FDB0-4F49-BC73-5B501A51FFFC}" type="pres">
      <dgm:prSet presAssocID="{586E5B13-4AE8-4AB1-B080-EE32CC1E4C0B}" presName="horz1" presStyleCnt="0"/>
      <dgm:spPr/>
    </dgm:pt>
    <dgm:pt modelId="{0CCF73CB-3D76-4219-8A7D-81074F9905CF}" type="pres">
      <dgm:prSet presAssocID="{586E5B13-4AE8-4AB1-B080-EE32CC1E4C0B}" presName="tx1" presStyleLbl="revTx" presStyleIdx="1" presStyleCnt="4"/>
      <dgm:spPr/>
    </dgm:pt>
    <dgm:pt modelId="{EA544010-819A-417F-A3DB-41041A25CC4A}" type="pres">
      <dgm:prSet presAssocID="{586E5B13-4AE8-4AB1-B080-EE32CC1E4C0B}" presName="vert1" presStyleCnt="0"/>
      <dgm:spPr/>
    </dgm:pt>
    <dgm:pt modelId="{523206D3-FFD7-481B-B638-FAFF099182CD}" type="pres">
      <dgm:prSet presAssocID="{6D0EE7A4-0CC6-454F-955D-8DA16D52018B}" presName="thickLine" presStyleLbl="alignNode1" presStyleIdx="2" presStyleCnt="4"/>
      <dgm:spPr/>
    </dgm:pt>
    <dgm:pt modelId="{A8460191-ABEC-4513-BEDF-630904CCFDC0}" type="pres">
      <dgm:prSet presAssocID="{6D0EE7A4-0CC6-454F-955D-8DA16D52018B}" presName="horz1" presStyleCnt="0"/>
      <dgm:spPr/>
    </dgm:pt>
    <dgm:pt modelId="{EF220145-E69D-4066-9727-39D4A9BADA61}" type="pres">
      <dgm:prSet presAssocID="{6D0EE7A4-0CC6-454F-955D-8DA16D52018B}" presName="tx1" presStyleLbl="revTx" presStyleIdx="2" presStyleCnt="4"/>
      <dgm:spPr/>
    </dgm:pt>
    <dgm:pt modelId="{6AF86A57-5A88-44DE-B2E5-7F8E18544B59}" type="pres">
      <dgm:prSet presAssocID="{6D0EE7A4-0CC6-454F-955D-8DA16D52018B}" presName="vert1" presStyleCnt="0"/>
      <dgm:spPr/>
    </dgm:pt>
    <dgm:pt modelId="{862C2039-DF04-48F4-A769-0168C604F620}" type="pres">
      <dgm:prSet presAssocID="{9016CE96-D695-4D9F-9141-D3C1FAD85ADF}" presName="thickLine" presStyleLbl="alignNode1" presStyleIdx="3" presStyleCnt="4"/>
      <dgm:spPr/>
    </dgm:pt>
    <dgm:pt modelId="{E9BBF5EC-8487-4342-BC7B-AFF7B3761B04}" type="pres">
      <dgm:prSet presAssocID="{9016CE96-D695-4D9F-9141-D3C1FAD85ADF}" presName="horz1" presStyleCnt="0"/>
      <dgm:spPr/>
    </dgm:pt>
    <dgm:pt modelId="{7424C5FC-804B-44C1-B470-A6238F28C168}" type="pres">
      <dgm:prSet presAssocID="{9016CE96-D695-4D9F-9141-D3C1FAD85ADF}" presName="tx1" presStyleLbl="revTx" presStyleIdx="3" presStyleCnt="4"/>
      <dgm:spPr/>
    </dgm:pt>
    <dgm:pt modelId="{B84A95C4-7630-48F8-9B10-19FA43DB126E}" type="pres">
      <dgm:prSet presAssocID="{9016CE96-D695-4D9F-9141-D3C1FAD85ADF}" presName="vert1" presStyleCnt="0"/>
      <dgm:spPr/>
    </dgm:pt>
  </dgm:ptLst>
  <dgm:cxnLst>
    <dgm:cxn modelId="{D6ECED37-4624-4FB2-A724-923C25DC0C11}" type="presOf" srcId="{586E5B13-4AE8-4AB1-B080-EE32CC1E4C0B}" destId="{0CCF73CB-3D76-4219-8A7D-81074F9905CF}" srcOrd="0" destOrd="0" presId="urn:microsoft.com/office/officeart/2008/layout/LinedList"/>
    <dgm:cxn modelId="{9C4DE350-0700-4A7E-905E-4BF07E34A9A6}" type="presOf" srcId="{6D0EE7A4-0CC6-454F-955D-8DA16D52018B}" destId="{EF220145-E69D-4066-9727-39D4A9BADA61}" srcOrd="0" destOrd="0" presId="urn:microsoft.com/office/officeart/2008/layout/LinedList"/>
    <dgm:cxn modelId="{D9A95A77-E07C-4B91-AAD3-09F40742A6DA}" srcId="{DC5B7D04-0775-44F3-B9BC-5E16580D1019}" destId="{586E5B13-4AE8-4AB1-B080-EE32CC1E4C0B}" srcOrd="1" destOrd="0" parTransId="{F4177E9D-127C-4D13-9C86-F82276969878}" sibTransId="{9A8F7BA5-D4A3-4C82-8023-E1B1A271080D}"/>
    <dgm:cxn modelId="{D509A458-47FE-429E-B5D2-CF83E1672243}" type="presOf" srcId="{9016CE96-D695-4D9F-9141-D3C1FAD85ADF}" destId="{7424C5FC-804B-44C1-B470-A6238F28C168}" srcOrd="0" destOrd="0" presId="urn:microsoft.com/office/officeart/2008/layout/LinedList"/>
    <dgm:cxn modelId="{D1B2D8D2-0DA9-424C-B691-1157F91DA8E4}" type="presOf" srcId="{DC5B7D04-0775-44F3-B9BC-5E16580D1019}" destId="{1DC8ABE7-510A-4713-BB3C-9618635D3B0B}" srcOrd="0" destOrd="0" presId="urn:microsoft.com/office/officeart/2008/layout/LinedList"/>
    <dgm:cxn modelId="{A40FFDDF-DE05-4F7A-9F6A-91A63EE1FDDB}" type="presOf" srcId="{1FBD4DF2-4FBF-4A9F-B00C-4008DD30A9ED}" destId="{E617D4D6-E4EE-4043-9DA6-1B58A97C4F80}" srcOrd="0" destOrd="0" presId="urn:microsoft.com/office/officeart/2008/layout/LinedList"/>
    <dgm:cxn modelId="{F91696E4-89B9-484A-9DF6-88D3CAAE0674}" srcId="{DC5B7D04-0775-44F3-B9BC-5E16580D1019}" destId="{6D0EE7A4-0CC6-454F-955D-8DA16D52018B}" srcOrd="2" destOrd="0" parTransId="{427F8D21-39A4-46D9-8F8F-982031E1BAB8}" sibTransId="{1ADFA199-FD87-439F-AE5A-6F43870BB404}"/>
    <dgm:cxn modelId="{8294ADF7-C2F9-4CF4-8648-E68D687595F6}" srcId="{DC5B7D04-0775-44F3-B9BC-5E16580D1019}" destId="{9016CE96-D695-4D9F-9141-D3C1FAD85ADF}" srcOrd="3" destOrd="0" parTransId="{12021BD7-4E6E-43B3-93D0-9F90B6E40034}" sibTransId="{C9381286-85A1-4AB5-ADAD-C515DBC7B21F}"/>
    <dgm:cxn modelId="{AE5276FE-622C-4C57-8A26-720D56E5A99D}" srcId="{DC5B7D04-0775-44F3-B9BC-5E16580D1019}" destId="{1FBD4DF2-4FBF-4A9F-B00C-4008DD30A9ED}" srcOrd="0" destOrd="0" parTransId="{22752C01-1166-4F6B-8DBD-0D03C6699036}" sibTransId="{FCEC00CB-2289-47AB-9CB3-02266441E454}"/>
    <dgm:cxn modelId="{46B20FCE-1248-4DD7-93C7-70586C3CF614}" type="presParOf" srcId="{1DC8ABE7-510A-4713-BB3C-9618635D3B0B}" destId="{E0D781DC-3632-4600-949E-4254AEB71796}" srcOrd="0" destOrd="0" presId="urn:microsoft.com/office/officeart/2008/layout/LinedList"/>
    <dgm:cxn modelId="{E7CAD366-9189-416F-A52B-3DC76CB44127}" type="presParOf" srcId="{1DC8ABE7-510A-4713-BB3C-9618635D3B0B}" destId="{95719C17-3513-4A9A-8395-1D9907610957}" srcOrd="1" destOrd="0" presId="urn:microsoft.com/office/officeart/2008/layout/LinedList"/>
    <dgm:cxn modelId="{506F2FA5-0EC0-4BF8-B3B5-28028B849CF0}" type="presParOf" srcId="{95719C17-3513-4A9A-8395-1D9907610957}" destId="{E617D4D6-E4EE-4043-9DA6-1B58A97C4F80}" srcOrd="0" destOrd="0" presId="urn:microsoft.com/office/officeart/2008/layout/LinedList"/>
    <dgm:cxn modelId="{2915247F-4943-4A4B-BD01-7A54C3707906}" type="presParOf" srcId="{95719C17-3513-4A9A-8395-1D9907610957}" destId="{463AFF83-4B16-4052-8057-EA68EB0EBF93}" srcOrd="1" destOrd="0" presId="urn:microsoft.com/office/officeart/2008/layout/LinedList"/>
    <dgm:cxn modelId="{BA6CB929-4705-4A7A-B652-C716DD760527}" type="presParOf" srcId="{1DC8ABE7-510A-4713-BB3C-9618635D3B0B}" destId="{D8FF4ABA-23F6-4455-97E0-79C79DA84458}" srcOrd="2" destOrd="0" presId="urn:microsoft.com/office/officeart/2008/layout/LinedList"/>
    <dgm:cxn modelId="{8519CC31-448D-4E57-8596-78A4710A8705}" type="presParOf" srcId="{1DC8ABE7-510A-4713-BB3C-9618635D3B0B}" destId="{791C6A40-FDB0-4F49-BC73-5B501A51FFFC}" srcOrd="3" destOrd="0" presId="urn:microsoft.com/office/officeart/2008/layout/LinedList"/>
    <dgm:cxn modelId="{A386BE05-43B9-429B-8EBF-FBC2AD4F9F9E}" type="presParOf" srcId="{791C6A40-FDB0-4F49-BC73-5B501A51FFFC}" destId="{0CCF73CB-3D76-4219-8A7D-81074F9905CF}" srcOrd="0" destOrd="0" presId="urn:microsoft.com/office/officeart/2008/layout/LinedList"/>
    <dgm:cxn modelId="{DFAF61A3-4BEE-481F-BFA9-E7F19A5AAFAF}" type="presParOf" srcId="{791C6A40-FDB0-4F49-BC73-5B501A51FFFC}" destId="{EA544010-819A-417F-A3DB-41041A25CC4A}" srcOrd="1" destOrd="0" presId="urn:microsoft.com/office/officeart/2008/layout/LinedList"/>
    <dgm:cxn modelId="{6CAC7F58-F40C-40B1-87FF-E9A25B35F0F4}" type="presParOf" srcId="{1DC8ABE7-510A-4713-BB3C-9618635D3B0B}" destId="{523206D3-FFD7-481B-B638-FAFF099182CD}" srcOrd="4" destOrd="0" presId="urn:microsoft.com/office/officeart/2008/layout/LinedList"/>
    <dgm:cxn modelId="{2445F8FC-9B62-453D-8B32-B31F87656C51}" type="presParOf" srcId="{1DC8ABE7-510A-4713-BB3C-9618635D3B0B}" destId="{A8460191-ABEC-4513-BEDF-630904CCFDC0}" srcOrd="5" destOrd="0" presId="urn:microsoft.com/office/officeart/2008/layout/LinedList"/>
    <dgm:cxn modelId="{0AEA0D22-C3E2-4E11-A15B-E6BF0337859D}" type="presParOf" srcId="{A8460191-ABEC-4513-BEDF-630904CCFDC0}" destId="{EF220145-E69D-4066-9727-39D4A9BADA61}" srcOrd="0" destOrd="0" presId="urn:microsoft.com/office/officeart/2008/layout/LinedList"/>
    <dgm:cxn modelId="{275F3552-64CC-4A19-BED3-9B6D491079C5}" type="presParOf" srcId="{A8460191-ABEC-4513-BEDF-630904CCFDC0}" destId="{6AF86A57-5A88-44DE-B2E5-7F8E18544B59}" srcOrd="1" destOrd="0" presId="urn:microsoft.com/office/officeart/2008/layout/LinedList"/>
    <dgm:cxn modelId="{44A8E164-1CFF-474C-B6A4-A72C8EB8BF55}" type="presParOf" srcId="{1DC8ABE7-510A-4713-BB3C-9618635D3B0B}" destId="{862C2039-DF04-48F4-A769-0168C604F620}" srcOrd="6" destOrd="0" presId="urn:microsoft.com/office/officeart/2008/layout/LinedList"/>
    <dgm:cxn modelId="{2457719E-77A2-4D21-9084-1F91135A3B5F}" type="presParOf" srcId="{1DC8ABE7-510A-4713-BB3C-9618635D3B0B}" destId="{E9BBF5EC-8487-4342-BC7B-AFF7B3761B04}" srcOrd="7" destOrd="0" presId="urn:microsoft.com/office/officeart/2008/layout/LinedList"/>
    <dgm:cxn modelId="{A2D5F966-7DB2-4ACA-A35F-642FCE0E7C0F}" type="presParOf" srcId="{E9BBF5EC-8487-4342-BC7B-AFF7B3761B04}" destId="{7424C5FC-804B-44C1-B470-A6238F28C168}" srcOrd="0" destOrd="0" presId="urn:microsoft.com/office/officeart/2008/layout/LinedList"/>
    <dgm:cxn modelId="{279618D8-DF00-40FB-BECB-DBC135CE02E7}" type="presParOf" srcId="{E9BBF5EC-8487-4342-BC7B-AFF7B3761B04}" destId="{B84A95C4-7630-48F8-9B10-19FA43DB12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3CF6BA-0A50-4728-98DF-68E3982C3CB1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EE270F-0BAB-474F-B50B-8390455D0D14}">
      <dgm:prSet/>
      <dgm:spPr/>
      <dgm:t>
        <a:bodyPr/>
        <a:lstStyle/>
        <a:p>
          <a:r>
            <a:rPr lang="es-CL"/>
            <a:t>Turistas y/o extranjeros no saben donde comprar.</a:t>
          </a:r>
          <a:endParaRPr lang="en-US"/>
        </a:p>
      </dgm:t>
    </dgm:pt>
    <dgm:pt modelId="{11BDE39B-66D8-4C3C-BEBB-9CB5B4BA5B64}" type="parTrans" cxnId="{0C27E3D8-FD24-437C-9DF5-D4AB1EA50317}">
      <dgm:prSet/>
      <dgm:spPr/>
      <dgm:t>
        <a:bodyPr/>
        <a:lstStyle/>
        <a:p>
          <a:endParaRPr lang="en-US"/>
        </a:p>
      </dgm:t>
    </dgm:pt>
    <dgm:pt modelId="{D178AEA2-DB12-473E-BA3A-69D1510917B0}" type="sibTrans" cxnId="{0C27E3D8-FD24-437C-9DF5-D4AB1EA5031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E6661B9-9659-4EAF-BB96-07FAE6CA7DC0}">
      <dgm:prSet/>
      <dgm:spPr/>
      <dgm:t>
        <a:bodyPr/>
        <a:lstStyle/>
        <a:p>
          <a:r>
            <a:rPr lang="es-CL"/>
            <a:t>Fácil ir a un supermercado, pero puede que no haya uno a 5 kilómetros a la redonda.</a:t>
          </a:r>
          <a:endParaRPr lang="en-US"/>
        </a:p>
      </dgm:t>
    </dgm:pt>
    <dgm:pt modelId="{B9AE7D07-20AD-4641-9820-DA361E2CF35B}" type="parTrans" cxnId="{5FBC1746-C47E-41DF-969D-AA34510627C8}">
      <dgm:prSet/>
      <dgm:spPr/>
      <dgm:t>
        <a:bodyPr/>
        <a:lstStyle/>
        <a:p>
          <a:endParaRPr lang="en-US"/>
        </a:p>
      </dgm:t>
    </dgm:pt>
    <dgm:pt modelId="{E9BAB045-A5DC-4843-BFA6-B38739ADC2F0}" type="sibTrans" cxnId="{5FBC1746-C47E-41DF-969D-AA34510627C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D2FC90B-28A2-4E5E-B197-588422EA90AF}">
      <dgm:prSet/>
      <dgm:spPr/>
      <dgm:t>
        <a:bodyPr/>
        <a:lstStyle/>
        <a:p>
          <a:r>
            <a:rPr lang="es-CL"/>
            <a:t>Se ahorra tiempo en buscar tiendas o almacenes donde vendan los productos solicitados</a:t>
          </a:r>
          <a:endParaRPr lang="en-US"/>
        </a:p>
      </dgm:t>
    </dgm:pt>
    <dgm:pt modelId="{F0238A05-8519-42D6-812A-ADDB05B7F201}" type="parTrans" cxnId="{128CD5CE-8734-476C-8696-A6D5E7B93591}">
      <dgm:prSet/>
      <dgm:spPr/>
      <dgm:t>
        <a:bodyPr/>
        <a:lstStyle/>
        <a:p>
          <a:endParaRPr lang="en-US"/>
        </a:p>
      </dgm:t>
    </dgm:pt>
    <dgm:pt modelId="{64132EE9-49AE-4014-B6FD-1788BBE0FD77}" type="sibTrans" cxnId="{128CD5CE-8734-476C-8696-A6D5E7B9359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114107-34C6-4F92-9E60-601D77397901}">
      <dgm:prSet/>
      <dgm:spPr/>
      <dgm:t>
        <a:bodyPr/>
        <a:lstStyle/>
        <a:p>
          <a:r>
            <a:rPr lang="es-CL"/>
            <a:t>Se patrocinaras pequeñas tiendas o almacenes que no aparecen en Google Maps.</a:t>
          </a:r>
          <a:endParaRPr lang="en-US"/>
        </a:p>
      </dgm:t>
    </dgm:pt>
    <dgm:pt modelId="{1BDCADAA-BABB-4303-9368-F844C9A9D2AE}" type="parTrans" cxnId="{B49ACBFF-0DAC-477F-BBCB-0CF98126EED4}">
      <dgm:prSet/>
      <dgm:spPr/>
      <dgm:t>
        <a:bodyPr/>
        <a:lstStyle/>
        <a:p>
          <a:endParaRPr lang="en-US"/>
        </a:p>
      </dgm:t>
    </dgm:pt>
    <dgm:pt modelId="{4055CC16-03B6-493E-B5DB-37DC2F02521F}" type="sibTrans" cxnId="{B49ACBFF-0DAC-477F-BBCB-0CF98126EED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B677B58-DCA4-4EBD-AB72-F14C24A3A3F7}" type="pres">
      <dgm:prSet presAssocID="{093CF6BA-0A50-4728-98DF-68E3982C3CB1}" presName="Name0" presStyleCnt="0">
        <dgm:presLayoutVars>
          <dgm:animLvl val="lvl"/>
          <dgm:resizeHandles val="exact"/>
        </dgm:presLayoutVars>
      </dgm:prSet>
      <dgm:spPr/>
    </dgm:pt>
    <dgm:pt modelId="{A310284F-5F09-490D-A3CF-46004BEC561B}" type="pres">
      <dgm:prSet presAssocID="{89EE270F-0BAB-474F-B50B-8390455D0D14}" presName="compositeNode" presStyleCnt="0">
        <dgm:presLayoutVars>
          <dgm:bulletEnabled val="1"/>
        </dgm:presLayoutVars>
      </dgm:prSet>
      <dgm:spPr/>
    </dgm:pt>
    <dgm:pt modelId="{7410038E-B3EB-44D8-8EA5-21D8DD3E3E46}" type="pres">
      <dgm:prSet presAssocID="{89EE270F-0BAB-474F-B50B-8390455D0D14}" presName="bgRect" presStyleLbl="alignNode1" presStyleIdx="0" presStyleCnt="4"/>
      <dgm:spPr/>
    </dgm:pt>
    <dgm:pt modelId="{BE7B6994-1E5F-41C7-8A82-FEAEE7FB1DA6}" type="pres">
      <dgm:prSet presAssocID="{D178AEA2-DB12-473E-BA3A-69D1510917B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9BAC772-8A06-4F11-93E2-DB85DB723F17}" type="pres">
      <dgm:prSet presAssocID="{89EE270F-0BAB-474F-B50B-8390455D0D14}" presName="nodeRect" presStyleLbl="alignNode1" presStyleIdx="0" presStyleCnt="4">
        <dgm:presLayoutVars>
          <dgm:bulletEnabled val="1"/>
        </dgm:presLayoutVars>
      </dgm:prSet>
      <dgm:spPr/>
    </dgm:pt>
    <dgm:pt modelId="{2E3CF6F8-90B8-43F5-A89F-2EFB0EB44D9B}" type="pres">
      <dgm:prSet presAssocID="{D178AEA2-DB12-473E-BA3A-69D1510917B0}" presName="sibTrans" presStyleCnt="0"/>
      <dgm:spPr/>
    </dgm:pt>
    <dgm:pt modelId="{B27BB4E6-82E2-4C4D-B98B-D316E1BB08AD}" type="pres">
      <dgm:prSet presAssocID="{4E6661B9-9659-4EAF-BB96-07FAE6CA7DC0}" presName="compositeNode" presStyleCnt="0">
        <dgm:presLayoutVars>
          <dgm:bulletEnabled val="1"/>
        </dgm:presLayoutVars>
      </dgm:prSet>
      <dgm:spPr/>
    </dgm:pt>
    <dgm:pt modelId="{EBF420E7-1D3C-48F3-855E-C9C8E76DF019}" type="pres">
      <dgm:prSet presAssocID="{4E6661B9-9659-4EAF-BB96-07FAE6CA7DC0}" presName="bgRect" presStyleLbl="alignNode1" presStyleIdx="1" presStyleCnt="4"/>
      <dgm:spPr/>
    </dgm:pt>
    <dgm:pt modelId="{B32EFEAE-2A50-4B55-AE9A-186A9D9A3B65}" type="pres">
      <dgm:prSet presAssocID="{E9BAB045-A5DC-4843-BFA6-B38739ADC2F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5F443B2-4DEA-4BFE-AF3F-9DAAF794FBDB}" type="pres">
      <dgm:prSet presAssocID="{4E6661B9-9659-4EAF-BB96-07FAE6CA7DC0}" presName="nodeRect" presStyleLbl="alignNode1" presStyleIdx="1" presStyleCnt="4">
        <dgm:presLayoutVars>
          <dgm:bulletEnabled val="1"/>
        </dgm:presLayoutVars>
      </dgm:prSet>
      <dgm:spPr/>
    </dgm:pt>
    <dgm:pt modelId="{22B5988F-1DE2-46CF-BDEF-9E2365D7D0E9}" type="pres">
      <dgm:prSet presAssocID="{E9BAB045-A5DC-4843-BFA6-B38739ADC2F0}" presName="sibTrans" presStyleCnt="0"/>
      <dgm:spPr/>
    </dgm:pt>
    <dgm:pt modelId="{34FE841A-AEC3-4D01-BAD7-AB5AB75557EF}" type="pres">
      <dgm:prSet presAssocID="{BD2FC90B-28A2-4E5E-B197-588422EA90AF}" presName="compositeNode" presStyleCnt="0">
        <dgm:presLayoutVars>
          <dgm:bulletEnabled val="1"/>
        </dgm:presLayoutVars>
      </dgm:prSet>
      <dgm:spPr/>
    </dgm:pt>
    <dgm:pt modelId="{02A45288-52EE-40DD-8F8C-3507E97816AB}" type="pres">
      <dgm:prSet presAssocID="{BD2FC90B-28A2-4E5E-B197-588422EA90AF}" presName="bgRect" presStyleLbl="alignNode1" presStyleIdx="2" presStyleCnt="4"/>
      <dgm:spPr/>
    </dgm:pt>
    <dgm:pt modelId="{756ADB0F-C5F0-4949-9F30-D1FD0CBB1F83}" type="pres">
      <dgm:prSet presAssocID="{64132EE9-49AE-4014-B6FD-1788BBE0FD7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130B929-D531-478C-844D-91038F8BB0D2}" type="pres">
      <dgm:prSet presAssocID="{BD2FC90B-28A2-4E5E-B197-588422EA90AF}" presName="nodeRect" presStyleLbl="alignNode1" presStyleIdx="2" presStyleCnt="4">
        <dgm:presLayoutVars>
          <dgm:bulletEnabled val="1"/>
        </dgm:presLayoutVars>
      </dgm:prSet>
      <dgm:spPr/>
    </dgm:pt>
    <dgm:pt modelId="{EAEFFFD3-59F2-43F7-B1EE-82FEAE186EDD}" type="pres">
      <dgm:prSet presAssocID="{64132EE9-49AE-4014-B6FD-1788BBE0FD77}" presName="sibTrans" presStyleCnt="0"/>
      <dgm:spPr/>
    </dgm:pt>
    <dgm:pt modelId="{CE358B36-A739-44C1-A867-6E02E718B9FB}" type="pres">
      <dgm:prSet presAssocID="{94114107-34C6-4F92-9E60-601D77397901}" presName="compositeNode" presStyleCnt="0">
        <dgm:presLayoutVars>
          <dgm:bulletEnabled val="1"/>
        </dgm:presLayoutVars>
      </dgm:prSet>
      <dgm:spPr/>
    </dgm:pt>
    <dgm:pt modelId="{C1FFBADC-862B-4568-938A-9009B168FB95}" type="pres">
      <dgm:prSet presAssocID="{94114107-34C6-4F92-9E60-601D77397901}" presName="bgRect" presStyleLbl="alignNode1" presStyleIdx="3" presStyleCnt="4"/>
      <dgm:spPr/>
    </dgm:pt>
    <dgm:pt modelId="{57F196FD-85C2-4AB1-A7BB-3061DC6476AC}" type="pres">
      <dgm:prSet presAssocID="{4055CC16-03B6-493E-B5DB-37DC2F02521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9714B06-A6EC-42E8-A7C9-53445A25510B}" type="pres">
      <dgm:prSet presAssocID="{94114107-34C6-4F92-9E60-601D7739790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F2AFF02-812E-453C-A9EB-C4403EFE0964}" type="presOf" srcId="{D178AEA2-DB12-473E-BA3A-69D1510917B0}" destId="{BE7B6994-1E5F-41C7-8A82-FEAEE7FB1DA6}" srcOrd="0" destOrd="0" presId="urn:microsoft.com/office/officeart/2016/7/layout/LinearBlockProcessNumbered"/>
    <dgm:cxn modelId="{FAF43910-1ECB-4505-9F39-00E8F226D074}" type="presOf" srcId="{093CF6BA-0A50-4728-98DF-68E3982C3CB1}" destId="{3B677B58-DCA4-4EBD-AB72-F14C24A3A3F7}" srcOrd="0" destOrd="0" presId="urn:microsoft.com/office/officeart/2016/7/layout/LinearBlockProcessNumbered"/>
    <dgm:cxn modelId="{58705D11-EA0A-4260-96E0-94CED1055C31}" type="presOf" srcId="{89EE270F-0BAB-474F-B50B-8390455D0D14}" destId="{89BAC772-8A06-4F11-93E2-DB85DB723F17}" srcOrd="1" destOrd="0" presId="urn:microsoft.com/office/officeart/2016/7/layout/LinearBlockProcessNumbered"/>
    <dgm:cxn modelId="{1BEF112E-E431-4D09-A405-92E10202352A}" type="presOf" srcId="{4E6661B9-9659-4EAF-BB96-07FAE6CA7DC0}" destId="{15F443B2-4DEA-4BFE-AF3F-9DAAF794FBDB}" srcOrd="1" destOrd="0" presId="urn:microsoft.com/office/officeart/2016/7/layout/LinearBlockProcessNumbered"/>
    <dgm:cxn modelId="{5FBC1746-C47E-41DF-969D-AA34510627C8}" srcId="{093CF6BA-0A50-4728-98DF-68E3982C3CB1}" destId="{4E6661B9-9659-4EAF-BB96-07FAE6CA7DC0}" srcOrd="1" destOrd="0" parTransId="{B9AE7D07-20AD-4641-9820-DA361E2CF35B}" sibTransId="{E9BAB045-A5DC-4843-BFA6-B38739ADC2F0}"/>
    <dgm:cxn modelId="{B131B268-CD2D-496B-BA6C-432D47D2545E}" type="presOf" srcId="{64132EE9-49AE-4014-B6FD-1788BBE0FD77}" destId="{756ADB0F-C5F0-4949-9F30-D1FD0CBB1F83}" srcOrd="0" destOrd="0" presId="urn:microsoft.com/office/officeart/2016/7/layout/LinearBlockProcessNumbered"/>
    <dgm:cxn modelId="{B0E4364E-3EF4-4597-A818-EC0E354D00A6}" type="presOf" srcId="{4E6661B9-9659-4EAF-BB96-07FAE6CA7DC0}" destId="{EBF420E7-1D3C-48F3-855E-C9C8E76DF019}" srcOrd="0" destOrd="0" presId="urn:microsoft.com/office/officeart/2016/7/layout/LinearBlockProcessNumbered"/>
    <dgm:cxn modelId="{59585A73-648D-4BC0-8FE0-05F4DCF4929F}" type="presOf" srcId="{89EE270F-0BAB-474F-B50B-8390455D0D14}" destId="{7410038E-B3EB-44D8-8EA5-21D8DD3E3E46}" srcOrd="0" destOrd="0" presId="urn:microsoft.com/office/officeart/2016/7/layout/LinearBlockProcessNumbered"/>
    <dgm:cxn modelId="{1F921B54-B296-4EB7-BD06-64F6BECEC763}" type="presOf" srcId="{E9BAB045-A5DC-4843-BFA6-B38739ADC2F0}" destId="{B32EFEAE-2A50-4B55-AE9A-186A9D9A3B65}" srcOrd="0" destOrd="0" presId="urn:microsoft.com/office/officeart/2016/7/layout/LinearBlockProcessNumbered"/>
    <dgm:cxn modelId="{67F0B58D-B21D-40A5-BB16-F62B7C857B06}" type="presOf" srcId="{BD2FC90B-28A2-4E5E-B197-588422EA90AF}" destId="{02A45288-52EE-40DD-8F8C-3507E97816AB}" srcOrd="0" destOrd="0" presId="urn:microsoft.com/office/officeart/2016/7/layout/LinearBlockProcessNumbered"/>
    <dgm:cxn modelId="{164E58AE-7299-43DD-80E6-8852DA8EE936}" type="presOf" srcId="{4055CC16-03B6-493E-B5DB-37DC2F02521F}" destId="{57F196FD-85C2-4AB1-A7BB-3061DC6476AC}" srcOrd="0" destOrd="0" presId="urn:microsoft.com/office/officeart/2016/7/layout/LinearBlockProcessNumbered"/>
    <dgm:cxn modelId="{128CD5CE-8734-476C-8696-A6D5E7B93591}" srcId="{093CF6BA-0A50-4728-98DF-68E3982C3CB1}" destId="{BD2FC90B-28A2-4E5E-B197-588422EA90AF}" srcOrd="2" destOrd="0" parTransId="{F0238A05-8519-42D6-812A-ADDB05B7F201}" sibTransId="{64132EE9-49AE-4014-B6FD-1788BBE0FD77}"/>
    <dgm:cxn modelId="{0C27E3D8-FD24-437C-9DF5-D4AB1EA50317}" srcId="{093CF6BA-0A50-4728-98DF-68E3982C3CB1}" destId="{89EE270F-0BAB-474F-B50B-8390455D0D14}" srcOrd="0" destOrd="0" parTransId="{11BDE39B-66D8-4C3C-BEBB-9CB5B4BA5B64}" sibTransId="{D178AEA2-DB12-473E-BA3A-69D1510917B0}"/>
    <dgm:cxn modelId="{08B56DDB-D0B2-4A90-A0A3-52B2C5E41E44}" type="presOf" srcId="{94114107-34C6-4F92-9E60-601D77397901}" destId="{B9714B06-A6EC-42E8-A7C9-53445A25510B}" srcOrd="1" destOrd="0" presId="urn:microsoft.com/office/officeart/2016/7/layout/LinearBlockProcessNumbered"/>
    <dgm:cxn modelId="{F3C2F5FB-29F5-4A75-8164-DBF8BBEE6259}" type="presOf" srcId="{BD2FC90B-28A2-4E5E-B197-588422EA90AF}" destId="{1130B929-D531-478C-844D-91038F8BB0D2}" srcOrd="1" destOrd="0" presId="urn:microsoft.com/office/officeart/2016/7/layout/LinearBlockProcessNumbered"/>
    <dgm:cxn modelId="{56141AFD-C232-42C0-B1B8-AFF65B7B581A}" type="presOf" srcId="{94114107-34C6-4F92-9E60-601D77397901}" destId="{C1FFBADC-862B-4568-938A-9009B168FB95}" srcOrd="0" destOrd="0" presId="urn:microsoft.com/office/officeart/2016/7/layout/LinearBlockProcessNumbered"/>
    <dgm:cxn modelId="{B49ACBFF-0DAC-477F-BBCB-0CF98126EED4}" srcId="{093CF6BA-0A50-4728-98DF-68E3982C3CB1}" destId="{94114107-34C6-4F92-9E60-601D77397901}" srcOrd="3" destOrd="0" parTransId="{1BDCADAA-BABB-4303-9368-F844C9A9D2AE}" sibTransId="{4055CC16-03B6-493E-B5DB-37DC2F02521F}"/>
    <dgm:cxn modelId="{ADEE5FDC-A385-496A-8139-23A21FF1E90D}" type="presParOf" srcId="{3B677B58-DCA4-4EBD-AB72-F14C24A3A3F7}" destId="{A310284F-5F09-490D-A3CF-46004BEC561B}" srcOrd="0" destOrd="0" presId="urn:microsoft.com/office/officeart/2016/7/layout/LinearBlockProcessNumbered"/>
    <dgm:cxn modelId="{421F7A97-B24E-4DEB-A3B7-2B1B2B1C4CDD}" type="presParOf" srcId="{A310284F-5F09-490D-A3CF-46004BEC561B}" destId="{7410038E-B3EB-44D8-8EA5-21D8DD3E3E46}" srcOrd="0" destOrd="0" presId="urn:microsoft.com/office/officeart/2016/7/layout/LinearBlockProcessNumbered"/>
    <dgm:cxn modelId="{F44A43BE-6337-4146-B360-A960D3CC77A8}" type="presParOf" srcId="{A310284F-5F09-490D-A3CF-46004BEC561B}" destId="{BE7B6994-1E5F-41C7-8A82-FEAEE7FB1DA6}" srcOrd="1" destOrd="0" presId="urn:microsoft.com/office/officeart/2016/7/layout/LinearBlockProcessNumbered"/>
    <dgm:cxn modelId="{88B3078B-CF68-472E-92CC-E5DD5FF3BA97}" type="presParOf" srcId="{A310284F-5F09-490D-A3CF-46004BEC561B}" destId="{89BAC772-8A06-4F11-93E2-DB85DB723F17}" srcOrd="2" destOrd="0" presId="urn:microsoft.com/office/officeart/2016/7/layout/LinearBlockProcessNumbered"/>
    <dgm:cxn modelId="{3C1FE8FB-043C-4DB9-9960-8F4C2185584D}" type="presParOf" srcId="{3B677B58-DCA4-4EBD-AB72-F14C24A3A3F7}" destId="{2E3CF6F8-90B8-43F5-A89F-2EFB0EB44D9B}" srcOrd="1" destOrd="0" presId="urn:microsoft.com/office/officeart/2016/7/layout/LinearBlockProcessNumbered"/>
    <dgm:cxn modelId="{4B573B38-FF8E-460F-9131-3038F149291E}" type="presParOf" srcId="{3B677B58-DCA4-4EBD-AB72-F14C24A3A3F7}" destId="{B27BB4E6-82E2-4C4D-B98B-D316E1BB08AD}" srcOrd="2" destOrd="0" presId="urn:microsoft.com/office/officeart/2016/7/layout/LinearBlockProcessNumbered"/>
    <dgm:cxn modelId="{7B0A1B9F-129B-4301-9A90-788400B00770}" type="presParOf" srcId="{B27BB4E6-82E2-4C4D-B98B-D316E1BB08AD}" destId="{EBF420E7-1D3C-48F3-855E-C9C8E76DF019}" srcOrd="0" destOrd="0" presId="urn:microsoft.com/office/officeart/2016/7/layout/LinearBlockProcessNumbered"/>
    <dgm:cxn modelId="{64DC3F07-D76F-40C8-8FB4-AAA7B78020DE}" type="presParOf" srcId="{B27BB4E6-82E2-4C4D-B98B-D316E1BB08AD}" destId="{B32EFEAE-2A50-4B55-AE9A-186A9D9A3B65}" srcOrd="1" destOrd="0" presId="urn:microsoft.com/office/officeart/2016/7/layout/LinearBlockProcessNumbered"/>
    <dgm:cxn modelId="{C50177A9-CFC9-445F-B291-4CD2BC9C561C}" type="presParOf" srcId="{B27BB4E6-82E2-4C4D-B98B-D316E1BB08AD}" destId="{15F443B2-4DEA-4BFE-AF3F-9DAAF794FBDB}" srcOrd="2" destOrd="0" presId="urn:microsoft.com/office/officeart/2016/7/layout/LinearBlockProcessNumbered"/>
    <dgm:cxn modelId="{8E973FD4-96BC-4CA6-ACEA-5B52A91D3F5E}" type="presParOf" srcId="{3B677B58-DCA4-4EBD-AB72-F14C24A3A3F7}" destId="{22B5988F-1DE2-46CF-BDEF-9E2365D7D0E9}" srcOrd="3" destOrd="0" presId="urn:microsoft.com/office/officeart/2016/7/layout/LinearBlockProcessNumbered"/>
    <dgm:cxn modelId="{C3389E38-0EE9-4493-9C85-39D1BDF7FB65}" type="presParOf" srcId="{3B677B58-DCA4-4EBD-AB72-F14C24A3A3F7}" destId="{34FE841A-AEC3-4D01-BAD7-AB5AB75557EF}" srcOrd="4" destOrd="0" presId="urn:microsoft.com/office/officeart/2016/7/layout/LinearBlockProcessNumbered"/>
    <dgm:cxn modelId="{8A53B516-EDCE-42F6-9EFE-E75B8662F9AE}" type="presParOf" srcId="{34FE841A-AEC3-4D01-BAD7-AB5AB75557EF}" destId="{02A45288-52EE-40DD-8F8C-3507E97816AB}" srcOrd="0" destOrd="0" presId="urn:microsoft.com/office/officeart/2016/7/layout/LinearBlockProcessNumbered"/>
    <dgm:cxn modelId="{7BED4876-B499-4688-8F3D-96F6AEAE715E}" type="presParOf" srcId="{34FE841A-AEC3-4D01-BAD7-AB5AB75557EF}" destId="{756ADB0F-C5F0-4949-9F30-D1FD0CBB1F83}" srcOrd="1" destOrd="0" presId="urn:microsoft.com/office/officeart/2016/7/layout/LinearBlockProcessNumbered"/>
    <dgm:cxn modelId="{142B2C87-E2B0-4D3E-8E74-2FA0DD7E32E3}" type="presParOf" srcId="{34FE841A-AEC3-4D01-BAD7-AB5AB75557EF}" destId="{1130B929-D531-478C-844D-91038F8BB0D2}" srcOrd="2" destOrd="0" presId="urn:microsoft.com/office/officeart/2016/7/layout/LinearBlockProcessNumbered"/>
    <dgm:cxn modelId="{58E46DC4-439E-4521-A6E5-7CFCFFF7CDCD}" type="presParOf" srcId="{3B677B58-DCA4-4EBD-AB72-F14C24A3A3F7}" destId="{EAEFFFD3-59F2-43F7-B1EE-82FEAE186EDD}" srcOrd="5" destOrd="0" presId="urn:microsoft.com/office/officeart/2016/7/layout/LinearBlockProcessNumbered"/>
    <dgm:cxn modelId="{1755ADEC-2411-4D56-B8BA-E1A5087F63D1}" type="presParOf" srcId="{3B677B58-DCA4-4EBD-AB72-F14C24A3A3F7}" destId="{CE358B36-A739-44C1-A867-6E02E718B9FB}" srcOrd="6" destOrd="0" presId="urn:microsoft.com/office/officeart/2016/7/layout/LinearBlockProcessNumbered"/>
    <dgm:cxn modelId="{B7EC9610-8AD0-46BC-A409-26AB988CC401}" type="presParOf" srcId="{CE358B36-A739-44C1-A867-6E02E718B9FB}" destId="{C1FFBADC-862B-4568-938A-9009B168FB95}" srcOrd="0" destOrd="0" presId="urn:microsoft.com/office/officeart/2016/7/layout/LinearBlockProcessNumbered"/>
    <dgm:cxn modelId="{179711D2-3E21-4CAB-8B0C-4901F40151BD}" type="presParOf" srcId="{CE358B36-A739-44C1-A867-6E02E718B9FB}" destId="{57F196FD-85C2-4AB1-A7BB-3061DC6476AC}" srcOrd="1" destOrd="0" presId="urn:microsoft.com/office/officeart/2016/7/layout/LinearBlockProcessNumbered"/>
    <dgm:cxn modelId="{85405B64-114D-4132-8576-63C29369250F}" type="presParOf" srcId="{CE358B36-A739-44C1-A867-6E02E718B9FB}" destId="{B9714B06-A6EC-42E8-A7C9-53445A25510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E64243-D9C2-4204-866A-C64F24EA095B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2C6DF1-289A-4A48-AD12-D2B7007CE391}">
      <dgm:prSet/>
      <dgm:spPr/>
      <dgm:t>
        <a:bodyPr/>
        <a:lstStyle/>
        <a:p>
          <a:r>
            <a:rPr lang="es-ES"/>
            <a:t>Let Me Take You To te permite encontrar las tiendas y almacenes que no aparezcan en Google Maps, formalmente.</a:t>
          </a:r>
          <a:endParaRPr lang="en-US"/>
        </a:p>
      </dgm:t>
    </dgm:pt>
    <dgm:pt modelId="{95F8165F-D696-42AF-AE60-64EF5F3E13A9}" type="parTrans" cxnId="{42A7199D-225E-4BB1-88AC-ED6311E4F352}">
      <dgm:prSet/>
      <dgm:spPr/>
      <dgm:t>
        <a:bodyPr/>
        <a:lstStyle/>
        <a:p>
          <a:endParaRPr lang="en-US"/>
        </a:p>
      </dgm:t>
    </dgm:pt>
    <dgm:pt modelId="{11D147F3-AE2E-4D7A-9365-9494F0805419}" type="sibTrans" cxnId="{42A7199D-225E-4BB1-88AC-ED6311E4F352}">
      <dgm:prSet/>
      <dgm:spPr/>
      <dgm:t>
        <a:bodyPr/>
        <a:lstStyle/>
        <a:p>
          <a:endParaRPr lang="en-US"/>
        </a:p>
      </dgm:t>
    </dgm:pt>
    <dgm:pt modelId="{23B283A9-780E-413F-86D5-49EF9865C73F}">
      <dgm:prSet/>
      <dgm:spPr/>
      <dgm:t>
        <a:bodyPr/>
        <a:lstStyle/>
        <a:p>
          <a:r>
            <a:rPr lang="es-ES"/>
            <a:t>Esto te permitirá encontrar las tiendas más cercanas de tu zona, sin tener que perder tanto tiempo buscando el producto tienda por tienda.</a:t>
          </a:r>
          <a:endParaRPr lang="en-US"/>
        </a:p>
      </dgm:t>
    </dgm:pt>
    <dgm:pt modelId="{B3E0BF88-8395-417F-9B8F-06C7F961B0C7}" type="parTrans" cxnId="{0D4312FC-5969-44E6-9723-6E376623E5D5}">
      <dgm:prSet/>
      <dgm:spPr/>
      <dgm:t>
        <a:bodyPr/>
        <a:lstStyle/>
        <a:p>
          <a:endParaRPr lang="en-US"/>
        </a:p>
      </dgm:t>
    </dgm:pt>
    <dgm:pt modelId="{C9814C8E-10F3-4AE1-A38B-DC6E32487F46}" type="sibTrans" cxnId="{0D4312FC-5969-44E6-9723-6E376623E5D5}">
      <dgm:prSet/>
      <dgm:spPr/>
      <dgm:t>
        <a:bodyPr/>
        <a:lstStyle/>
        <a:p>
          <a:endParaRPr lang="en-US"/>
        </a:p>
      </dgm:t>
    </dgm:pt>
    <dgm:pt modelId="{B3FBBA84-215A-4705-BCB6-29B6B4A70174}">
      <dgm:prSet/>
      <dgm:spPr/>
      <dgm:t>
        <a:bodyPr/>
        <a:lstStyle/>
        <a:p>
          <a:r>
            <a:rPr lang="es-ES"/>
            <a:t>Si usted necesita alguna verdura o producto básico, como pasta dental o confort, al presionar el botón se abrirá la API de Google Maps y esta mostrará la zona, por el momento, de San Antonio, Viña del Mar. Aparecerán unos marcadores señalando el lugar, o aproximado a este, dela tienda o almacén junto con los productos que ofrezcan.</a:t>
          </a:r>
          <a:endParaRPr lang="en-US"/>
        </a:p>
      </dgm:t>
    </dgm:pt>
    <dgm:pt modelId="{13F86BB2-F8BC-4CDE-8D90-19F77F144EB1}" type="parTrans" cxnId="{055D4756-5D47-4F6B-BDCD-EFE06A093AEE}">
      <dgm:prSet/>
      <dgm:spPr/>
      <dgm:t>
        <a:bodyPr/>
        <a:lstStyle/>
        <a:p>
          <a:endParaRPr lang="en-US"/>
        </a:p>
      </dgm:t>
    </dgm:pt>
    <dgm:pt modelId="{1CC64ADA-9C70-485F-8D76-54649D87CCC0}" type="sibTrans" cxnId="{055D4756-5D47-4F6B-BDCD-EFE06A093AEE}">
      <dgm:prSet/>
      <dgm:spPr/>
      <dgm:t>
        <a:bodyPr/>
        <a:lstStyle/>
        <a:p>
          <a:endParaRPr lang="en-US"/>
        </a:p>
      </dgm:t>
    </dgm:pt>
    <dgm:pt modelId="{24F457F3-234B-45BD-9756-E258F11E964C}" type="pres">
      <dgm:prSet presAssocID="{59E64243-D9C2-4204-866A-C64F24EA095B}" presName="Name0" presStyleCnt="0">
        <dgm:presLayoutVars>
          <dgm:dir/>
          <dgm:animLvl val="lvl"/>
          <dgm:resizeHandles val="exact"/>
        </dgm:presLayoutVars>
      </dgm:prSet>
      <dgm:spPr/>
    </dgm:pt>
    <dgm:pt modelId="{492062F1-8A83-4AC0-A319-BAA12C695555}" type="pres">
      <dgm:prSet presAssocID="{B3FBBA84-215A-4705-BCB6-29B6B4A70174}" presName="boxAndChildren" presStyleCnt="0"/>
      <dgm:spPr/>
    </dgm:pt>
    <dgm:pt modelId="{7560A163-26EE-4B7C-9876-56FA53FA2D45}" type="pres">
      <dgm:prSet presAssocID="{B3FBBA84-215A-4705-BCB6-29B6B4A70174}" presName="parentTextBox" presStyleLbl="node1" presStyleIdx="0" presStyleCnt="3"/>
      <dgm:spPr/>
    </dgm:pt>
    <dgm:pt modelId="{DEBA9F69-3124-42D7-B8C0-5D3ECA1851EC}" type="pres">
      <dgm:prSet presAssocID="{C9814C8E-10F3-4AE1-A38B-DC6E32487F46}" presName="sp" presStyleCnt="0"/>
      <dgm:spPr/>
    </dgm:pt>
    <dgm:pt modelId="{8C0BC0B0-5B02-47BA-8ECC-83372D03BA08}" type="pres">
      <dgm:prSet presAssocID="{23B283A9-780E-413F-86D5-49EF9865C73F}" presName="arrowAndChildren" presStyleCnt="0"/>
      <dgm:spPr/>
    </dgm:pt>
    <dgm:pt modelId="{CC2E0799-B0EC-4AE2-A114-B430EFACCD6A}" type="pres">
      <dgm:prSet presAssocID="{23B283A9-780E-413F-86D5-49EF9865C73F}" presName="parentTextArrow" presStyleLbl="node1" presStyleIdx="1" presStyleCnt="3"/>
      <dgm:spPr/>
    </dgm:pt>
    <dgm:pt modelId="{2034331A-F210-466F-94C2-277E2567B40B}" type="pres">
      <dgm:prSet presAssocID="{11D147F3-AE2E-4D7A-9365-9494F0805419}" presName="sp" presStyleCnt="0"/>
      <dgm:spPr/>
    </dgm:pt>
    <dgm:pt modelId="{B9EFA287-93BA-42CC-A7CE-500BC3265320}" type="pres">
      <dgm:prSet presAssocID="{3C2C6DF1-289A-4A48-AD12-D2B7007CE391}" presName="arrowAndChildren" presStyleCnt="0"/>
      <dgm:spPr/>
    </dgm:pt>
    <dgm:pt modelId="{FC7F37BE-9CBA-4A09-9483-C55ABE7AD6C1}" type="pres">
      <dgm:prSet presAssocID="{3C2C6DF1-289A-4A48-AD12-D2B7007CE391}" presName="parentTextArrow" presStyleLbl="node1" presStyleIdx="2" presStyleCnt="3"/>
      <dgm:spPr/>
    </dgm:pt>
  </dgm:ptLst>
  <dgm:cxnLst>
    <dgm:cxn modelId="{65816B0C-F1B9-4DC6-A1AB-E65F30A09BB8}" type="presOf" srcId="{B3FBBA84-215A-4705-BCB6-29B6B4A70174}" destId="{7560A163-26EE-4B7C-9876-56FA53FA2D45}" srcOrd="0" destOrd="0" presId="urn:microsoft.com/office/officeart/2005/8/layout/process4"/>
    <dgm:cxn modelId="{01DC2652-B570-493B-A5F6-B253DA0D3D94}" type="presOf" srcId="{59E64243-D9C2-4204-866A-C64F24EA095B}" destId="{24F457F3-234B-45BD-9756-E258F11E964C}" srcOrd="0" destOrd="0" presId="urn:microsoft.com/office/officeart/2005/8/layout/process4"/>
    <dgm:cxn modelId="{055D4756-5D47-4F6B-BDCD-EFE06A093AEE}" srcId="{59E64243-D9C2-4204-866A-C64F24EA095B}" destId="{B3FBBA84-215A-4705-BCB6-29B6B4A70174}" srcOrd="2" destOrd="0" parTransId="{13F86BB2-F8BC-4CDE-8D90-19F77F144EB1}" sibTransId="{1CC64ADA-9C70-485F-8D76-54649D87CCC0}"/>
    <dgm:cxn modelId="{C76A2B9B-997B-4C47-8624-0349D3F4C162}" type="presOf" srcId="{3C2C6DF1-289A-4A48-AD12-D2B7007CE391}" destId="{FC7F37BE-9CBA-4A09-9483-C55ABE7AD6C1}" srcOrd="0" destOrd="0" presId="urn:microsoft.com/office/officeart/2005/8/layout/process4"/>
    <dgm:cxn modelId="{42A7199D-225E-4BB1-88AC-ED6311E4F352}" srcId="{59E64243-D9C2-4204-866A-C64F24EA095B}" destId="{3C2C6DF1-289A-4A48-AD12-D2B7007CE391}" srcOrd="0" destOrd="0" parTransId="{95F8165F-D696-42AF-AE60-64EF5F3E13A9}" sibTransId="{11D147F3-AE2E-4D7A-9365-9494F0805419}"/>
    <dgm:cxn modelId="{C2D333D3-D975-4B95-8A0D-330E3D39584E}" type="presOf" srcId="{23B283A9-780E-413F-86D5-49EF9865C73F}" destId="{CC2E0799-B0EC-4AE2-A114-B430EFACCD6A}" srcOrd="0" destOrd="0" presId="urn:microsoft.com/office/officeart/2005/8/layout/process4"/>
    <dgm:cxn modelId="{0D4312FC-5969-44E6-9723-6E376623E5D5}" srcId="{59E64243-D9C2-4204-866A-C64F24EA095B}" destId="{23B283A9-780E-413F-86D5-49EF9865C73F}" srcOrd="1" destOrd="0" parTransId="{B3E0BF88-8395-417F-9B8F-06C7F961B0C7}" sibTransId="{C9814C8E-10F3-4AE1-A38B-DC6E32487F46}"/>
    <dgm:cxn modelId="{225C9563-A3C3-4BD9-B6A0-5E988ECEB1C4}" type="presParOf" srcId="{24F457F3-234B-45BD-9756-E258F11E964C}" destId="{492062F1-8A83-4AC0-A319-BAA12C695555}" srcOrd="0" destOrd="0" presId="urn:microsoft.com/office/officeart/2005/8/layout/process4"/>
    <dgm:cxn modelId="{7A94F727-8432-4E38-905E-F5B3FA7D1E2D}" type="presParOf" srcId="{492062F1-8A83-4AC0-A319-BAA12C695555}" destId="{7560A163-26EE-4B7C-9876-56FA53FA2D45}" srcOrd="0" destOrd="0" presId="urn:microsoft.com/office/officeart/2005/8/layout/process4"/>
    <dgm:cxn modelId="{368394F4-F5AC-4910-BD3A-2C8E9DA3BF17}" type="presParOf" srcId="{24F457F3-234B-45BD-9756-E258F11E964C}" destId="{DEBA9F69-3124-42D7-B8C0-5D3ECA1851EC}" srcOrd="1" destOrd="0" presId="urn:microsoft.com/office/officeart/2005/8/layout/process4"/>
    <dgm:cxn modelId="{4FC5B04A-B305-435E-8B34-4F8FFC3CAEC2}" type="presParOf" srcId="{24F457F3-234B-45BD-9756-E258F11E964C}" destId="{8C0BC0B0-5B02-47BA-8ECC-83372D03BA08}" srcOrd="2" destOrd="0" presId="urn:microsoft.com/office/officeart/2005/8/layout/process4"/>
    <dgm:cxn modelId="{9DD1E39E-EED3-47A8-963D-E29A719E4443}" type="presParOf" srcId="{8C0BC0B0-5B02-47BA-8ECC-83372D03BA08}" destId="{CC2E0799-B0EC-4AE2-A114-B430EFACCD6A}" srcOrd="0" destOrd="0" presId="urn:microsoft.com/office/officeart/2005/8/layout/process4"/>
    <dgm:cxn modelId="{041A8D1A-65BF-4048-8D97-70339B559439}" type="presParOf" srcId="{24F457F3-234B-45BD-9756-E258F11E964C}" destId="{2034331A-F210-466F-94C2-277E2567B40B}" srcOrd="3" destOrd="0" presId="urn:microsoft.com/office/officeart/2005/8/layout/process4"/>
    <dgm:cxn modelId="{5023325B-43E4-4AC7-A8AD-48E0E04C1209}" type="presParOf" srcId="{24F457F3-234B-45BD-9756-E258F11E964C}" destId="{B9EFA287-93BA-42CC-A7CE-500BC3265320}" srcOrd="4" destOrd="0" presId="urn:microsoft.com/office/officeart/2005/8/layout/process4"/>
    <dgm:cxn modelId="{64BC55F0-4505-4F77-A836-EE5F271CD8D5}" type="presParOf" srcId="{B9EFA287-93BA-42CC-A7CE-500BC3265320}" destId="{FC7F37BE-9CBA-4A09-9483-C55ABE7AD6C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4AD8ED-8C16-44C8-8296-383CB6188290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997F64-3991-49F4-A801-52B5FAA4F872}">
      <dgm:prSet/>
      <dgm:spPr/>
      <dgm:t>
        <a:bodyPr/>
        <a:lstStyle/>
        <a:p>
          <a:r>
            <a:rPr lang="es-CL"/>
            <a:t>Permite ubicar donde (geolocalización a través de Google Maps ) de tiendas o almacenes donde venden productos básicos.</a:t>
          </a:r>
          <a:endParaRPr lang="en-US"/>
        </a:p>
      </dgm:t>
    </dgm:pt>
    <dgm:pt modelId="{FDF250FA-82FA-47FC-A047-91A851189709}" type="parTrans" cxnId="{140D1538-8C95-4D8A-B4F5-5DCE14A84474}">
      <dgm:prSet/>
      <dgm:spPr/>
      <dgm:t>
        <a:bodyPr/>
        <a:lstStyle/>
        <a:p>
          <a:endParaRPr lang="en-US"/>
        </a:p>
      </dgm:t>
    </dgm:pt>
    <dgm:pt modelId="{C83F5780-E523-48CE-B152-DEBE14828F08}" type="sibTrans" cxnId="{140D1538-8C95-4D8A-B4F5-5DCE14A8447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456DA41-800B-49F8-8E5B-B388F437B0B3}">
      <dgm:prSet/>
      <dgm:spPr/>
      <dgm:t>
        <a:bodyPr/>
        <a:lstStyle/>
        <a:p>
          <a:r>
            <a:rPr lang="es-CL"/>
            <a:t>Se mostrara con el método .snippet(); los productos más importantes o básicos que ofrecen cada tienda.</a:t>
          </a:r>
          <a:endParaRPr lang="en-US"/>
        </a:p>
      </dgm:t>
    </dgm:pt>
    <dgm:pt modelId="{B3294837-77FC-44E6-8984-3DD57307A723}" type="parTrans" cxnId="{8E54056A-F6FC-40EB-9B4A-7073472CDE9C}">
      <dgm:prSet/>
      <dgm:spPr/>
      <dgm:t>
        <a:bodyPr/>
        <a:lstStyle/>
        <a:p>
          <a:endParaRPr lang="en-US"/>
        </a:p>
      </dgm:t>
    </dgm:pt>
    <dgm:pt modelId="{A75186C8-520B-446D-B032-0A4D25515ED3}" type="sibTrans" cxnId="{8E54056A-F6FC-40EB-9B4A-7073472CDE9C}">
      <dgm:prSet phldrT="02" phldr="0"/>
      <dgm:spPr/>
      <dgm:t>
        <a:bodyPr/>
        <a:lstStyle/>
        <a:p>
          <a:endParaRPr lang="en-US"/>
        </a:p>
      </dgm:t>
    </dgm:pt>
    <dgm:pt modelId="{DA4B75DF-473B-4682-B95A-5E0FC0A918E7}" type="pres">
      <dgm:prSet presAssocID="{9A4AD8ED-8C16-44C8-8296-383CB6188290}" presName="Name0" presStyleCnt="0">
        <dgm:presLayoutVars>
          <dgm:dir/>
          <dgm:resizeHandles val="exact"/>
        </dgm:presLayoutVars>
      </dgm:prSet>
      <dgm:spPr/>
    </dgm:pt>
    <dgm:pt modelId="{49773B44-1B05-4FF4-8039-7B31234CF5B3}" type="pres">
      <dgm:prSet presAssocID="{3F997F64-3991-49F4-A801-52B5FAA4F872}" presName="node" presStyleLbl="node1" presStyleIdx="0" presStyleCnt="2">
        <dgm:presLayoutVars>
          <dgm:bulletEnabled val="1"/>
        </dgm:presLayoutVars>
      </dgm:prSet>
      <dgm:spPr/>
    </dgm:pt>
    <dgm:pt modelId="{6D52710D-2E2C-4C56-BE20-63EBED0A42EF}" type="pres">
      <dgm:prSet presAssocID="{C83F5780-E523-48CE-B152-DEBE14828F08}" presName="sibTrans" presStyleLbl="sibTrans1D1" presStyleIdx="0" presStyleCnt="1"/>
      <dgm:spPr/>
    </dgm:pt>
    <dgm:pt modelId="{046E121A-0E96-4D93-8052-56FD888142EF}" type="pres">
      <dgm:prSet presAssocID="{C83F5780-E523-48CE-B152-DEBE14828F08}" presName="connectorText" presStyleLbl="sibTrans1D1" presStyleIdx="0" presStyleCnt="1"/>
      <dgm:spPr/>
    </dgm:pt>
    <dgm:pt modelId="{D10E4E46-46B0-4ACE-9DF0-C74DC0AF1D0E}" type="pres">
      <dgm:prSet presAssocID="{9456DA41-800B-49F8-8E5B-B388F437B0B3}" presName="node" presStyleLbl="node1" presStyleIdx="1" presStyleCnt="2">
        <dgm:presLayoutVars>
          <dgm:bulletEnabled val="1"/>
        </dgm:presLayoutVars>
      </dgm:prSet>
      <dgm:spPr/>
    </dgm:pt>
  </dgm:ptLst>
  <dgm:cxnLst>
    <dgm:cxn modelId="{A022702A-7C60-42E9-900D-627B8189E699}" type="presOf" srcId="{9A4AD8ED-8C16-44C8-8296-383CB6188290}" destId="{DA4B75DF-473B-4682-B95A-5E0FC0A918E7}" srcOrd="0" destOrd="0" presId="urn:microsoft.com/office/officeart/2016/7/layout/RepeatingBendingProcessNew"/>
    <dgm:cxn modelId="{52D14A34-82B4-46D5-B5B0-1019BCC02BB2}" type="presOf" srcId="{C83F5780-E523-48CE-B152-DEBE14828F08}" destId="{6D52710D-2E2C-4C56-BE20-63EBED0A42EF}" srcOrd="0" destOrd="0" presId="urn:microsoft.com/office/officeart/2016/7/layout/RepeatingBendingProcessNew"/>
    <dgm:cxn modelId="{140D1538-8C95-4D8A-B4F5-5DCE14A84474}" srcId="{9A4AD8ED-8C16-44C8-8296-383CB6188290}" destId="{3F997F64-3991-49F4-A801-52B5FAA4F872}" srcOrd="0" destOrd="0" parTransId="{FDF250FA-82FA-47FC-A047-91A851189709}" sibTransId="{C83F5780-E523-48CE-B152-DEBE14828F08}"/>
    <dgm:cxn modelId="{8E54056A-F6FC-40EB-9B4A-7073472CDE9C}" srcId="{9A4AD8ED-8C16-44C8-8296-383CB6188290}" destId="{9456DA41-800B-49F8-8E5B-B388F437B0B3}" srcOrd="1" destOrd="0" parTransId="{B3294837-77FC-44E6-8984-3DD57307A723}" sibTransId="{A75186C8-520B-446D-B032-0A4D25515ED3}"/>
    <dgm:cxn modelId="{90835872-0DD7-4BC1-8BA2-3DD267E95AFE}" type="presOf" srcId="{C83F5780-E523-48CE-B152-DEBE14828F08}" destId="{046E121A-0E96-4D93-8052-56FD888142EF}" srcOrd="1" destOrd="0" presId="urn:microsoft.com/office/officeart/2016/7/layout/RepeatingBendingProcessNew"/>
    <dgm:cxn modelId="{B5121C90-7076-440C-A7E4-C77D7E407F08}" type="presOf" srcId="{3F997F64-3991-49F4-A801-52B5FAA4F872}" destId="{49773B44-1B05-4FF4-8039-7B31234CF5B3}" srcOrd="0" destOrd="0" presId="urn:microsoft.com/office/officeart/2016/7/layout/RepeatingBendingProcessNew"/>
    <dgm:cxn modelId="{552A59D6-F842-4A75-83BE-E94E2BD72A56}" type="presOf" srcId="{9456DA41-800B-49F8-8E5B-B388F437B0B3}" destId="{D10E4E46-46B0-4ACE-9DF0-C74DC0AF1D0E}" srcOrd="0" destOrd="0" presId="urn:microsoft.com/office/officeart/2016/7/layout/RepeatingBendingProcessNew"/>
    <dgm:cxn modelId="{25C920C4-AAC4-48C6-8A67-52D758D0B050}" type="presParOf" srcId="{DA4B75DF-473B-4682-B95A-5E0FC0A918E7}" destId="{49773B44-1B05-4FF4-8039-7B31234CF5B3}" srcOrd="0" destOrd="0" presId="urn:microsoft.com/office/officeart/2016/7/layout/RepeatingBendingProcessNew"/>
    <dgm:cxn modelId="{E7CE1816-05CF-4896-BA10-7B31DA517692}" type="presParOf" srcId="{DA4B75DF-473B-4682-B95A-5E0FC0A918E7}" destId="{6D52710D-2E2C-4C56-BE20-63EBED0A42EF}" srcOrd="1" destOrd="0" presId="urn:microsoft.com/office/officeart/2016/7/layout/RepeatingBendingProcessNew"/>
    <dgm:cxn modelId="{1D0C1A32-CABC-4196-83F1-CBEC329FAD61}" type="presParOf" srcId="{6D52710D-2E2C-4C56-BE20-63EBED0A42EF}" destId="{046E121A-0E96-4D93-8052-56FD888142EF}" srcOrd="0" destOrd="0" presId="urn:microsoft.com/office/officeart/2016/7/layout/RepeatingBendingProcessNew"/>
    <dgm:cxn modelId="{36E41BFC-3703-4E57-A694-59A5FFEFB51B}" type="presParOf" srcId="{DA4B75DF-473B-4682-B95A-5E0FC0A918E7}" destId="{D10E4E46-46B0-4ACE-9DF0-C74DC0AF1D0E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F2DC68-8AFD-44A3-AA29-C07AB1091BD0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FDCC73-5728-42EC-9612-A4D69E00655C}">
      <dgm:prSet/>
      <dgm:spPr/>
      <dgm:t>
        <a:bodyPr/>
        <a:lstStyle/>
        <a:p>
          <a:r>
            <a:rPr lang="es-CL" dirty="0"/>
            <a:t>Se almacenaran las coordenadas de distintas tiendas o almacenes que vendan productos básicos o frutas/verduras.</a:t>
          </a:r>
          <a:endParaRPr lang="en-US" dirty="0"/>
        </a:p>
      </dgm:t>
    </dgm:pt>
    <dgm:pt modelId="{B20A42C0-0928-49A9-8FED-D97AAA958BD7}" type="parTrans" cxnId="{BAB19F3C-290F-4CD8-BD30-3380F47595A7}">
      <dgm:prSet/>
      <dgm:spPr/>
      <dgm:t>
        <a:bodyPr/>
        <a:lstStyle/>
        <a:p>
          <a:endParaRPr lang="en-US"/>
        </a:p>
      </dgm:t>
    </dgm:pt>
    <dgm:pt modelId="{85A4CB43-AED8-46F8-A358-D09D84909517}" type="sibTrans" cxnId="{BAB19F3C-290F-4CD8-BD30-3380F47595A7}">
      <dgm:prSet/>
      <dgm:spPr/>
      <dgm:t>
        <a:bodyPr/>
        <a:lstStyle/>
        <a:p>
          <a:endParaRPr lang="en-US"/>
        </a:p>
      </dgm:t>
    </dgm:pt>
    <dgm:pt modelId="{2122174B-C75F-477C-9AFB-7BB7BA5A3374}">
      <dgm:prSet/>
      <dgm:spPr/>
      <dgm:t>
        <a:bodyPr/>
        <a:lstStyle/>
        <a:p>
          <a:r>
            <a:rPr lang="es-CL"/>
            <a:t>Las tiendas almacenadas serán de la calle San Antonio, Viña del Mar.</a:t>
          </a:r>
          <a:endParaRPr lang="en-US"/>
        </a:p>
      </dgm:t>
    </dgm:pt>
    <dgm:pt modelId="{29E936BC-CC53-4497-8BF8-7FAE4563B134}" type="parTrans" cxnId="{058F4771-F6FA-4A76-88B7-41705060EF26}">
      <dgm:prSet/>
      <dgm:spPr/>
      <dgm:t>
        <a:bodyPr/>
        <a:lstStyle/>
        <a:p>
          <a:endParaRPr lang="en-US"/>
        </a:p>
      </dgm:t>
    </dgm:pt>
    <dgm:pt modelId="{75F1B97F-302F-4540-A2B5-7C37283B38B7}" type="sibTrans" cxnId="{058F4771-F6FA-4A76-88B7-41705060EF26}">
      <dgm:prSet/>
      <dgm:spPr/>
      <dgm:t>
        <a:bodyPr/>
        <a:lstStyle/>
        <a:p>
          <a:endParaRPr lang="en-US"/>
        </a:p>
      </dgm:t>
    </dgm:pt>
    <dgm:pt modelId="{EA9CFFF1-7BE3-4DB2-A4BB-4B101A50F5F8}">
      <dgm:prSet/>
      <dgm:spPr/>
      <dgm:t>
        <a:bodyPr/>
        <a:lstStyle/>
        <a:p>
          <a:r>
            <a:rPr lang="es-CL"/>
            <a:t>Se almacenaran todo tipo de tiendas, almacenes y distribuidoras excluyendo los supermercados.</a:t>
          </a:r>
          <a:endParaRPr lang="en-US"/>
        </a:p>
      </dgm:t>
    </dgm:pt>
    <dgm:pt modelId="{C2B26C95-B54F-4214-9C44-D57E97B076B9}" type="parTrans" cxnId="{353BE5D1-8E44-4F0B-A668-C27D08A4343C}">
      <dgm:prSet/>
      <dgm:spPr/>
      <dgm:t>
        <a:bodyPr/>
        <a:lstStyle/>
        <a:p>
          <a:endParaRPr lang="en-US"/>
        </a:p>
      </dgm:t>
    </dgm:pt>
    <dgm:pt modelId="{848087B6-B168-4531-ADCD-13074E91CEAC}" type="sibTrans" cxnId="{353BE5D1-8E44-4F0B-A668-C27D08A4343C}">
      <dgm:prSet/>
      <dgm:spPr/>
      <dgm:t>
        <a:bodyPr/>
        <a:lstStyle/>
        <a:p>
          <a:endParaRPr lang="en-US"/>
        </a:p>
      </dgm:t>
    </dgm:pt>
    <dgm:pt modelId="{41C8CCFD-40F1-4149-A56A-BEA1849733E0}" type="pres">
      <dgm:prSet presAssocID="{B6F2DC68-8AFD-44A3-AA29-C07AB1091B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CF7744-5821-4CFB-9C34-6ECC279DA9C9}" type="pres">
      <dgm:prSet presAssocID="{0AFDCC73-5728-42EC-9612-A4D69E00655C}" presName="hierRoot1" presStyleCnt="0">
        <dgm:presLayoutVars>
          <dgm:hierBranch val="init"/>
        </dgm:presLayoutVars>
      </dgm:prSet>
      <dgm:spPr/>
    </dgm:pt>
    <dgm:pt modelId="{31361064-2854-4692-9E27-A285C4427949}" type="pres">
      <dgm:prSet presAssocID="{0AFDCC73-5728-42EC-9612-A4D69E00655C}" presName="rootComposite1" presStyleCnt="0"/>
      <dgm:spPr/>
    </dgm:pt>
    <dgm:pt modelId="{CCBB30BD-DC1F-48C3-9842-2DA4774F0288}" type="pres">
      <dgm:prSet presAssocID="{0AFDCC73-5728-42EC-9612-A4D69E00655C}" presName="rootText1" presStyleLbl="node0" presStyleIdx="0" presStyleCnt="3">
        <dgm:presLayoutVars>
          <dgm:chPref val="3"/>
        </dgm:presLayoutVars>
      </dgm:prSet>
      <dgm:spPr/>
    </dgm:pt>
    <dgm:pt modelId="{B4EA3442-75D3-4325-82DD-3FABF7C1D7B1}" type="pres">
      <dgm:prSet presAssocID="{0AFDCC73-5728-42EC-9612-A4D69E00655C}" presName="rootConnector1" presStyleLbl="node1" presStyleIdx="0" presStyleCnt="0"/>
      <dgm:spPr/>
    </dgm:pt>
    <dgm:pt modelId="{F1E53CE9-3245-496D-9C65-4F9270CEF7C1}" type="pres">
      <dgm:prSet presAssocID="{0AFDCC73-5728-42EC-9612-A4D69E00655C}" presName="hierChild2" presStyleCnt="0"/>
      <dgm:spPr/>
    </dgm:pt>
    <dgm:pt modelId="{E3D251E8-9B0F-4A0E-B30F-C2D13A085AEA}" type="pres">
      <dgm:prSet presAssocID="{0AFDCC73-5728-42EC-9612-A4D69E00655C}" presName="hierChild3" presStyleCnt="0"/>
      <dgm:spPr/>
    </dgm:pt>
    <dgm:pt modelId="{228ECBEF-A2D8-4DAE-B920-5707395478D7}" type="pres">
      <dgm:prSet presAssocID="{2122174B-C75F-477C-9AFB-7BB7BA5A3374}" presName="hierRoot1" presStyleCnt="0">
        <dgm:presLayoutVars>
          <dgm:hierBranch val="init"/>
        </dgm:presLayoutVars>
      </dgm:prSet>
      <dgm:spPr/>
    </dgm:pt>
    <dgm:pt modelId="{EF0CA8BC-C3F1-4747-943C-E9FC15862DFD}" type="pres">
      <dgm:prSet presAssocID="{2122174B-C75F-477C-9AFB-7BB7BA5A3374}" presName="rootComposite1" presStyleCnt="0"/>
      <dgm:spPr/>
    </dgm:pt>
    <dgm:pt modelId="{6D9755F2-6FE9-4852-B9A0-AA9545DE8ADC}" type="pres">
      <dgm:prSet presAssocID="{2122174B-C75F-477C-9AFB-7BB7BA5A3374}" presName="rootText1" presStyleLbl="node0" presStyleIdx="1" presStyleCnt="3">
        <dgm:presLayoutVars>
          <dgm:chPref val="3"/>
        </dgm:presLayoutVars>
      </dgm:prSet>
      <dgm:spPr/>
    </dgm:pt>
    <dgm:pt modelId="{ED0BF1BE-F660-4326-9D8C-6755F5A39821}" type="pres">
      <dgm:prSet presAssocID="{2122174B-C75F-477C-9AFB-7BB7BA5A3374}" presName="rootConnector1" presStyleLbl="node1" presStyleIdx="0" presStyleCnt="0"/>
      <dgm:spPr/>
    </dgm:pt>
    <dgm:pt modelId="{81C886DA-1D6C-4ABE-B338-45D084C41479}" type="pres">
      <dgm:prSet presAssocID="{2122174B-C75F-477C-9AFB-7BB7BA5A3374}" presName="hierChild2" presStyleCnt="0"/>
      <dgm:spPr/>
    </dgm:pt>
    <dgm:pt modelId="{1D5131AD-3FFC-4218-80C0-3BA6D0F671A2}" type="pres">
      <dgm:prSet presAssocID="{2122174B-C75F-477C-9AFB-7BB7BA5A3374}" presName="hierChild3" presStyleCnt="0"/>
      <dgm:spPr/>
    </dgm:pt>
    <dgm:pt modelId="{A514DFE5-4B13-48E5-BAFE-540EFF45686A}" type="pres">
      <dgm:prSet presAssocID="{EA9CFFF1-7BE3-4DB2-A4BB-4B101A50F5F8}" presName="hierRoot1" presStyleCnt="0">
        <dgm:presLayoutVars>
          <dgm:hierBranch val="init"/>
        </dgm:presLayoutVars>
      </dgm:prSet>
      <dgm:spPr/>
    </dgm:pt>
    <dgm:pt modelId="{F058154A-7F9C-452B-AE90-B492979A9905}" type="pres">
      <dgm:prSet presAssocID="{EA9CFFF1-7BE3-4DB2-A4BB-4B101A50F5F8}" presName="rootComposite1" presStyleCnt="0"/>
      <dgm:spPr/>
    </dgm:pt>
    <dgm:pt modelId="{84FFCB3A-8EF1-4905-9411-CF9ED6DA5605}" type="pres">
      <dgm:prSet presAssocID="{EA9CFFF1-7BE3-4DB2-A4BB-4B101A50F5F8}" presName="rootText1" presStyleLbl="node0" presStyleIdx="2" presStyleCnt="3">
        <dgm:presLayoutVars>
          <dgm:chPref val="3"/>
        </dgm:presLayoutVars>
      </dgm:prSet>
      <dgm:spPr/>
    </dgm:pt>
    <dgm:pt modelId="{F6711BF1-4AFF-4066-9338-F0BCAE9AB1D3}" type="pres">
      <dgm:prSet presAssocID="{EA9CFFF1-7BE3-4DB2-A4BB-4B101A50F5F8}" presName="rootConnector1" presStyleLbl="node1" presStyleIdx="0" presStyleCnt="0"/>
      <dgm:spPr/>
    </dgm:pt>
    <dgm:pt modelId="{2787303D-FF37-4B18-A65C-74AAF58C2230}" type="pres">
      <dgm:prSet presAssocID="{EA9CFFF1-7BE3-4DB2-A4BB-4B101A50F5F8}" presName="hierChild2" presStyleCnt="0"/>
      <dgm:spPr/>
    </dgm:pt>
    <dgm:pt modelId="{B89AF08F-7FC2-46A6-AC62-27006AA95298}" type="pres">
      <dgm:prSet presAssocID="{EA9CFFF1-7BE3-4DB2-A4BB-4B101A50F5F8}" presName="hierChild3" presStyleCnt="0"/>
      <dgm:spPr/>
    </dgm:pt>
  </dgm:ptLst>
  <dgm:cxnLst>
    <dgm:cxn modelId="{5A3D1E07-2013-43FE-89D7-4AC47D0CB1EA}" type="presOf" srcId="{2122174B-C75F-477C-9AFB-7BB7BA5A3374}" destId="{6D9755F2-6FE9-4852-B9A0-AA9545DE8ADC}" srcOrd="0" destOrd="0" presId="urn:microsoft.com/office/officeart/2009/3/layout/HorizontalOrganizationChart"/>
    <dgm:cxn modelId="{EE13D211-51BC-4F5F-B7FE-99B68F3E9A86}" type="presOf" srcId="{EA9CFFF1-7BE3-4DB2-A4BB-4B101A50F5F8}" destId="{F6711BF1-4AFF-4066-9338-F0BCAE9AB1D3}" srcOrd="1" destOrd="0" presId="urn:microsoft.com/office/officeart/2009/3/layout/HorizontalOrganizationChart"/>
    <dgm:cxn modelId="{BAB19F3C-290F-4CD8-BD30-3380F47595A7}" srcId="{B6F2DC68-8AFD-44A3-AA29-C07AB1091BD0}" destId="{0AFDCC73-5728-42EC-9612-A4D69E00655C}" srcOrd="0" destOrd="0" parTransId="{B20A42C0-0928-49A9-8FED-D97AAA958BD7}" sibTransId="{85A4CB43-AED8-46F8-A358-D09D84909517}"/>
    <dgm:cxn modelId="{058F4771-F6FA-4A76-88B7-41705060EF26}" srcId="{B6F2DC68-8AFD-44A3-AA29-C07AB1091BD0}" destId="{2122174B-C75F-477C-9AFB-7BB7BA5A3374}" srcOrd="1" destOrd="0" parTransId="{29E936BC-CC53-4497-8BF8-7FAE4563B134}" sibTransId="{75F1B97F-302F-4540-A2B5-7C37283B38B7}"/>
    <dgm:cxn modelId="{A1A1FC73-6BDA-4EC6-95C4-B69E20916EAA}" type="presOf" srcId="{B6F2DC68-8AFD-44A3-AA29-C07AB1091BD0}" destId="{41C8CCFD-40F1-4149-A56A-BEA1849733E0}" srcOrd="0" destOrd="0" presId="urn:microsoft.com/office/officeart/2009/3/layout/HorizontalOrganizationChart"/>
    <dgm:cxn modelId="{21CED5A2-B125-4D61-8A36-FEF4AC565D0F}" type="presOf" srcId="{0AFDCC73-5728-42EC-9612-A4D69E00655C}" destId="{CCBB30BD-DC1F-48C3-9842-2DA4774F0288}" srcOrd="0" destOrd="0" presId="urn:microsoft.com/office/officeart/2009/3/layout/HorizontalOrganizationChart"/>
    <dgm:cxn modelId="{D3850FB4-81D8-4CEC-BAF0-FC31E6ACA2C6}" type="presOf" srcId="{EA9CFFF1-7BE3-4DB2-A4BB-4B101A50F5F8}" destId="{84FFCB3A-8EF1-4905-9411-CF9ED6DA5605}" srcOrd="0" destOrd="0" presId="urn:microsoft.com/office/officeart/2009/3/layout/HorizontalOrganizationChart"/>
    <dgm:cxn modelId="{62B6D5CE-1F34-4C50-B956-4E225429FBDF}" type="presOf" srcId="{2122174B-C75F-477C-9AFB-7BB7BA5A3374}" destId="{ED0BF1BE-F660-4326-9D8C-6755F5A39821}" srcOrd="1" destOrd="0" presId="urn:microsoft.com/office/officeart/2009/3/layout/HorizontalOrganizationChart"/>
    <dgm:cxn modelId="{353BE5D1-8E44-4F0B-A668-C27D08A4343C}" srcId="{B6F2DC68-8AFD-44A3-AA29-C07AB1091BD0}" destId="{EA9CFFF1-7BE3-4DB2-A4BB-4B101A50F5F8}" srcOrd="2" destOrd="0" parTransId="{C2B26C95-B54F-4214-9C44-D57E97B076B9}" sibTransId="{848087B6-B168-4531-ADCD-13074E91CEAC}"/>
    <dgm:cxn modelId="{DFAA66D7-F74C-402C-A0E2-47B1F1C8424C}" type="presOf" srcId="{0AFDCC73-5728-42EC-9612-A4D69E00655C}" destId="{B4EA3442-75D3-4325-82DD-3FABF7C1D7B1}" srcOrd="1" destOrd="0" presId="urn:microsoft.com/office/officeart/2009/3/layout/HorizontalOrganizationChart"/>
    <dgm:cxn modelId="{99EC6E23-E42C-43F1-9585-2186BCDB110C}" type="presParOf" srcId="{41C8CCFD-40F1-4149-A56A-BEA1849733E0}" destId="{53CF7744-5821-4CFB-9C34-6ECC279DA9C9}" srcOrd="0" destOrd="0" presId="urn:microsoft.com/office/officeart/2009/3/layout/HorizontalOrganizationChart"/>
    <dgm:cxn modelId="{B287F02B-307C-42CF-A35D-B21BDCE73E74}" type="presParOf" srcId="{53CF7744-5821-4CFB-9C34-6ECC279DA9C9}" destId="{31361064-2854-4692-9E27-A285C4427949}" srcOrd="0" destOrd="0" presId="urn:microsoft.com/office/officeart/2009/3/layout/HorizontalOrganizationChart"/>
    <dgm:cxn modelId="{D210F265-6F7A-412F-B58B-ECECD3FC70D5}" type="presParOf" srcId="{31361064-2854-4692-9E27-A285C4427949}" destId="{CCBB30BD-DC1F-48C3-9842-2DA4774F0288}" srcOrd="0" destOrd="0" presId="urn:microsoft.com/office/officeart/2009/3/layout/HorizontalOrganizationChart"/>
    <dgm:cxn modelId="{9296EFA0-3686-4F20-96F3-084BA51AF365}" type="presParOf" srcId="{31361064-2854-4692-9E27-A285C4427949}" destId="{B4EA3442-75D3-4325-82DD-3FABF7C1D7B1}" srcOrd="1" destOrd="0" presId="urn:microsoft.com/office/officeart/2009/3/layout/HorizontalOrganizationChart"/>
    <dgm:cxn modelId="{EE23E99F-2138-4B96-B0DB-B412A204C750}" type="presParOf" srcId="{53CF7744-5821-4CFB-9C34-6ECC279DA9C9}" destId="{F1E53CE9-3245-496D-9C65-4F9270CEF7C1}" srcOrd="1" destOrd="0" presId="urn:microsoft.com/office/officeart/2009/3/layout/HorizontalOrganizationChart"/>
    <dgm:cxn modelId="{6B88CA15-F090-4D85-9669-ABD9CC987D16}" type="presParOf" srcId="{53CF7744-5821-4CFB-9C34-6ECC279DA9C9}" destId="{E3D251E8-9B0F-4A0E-B30F-C2D13A085AEA}" srcOrd="2" destOrd="0" presId="urn:microsoft.com/office/officeart/2009/3/layout/HorizontalOrganizationChart"/>
    <dgm:cxn modelId="{3BEDC2F5-8657-40B9-94CD-3D602F9B14D9}" type="presParOf" srcId="{41C8CCFD-40F1-4149-A56A-BEA1849733E0}" destId="{228ECBEF-A2D8-4DAE-B920-5707395478D7}" srcOrd="1" destOrd="0" presId="urn:microsoft.com/office/officeart/2009/3/layout/HorizontalOrganizationChart"/>
    <dgm:cxn modelId="{CD0B81FA-A5FD-488B-A595-EC2595C2C853}" type="presParOf" srcId="{228ECBEF-A2D8-4DAE-B920-5707395478D7}" destId="{EF0CA8BC-C3F1-4747-943C-E9FC15862DFD}" srcOrd="0" destOrd="0" presId="urn:microsoft.com/office/officeart/2009/3/layout/HorizontalOrganizationChart"/>
    <dgm:cxn modelId="{97FF4D44-3BE1-409C-9B8B-F72FC0EEB33B}" type="presParOf" srcId="{EF0CA8BC-C3F1-4747-943C-E9FC15862DFD}" destId="{6D9755F2-6FE9-4852-B9A0-AA9545DE8ADC}" srcOrd="0" destOrd="0" presId="urn:microsoft.com/office/officeart/2009/3/layout/HorizontalOrganizationChart"/>
    <dgm:cxn modelId="{52E8E081-FE07-49EF-BD4D-0169F089C1C6}" type="presParOf" srcId="{EF0CA8BC-C3F1-4747-943C-E9FC15862DFD}" destId="{ED0BF1BE-F660-4326-9D8C-6755F5A39821}" srcOrd="1" destOrd="0" presId="urn:microsoft.com/office/officeart/2009/3/layout/HorizontalOrganizationChart"/>
    <dgm:cxn modelId="{1281990D-8A4A-455F-B46B-4F2C777DFF5C}" type="presParOf" srcId="{228ECBEF-A2D8-4DAE-B920-5707395478D7}" destId="{81C886DA-1D6C-4ABE-B338-45D084C41479}" srcOrd="1" destOrd="0" presId="urn:microsoft.com/office/officeart/2009/3/layout/HorizontalOrganizationChart"/>
    <dgm:cxn modelId="{B11AB148-C638-4A3E-8117-617F1E960FB8}" type="presParOf" srcId="{228ECBEF-A2D8-4DAE-B920-5707395478D7}" destId="{1D5131AD-3FFC-4218-80C0-3BA6D0F671A2}" srcOrd="2" destOrd="0" presId="urn:microsoft.com/office/officeart/2009/3/layout/HorizontalOrganizationChart"/>
    <dgm:cxn modelId="{F7D875C7-02E1-4B37-836C-71E0EE1A2C87}" type="presParOf" srcId="{41C8CCFD-40F1-4149-A56A-BEA1849733E0}" destId="{A514DFE5-4B13-48E5-BAFE-540EFF45686A}" srcOrd="2" destOrd="0" presId="urn:microsoft.com/office/officeart/2009/3/layout/HorizontalOrganizationChart"/>
    <dgm:cxn modelId="{61FB2CA7-433C-44F5-9785-DD752C964D9A}" type="presParOf" srcId="{A514DFE5-4B13-48E5-BAFE-540EFF45686A}" destId="{F058154A-7F9C-452B-AE90-B492979A9905}" srcOrd="0" destOrd="0" presId="urn:microsoft.com/office/officeart/2009/3/layout/HorizontalOrganizationChart"/>
    <dgm:cxn modelId="{BC912294-112D-4A12-8B2F-19483630C249}" type="presParOf" srcId="{F058154A-7F9C-452B-AE90-B492979A9905}" destId="{84FFCB3A-8EF1-4905-9411-CF9ED6DA5605}" srcOrd="0" destOrd="0" presId="urn:microsoft.com/office/officeart/2009/3/layout/HorizontalOrganizationChart"/>
    <dgm:cxn modelId="{7EAB785E-4272-4C3B-A2FC-47A61338617C}" type="presParOf" srcId="{F058154A-7F9C-452B-AE90-B492979A9905}" destId="{F6711BF1-4AFF-4066-9338-F0BCAE9AB1D3}" srcOrd="1" destOrd="0" presId="urn:microsoft.com/office/officeart/2009/3/layout/HorizontalOrganizationChart"/>
    <dgm:cxn modelId="{4E02D005-B1A9-4953-8C24-F4056B838D8C}" type="presParOf" srcId="{A514DFE5-4B13-48E5-BAFE-540EFF45686A}" destId="{2787303D-FF37-4B18-A65C-74AAF58C2230}" srcOrd="1" destOrd="0" presId="urn:microsoft.com/office/officeart/2009/3/layout/HorizontalOrganizationChart"/>
    <dgm:cxn modelId="{AC2738B1-3EE5-4334-BAA9-FDBFC94B3ABF}" type="presParOf" srcId="{A514DFE5-4B13-48E5-BAFE-540EFF45686A}" destId="{B89AF08F-7FC2-46A6-AC62-27006AA9529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2FB5D0-7D1A-4F20-BD5C-3E4CBE3374CE}" type="doc">
      <dgm:prSet loTypeId="urn:microsoft.com/office/officeart/2005/8/layout/hierarchy3" loCatId="hierarchy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C352871-175C-476D-B811-DBB00DB2FDC4}">
      <dgm:prSet/>
      <dgm:spPr/>
      <dgm:t>
        <a:bodyPr/>
        <a:lstStyle/>
        <a:p>
          <a:r>
            <a:rPr lang="es-CL"/>
            <a:t>Android Car</a:t>
          </a:r>
          <a:endParaRPr lang="en-US"/>
        </a:p>
      </dgm:t>
    </dgm:pt>
    <dgm:pt modelId="{027EFC38-3327-4A25-B142-7C363AD993D5}" type="parTrans" cxnId="{3154C3B5-B900-47B5-AC6D-688D3703FFC2}">
      <dgm:prSet/>
      <dgm:spPr/>
      <dgm:t>
        <a:bodyPr/>
        <a:lstStyle/>
        <a:p>
          <a:endParaRPr lang="en-US"/>
        </a:p>
      </dgm:t>
    </dgm:pt>
    <dgm:pt modelId="{4111761B-92B6-4ADC-B0F4-2C465656AD27}" type="sibTrans" cxnId="{3154C3B5-B900-47B5-AC6D-688D3703FFC2}">
      <dgm:prSet/>
      <dgm:spPr/>
      <dgm:t>
        <a:bodyPr/>
        <a:lstStyle/>
        <a:p>
          <a:endParaRPr lang="en-US"/>
        </a:p>
      </dgm:t>
    </dgm:pt>
    <dgm:pt modelId="{6BBDDBCA-C781-4D78-A55F-5CB72945749D}">
      <dgm:prSet/>
      <dgm:spPr/>
      <dgm:t>
        <a:bodyPr/>
        <a:lstStyle/>
        <a:p>
          <a:r>
            <a:rPr lang="es-CL"/>
            <a:t>WearOS</a:t>
          </a:r>
          <a:endParaRPr lang="en-US"/>
        </a:p>
      </dgm:t>
    </dgm:pt>
    <dgm:pt modelId="{D7C84A9D-1DFA-43EB-AD72-969FFA7C3AD1}" type="parTrans" cxnId="{CEC2DD1B-2191-4723-9921-CFB797206025}">
      <dgm:prSet/>
      <dgm:spPr/>
      <dgm:t>
        <a:bodyPr/>
        <a:lstStyle/>
        <a:p>
          <a:endParaRPr lang="en-US"/>
        </a:p>
      </dgm:t>
    </dgm:pt>
    <dgm:pt modelId="{DC359BCE-D8E5-4D7D-ADB8-18C2C2B26617}" type="sibTrans" cxnId="{CEC2DD1B-2191-4723-9921-CFB797206025}">
      <dgm:prSet/>
      <dgm:spPr/>
      <dgm:t>
        <a:bodyPr/>
        <a:lstStyle/>
        <a:p>
          <a:endParaRPr lang="en-US"/>
        </a:p>
      </dgm:t>
    </dgm:pt>
    <dgm:pt modelId="{77CB2005-EE92-4BDF-8E83-3241E8C32168}">
      <dgm:prSet/>
      <dgm:spPr/>
      <dgm:t>
        <a:bodyPr/>
        <a:lstStyle/>
        <a:p>
          <a:r>
            <a:rPr lang="es-CL"/>
            <a:t>Google Maps API</a:t>
          </a:r>
          <a:endParaRPr lang="en-US"/>
        </a:p>
      </dgm:t>
    </dgm:pt>
    <dgm:pt modelId="{823858B3-AF93-459B-ADF6-4FD79C173E3A}" type="parTrans" cxnId="{6BC06812-FF13-459E-B1ED-BA3D9FBBCCA6}">
      <dgm:prSet/>
      <dgm:spPr/>
      <dgm:t>
        <a:bodyPr/>
        <a:lstStyle/>
        <a:p>
          <a:endParaRPr lang="en-US"/>
        </a:p>
      </dgm:t>
    </dgm:pt>
    <dgm:pt modelId="{FCF7E8B0-0E0E-4BE7-88C2-596200D9ADB7}" type="sibTrans" cxnId="{6BC06812-FF13-459E-B1ED-BA3D9FBBCCA6}">
      <dgm:prSet/>
      <dgm:spPr/>
      <dgm:t>
        <a:bodyPr/>
        <a:lstStyle/>
        <a:p>
          <a:endParaRPr lang="en-US"/>
        </a:p>
      </dgm:t>
    </dgm:pt>
    <dgm:pt modelId="{8971DA63-1B2B-4872-AA40-0B049DC6E5F3}">
      <dgm:prSet/>
      <dgm:spPr/>
      <dgm:t>
        <a:bodyPr/>
        <a:lstStyle/>
        <a:p>
          <a:r>
            <a:rPr lang="es-CL"/>
            <a:t>GitHub</a:t>
          </a:r>
          <a:endParaRPr lang="en-US"/>
        </a:p>
      </dgm:t>
    </dgm:pt>
    <dgm:pt modelId="{2117B18E-B9C7-4829-9FCC-BFAE687EB803}" type="parTrans" cxnId="{8EB8D596-929A-4126-9E33-FFB81EB255DF}">
      <dgm:prSet/>
      <dgm:spPr/>
      <dgm:t>
        <a:bodyPr/>
        <a:lstStyle/>
        <a:p>
          <a:endParaRPr lang="en-US"/>
        </a:p>
      </dgm:t>
    </dgm:pt>
    <dgm:pt modelId="{267BF11E-82D4-4BE6-A4D2-4189A1BBD36D}" type="sibTrans" cxnId="{8EB8D596-929A-4126-9E33-FFB81EB255DF}">
      <dgm:prSet/>
      <dgm:spPr/>
      <dgm:t>
        <a:bodyPr/>
        <a:lstStyle/>
        <a:p>
          <a:endParaRPr lang="en-US"/>
        </a:p>
      </dgm:t>
    </dgm:pt>
    <dgm:pt modelId="{6793E844-6C27-4B70-AB85-4AAF977B76E8}" type="pres">
      <dgm:prSet presAssocID="{FE2FB5D0-7D1A-4F20-BD5C-3E4CBE3374C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75446F-1894-473F-93EF-2D794255F08B}" type="pres">
      <dgm:prSet presAssocID="{AC352871-175C-476D-B811-DBB00DB2FDC4}" presName="root" presStyleCnt="0"/>
      <dgm:spPr/>
    </dgm:pt>
    <dgm:pt modelId="{0E644C11-76A9-455E-BC7B-266D53FEDB48}" type="pres">
      <dgm:prSet presAssocID="{AC352871-175C-476D-B811-DBB00DB2FDC4}" presName="rootComposite" presStyleCnt="0"/>
      <dgm:spPr/>
    </dgm:pt>
    <dgm:pt modelId="{4D7D3555-A7D3-43D5-AB82-BAF0C3937A8F}" type="pres">
      <dgm:prSet presAssocID="{AC352871-175C-476D-B811-DBB00DB2FDC4}" presName="rootText" presStyleLbl="node1" presStyleIdx="0" presStyleCnt="4"/>
      <dgm:spPr/>
    </dgm:pt>
    <dgm:pt modelId="{B4806912-BFEF-4A6B-8F89-9134D062C219}" type="pres">
      <dgm:prSet presAssocID="{AC352871-175C-476D-B811-DBB00DB2FDC4}" presName="rootConnector" presStyleLbl="node1" presStyleIdx="0" presStyleCnt="4"/>
      <dgm:spPr/>
    </dgm:pt>
    <dgm:pt modelId="{B6AF100C-8DDF-4CC1-976B-A650E62C34B9}" type="pres">
      <dgm:prSet presAssocID="{AC352871-175C-476D-B811-DBB00DB2FDC4}" presName="childShape" presStyleCnt="0"/>
      <dgm:spPr/>
    </dgm:pt>
    <dgm:pt modelId="{9F062A4E-B29F-475B-A908-9D3B2E3C3F40}" type="pres">
      <dgm:prSet presAssocID="{6BBDDBCA-C781-4D78-A55F-5CB72945749D}" presName="root" presStyleCnt="0"/>
      <dgm:spPr/>
    </dgm:pt>
    <dgm:pt modelId="{1AF7E4AF-2A2E-4025-8DCB-536341B6FBA2}" type="pres">
      <dgm:prSet presAssocID="{6BBDDBCA-C781-4D78-A55F-5CB72945749D}" presName="rootComposite" presStyleCnt="0"/>
      <dgm:spPr/>
    </dgm:pt>
    <dgm:pt modelId="{7EBA0DB6-2EE8-4CD7-B95C-F16D9E858099}" type="pres">
      <dgm:prSet presAssocID="{6BBDDBCA-C781-4D78-A55F-5CB72945749D}" presName="rootText" presStyleLbl="node1" presStyleIdx="1" presStyleCnt="4"/>
      <dgm:spPr/>
    </dgm:pt>
    <dgm:pt modelId="{7831D2F0-BED2-4EBC-AF0E-9146BFDAC751}" type="pres">
      <dgm:prSet presAssocID="{6BBDDBCA-C781-4D78-A55F-5CB72945749D}" presName="rootConnector" presStyleLbl="node1" presStyleIdx="1" presStyleCnt="4"/>
      <dgm:spPr/>
    </dgm:pt>
    <dgm:pt modelId="{3C71A885-A986-4DAF-8B2D-9C7C3495F483}" type="pres">
      <dgm:prSet presAssocID="{6BBDDBCA-C781-4D78-A55F-5CB72945749D}" presName="childShape" presStyleCnt="0"/>
      <dgm:spPr/>
    </dgm:pt>
    <dgm:pt modelId="{E8DAC6D6-8C86-4F99-8D71-EB1A35BFF6B6}" type="pres">
      <dgm:prSet presAssocID="{77CB2005-EE92-4BDF-8E83-3241E8C32168}" presName="root" presStyleCnt="0"/>
      <dgm:spPr/>
    </dgm:pt>
    <dgm:pt modelId="{74EF1429-BC83-402F-A17B-E98335F5E6EB}" type="pres">
      <dgm:prSet presAssocID="{77CB2005-EE92-4BDF-8E83-3241E8C32168}" presName="rootComposite" presStyleCnt="0"/>
      <dgm:spPr/>
    </dgm:pt>
    <dgm:pt modelId="{5C65CD96-40BE-45CA-8FC1-90DD6E4C5718}" type="pres">
      <dgm:prSet presAssocID="{77CB2005-EE92-4BDF-8E83-3241E8C32168}" presName="rootText" presStyleLbl="node1" presStyleIdx="2" presStyleCnt="4"/>
      <dgm:spPr/>
    </dgm:pt>
    <dgm:pt modelId="{25544B3B-C9BE-4525-B095-2FE136C66AF3}" type="pres">
      <dgm:prSet presAssocID="{77CB2005-EE92-4BDF-8E83-3241E8C32168}" presName="rootConnector" presStyleLbl="node1" presStyleIdx="2" presStyleCnt="4"/>
      <dgm:spPr/>
    </dgm:pt>
    <dgm:pt modelId="{C58DA096-FA78-4990-A85A-AFB9905AAD4F}" type="pres">
      <dgm:prSet presAssocID="{77CB2005-EE92-4BDF-8E83-3241E8C32168}" presName="childShape" presStyleCnt="0"/>
      <dgm:spPr/>
    </dgm:pt>
    <dgm:pt modelId="{3C90FB67-6232-407A-8E40-BA3CDBA84D0C}" type="pres">
      <dgm:prSet presAssocID="{8971DA63-1B2B-4872-AA40-0B049DC6E5F3}" presName="root" presStyleCnt="0"/>
      <dgm:spPr/>
    </dgm:pt>
    <dgm:pt modelId="{3451EA38-45DB-4781-A5BD-CDBC30FD9526}" type="pres">
      <dgm:prSet presAssocID="{8971DA63-1B2B-4872-AA40-0B049DC6E5F3}" presName="rootComposite" presStyleCnt="0"/>
      <dgm:spPr/>
    </dgm:pt>
    <dgm:pt modelId="{2612C2FF-5124-4F68-9A2B-2179CC9584EC}" type="pres">
      <dgm:prSet presAssocID="{8971DA63-1B2B-4872-AA40-0B049DC6E5F3}" presName="rootText" presStyleLbl="node1" presStyleIdx="3" presStyleCnt="4"/>
      <dgm:spPr/>
    </dgm:pt>
    <dgm:pt modelId="{DA6E45C0-8B90-4619-A694-39B91A3B1C87}" type="pres">
      <dgm:prSet presAssocID="{8971DA63-1B2B-4872-AA40-0B049DC6E5F3}" presName="rootConnector" presStyleLbl="node1" presStyleIdx="3" presStyleCnt="4"/>
      <dgm:spPr/>
    </dgm:pt>
    <dgm:pt modelId="{16BA1CAD-1CA2-44C8-A949-A02C44E97FA6}" type="pres">
      <dgm:prSet presAssocID="{8971DA63-1B2B-4872-AA40-0B049DC6E5F3}" presName="childShape" presStyleCnt="0"/>
      <dgm:spPr/>
    </dgm:pt>
  </dgm:ptLst>
  <dgm:cxnLst>
    <dgm:cxn modelId="{9F775D04-F176-4C1B-97BD-675D2EC0094A}" type="presOf" srcId="{6BBDDBCA-C781-4D78-A55F-5CB72945749D}" destId="{7EBA0DB6-2EE8-4CD7-B95C-F16D9E858099}" srcOrd="0" destOrd="0" presId="urn:microsoft.com/office/officeart/2005/8/layout/hierarchy3"/>
    <dgm:cxn modelId="{6BC06812-FF13-459E-B1ED-BA3D9FBBCCA6}" srcId="{FE2FB5D0-7D1A-4F20-BD5C-3E4CBE3374CE}" destId="{77CB2005-EE92-4BDF-8E83-3241E8C32168}" srcOrd="2" destOrd="0" parTransId="{823858B3-AF93-459B-ADF6-4FD79C173E3A}" sibTransId="{FCF7E8B0-0E0E-4BE7-88C2-596200D9ADB7}"/>
    <dgm:cxn modelId="{0D523713-4D99-4D28-A05F-AA68D41E09B4}" type="presOf" srcId="{AC352871-175C-476D-B811-DBB00DB2FDC4}" destId="{B4806912-BFEF-4A6B-8F89-9134D062C219}" srcOrd="1" destOrd="0" presId="urn:microsoft.com/office/officeart/2005/8/layout/hierarchy3"/>
    <dgm:cxn modelId="{CEC2DD1B-2191-4723-9921-CFB797206025}" srcId="{FE2FB5D0-7D1A-4F20-BD5C-3E4CBE3374CE}" destId="{6BBDDBCA-C781-4D78-A55F-5CB72945749D}" srcOrd="1" destOrd="0" parTransId="{D7C84A9D-1DFA-43EB-AD72-969FFA7C3AD1}" sibTransId="{DC359BCE-D8E5-4D7D-ADB8-18C2C2B26617}"/>
    <dgm:cxn modelId="{5FD14C1D-63A9-42AF-A701-64BEDA812D0D}" type="presOf" srcId="{6BBDDBCA-C781-4D78-A55F-5CB72945749D}" destId="{7831D2F0-BED2-4EBC-AF0E-9146BFDAC751}" srcOrd="1" destOrd="0" presId="urn:microsoft.com/office/officeart/2005/8/layout/hierarchy3"/>
    <dgm:cxn modelId="{BC3B3994-D535-4B8B-B89D-A9B778A33E2F}" type="presOf" srcId="{FE2FB5D0-7D1A-4F20-BD5C-3E4CBE3374CE}" destId="{6793E844-6C27-4B70-AB85-4AAF977B76E8}" srcOrd="0" destOrd="0" presId="urn:microsoft.com/office/officeart/2005/8/layout/hierarchy3"/>
    <dgm:cxn modelId="{8EB8D596-929A-4126-9E33-FFB81EB255DF}" srcId="{FE2FB5D0-7D1A-4F20-BD5C-3E4CBE3374CE}" destId="{8971DA63-1B2B-4872-AA40-0B049DC6E5F3}" srcOrd="3" destOrd="0" parTransId="{2117B18E-B9C7-4829-9FCC-BFAE687EB803}" sibTransId="{267BF11E-82D4-4BE6-A4D2-4189A1BBD36D}"/>
    <dgm:cxn modelId="{8629D6A1-6E7F-4F4B-AABB-D41ADB64557F}" type="presOf" srcId="{AC352871-175C-476D-B811-DBB00DB2FDC4}" destId="{4D7D3555-A7D3-43D5-AB82-BAF0C3937A8F}" srcOrd="0" destOrd="0" presId="urn:microsoft.com/office/officeart/2005/8/layout/hierarchy3"/>
    <dgm:cxn modelId="{3154C3B5-B900-47B5-AC6D-688D3703FFC2}" srcId="{FE2FB5D0-7D1A-4F20-BD5C-3E4CBE3374CE}" destId="{AC352871-175C-476D-B811-DBB00DB2FDC4}" srcOrd="0" destOrd="0" parTransId="{027EFC38-3327-4A25-B142-7C363AD993D5}" sibTransId="{4111761B-92B6-4ADC-B0F4-2C465656AD27}"/>
    <dgm:cxn modelId="{3DC672D1-4BA8-497F-A0F2-BE639D7D1CF9}" type="presOf" srcId="{77CB2005-EE92-4BDF-8E83-3241E8C32168}" destId="{5C65CD96-40BE-45CA-8FC1-90DD6E4C5718}" srcOrd="0" destOrd="0" presId="urn:microsoft.com/office/officeart/2005/8/layout/hierarchy3"/>
    <dgm:cxn modelId="{28851ED6-1034-49A8-BC24-E572C8177457}" type="presOf" srcId="{8971DA63-1B2B-4872-AA40-0B049DC6E5F3}" destId="{DA6E45C0-8B90-4619-A694-39B91A3B1C87}" srcOrd="1" destOrd="0" presId="urn:microsoft.com/office/officeart/2005/8/layout/hierarchy3"/>
    <dgm:cxn modelId="{BCCC0EE9-3104-44B1-B702-78A2CF404FB6}" type="presOf" srcId="{8971DA63-1B2B-4872-AA40-0B049DC6E5F3}" destId="{2612C2FF-5124-4F68-9A2B-2179CC9584EC}" srcOrd="0" destOrd="0" presId="urn:microsoft.com/office/officeart/2005/8/layout/hierarchy3"/>
    <dgm:cxn modelId="{FAE0D1FA-AC6C-4BF4-860C-7F117A784F48}" type="presOf" srcId="{77CB2005-EE92-4BDF-8E83-3241E8C32168}" destId="{25544B3B-C9BE-4525-B095-2FE136C66AF3}" srcOrd="1" destOrd="0" presId="urn:microsoft.com/office/officeart/2005/8/layout/hierarchy3"/>
    <dgm:cxn modelId="{BA2265FD-2038-45C5-AE8B-BB440C96B802}" type="presParOf" srcId="{6793E844-6C27-4B70-AB85-4AAF977B76E8}" destId="{9B75446F-1894-473F-93EF-2D794255F08B}" srcOrd="0" destOrd="0" presId="urn:microsoft.com/office/officeart/2005/8/layout/hierarchy3"/>
    <dgm:cxn modelId="{96332F59-9A8E-4569-ABC7-F158F38BD73C}" type="presParOf" srcId="{9B75446F-1894-473F-93EF-2D794255F08B}" destId="{0E644C11-76A9-455E-BC7B-266D53FEDB48}" srcOrd="0" destOrd="0" presId="urn:microsoft.com/office/officeart/2005/8/layout/hierarchy3"/>
    <dgm:cxn modelId="{59F523E6-8342-4821-B860-0F35DAC98B12}" type="presParOf" srcId="{0E644C11-76A9-455E-BC7B-266D53FEDB48}" destId="{4D7D3555-A7D3-43D5-AB82-BAF0C3937A8F}" srcOrd="0" destOrd="0" presId="urn:microsoft.com/office/officeart/2005/8/layout/hierarchy3"/>
    <dgm:cxn modelId="{1DD5F2AC-6896-4777-95F5-0D961BA0B5CB}" type="presParOf" srcId="{0E644C11-76A9-455E-BC7B-266D53FEDB48}" destId="{B4806912-BFEF-4A6B-8F89-9134D062C219}" srcOrd="1" destOrd="0" presId="urn:microsoft.com/office/officeart/2005/8/layout/hierarchy3"/>
    <dgm:cxn modelId="{7ED55502-6CA4-482E-B71D-02D58D41A122}" type="presParOf" srcId="{9B75446F-1894-473F-93EF-2D794255F08B}" destId="{B6AF100C-8DDF-4CC1-976B-A650E62C34B9}" srcOrd="1" destOrd="0" presId="urn:microsoft.com/office/officeart/2005/8/layout/hierarchy3"/>
    <dgm:cxn modelId="{0155243F-6866-4521-9E4F-1814E34D9562}" type="presParOf" srcId="{6793E844-6C27-4B70-AB85-4AAF977B76E8}" destId="{9F062A4E-B29F-475B-A908-9D3B2E3C3F40}" srcOrd="1" destOrd="0" presId="urn:microsoft.com/office/officeart/2005/8/layout/hierarchy3"/>
    <dgm:cxn modelId="{BF86D2A4-AE09-47BA-9FE0-71145F83ED40}" type="presParOf" srcId="{9F062A4E-B29F-475B-A908-9D3B2E3C3F40}" destId="{1AF7E4AF-2A2E-4025-8DCB-536341B6FBA2}" srcOrd="0" destOrd="0" presId="urn:microsoft.com/office/officeart/2005/8/layout/hierarchy3"/>
    <dgm:cxn modelId="{5CEEF5EE-F662-4128-BDAA-D1F8993D3537}" type="presParOf" srcId="{1AF7E4AF-2A2E-4025-8DCB-536341B6FBA2}" destId="{7EBA0DB6-2EE8-4CD7-B95C-F16D9E858099}" srcOrd="0" destOrd="0" presId="urn:microsoft.com/office/officeart/2005/8/layout/hierarchy3"/>
    <dgm:cxn modelId="{25BAE4DD-8B25-4023-B667-A1FC9EFD110C}" type="presParOf" srcId="{1AF7E4AF-2A2E-4025-8DCB-536341B6FBA2}" destId="{7831D2F0-BED2-4EBC-AF0E-9146BFDAC751}" srcOrd="1" destOrd="0" presId="urn:microsoft.com/office/officeart/2005/8/layout/hierarchy3"/>
    <dgm:cxn modelId="{34198DF7-8D94-43DF-A4BB-724126C99033}" type="presParOf" srcId="{9F062A4E-B29F-475B-A908-9D3B2E3C3F40}" destId="{3C71A885-A986-4DAF-8B2D-9C7C3495F483}" srcOrd="1" destOrd="0" presId="urn:microsoft.com/office/officeart/2005/8/layout/hierarchy3"/>
    <dgm:cxn modelId="{48AA40F3-ADCA-4E54-B25C-FF382C288F1D}" type="presParOf" srcId="{6793E844-6C27-4B70-AB85-4AAF977B76E8}" destId="{E8DAC6D6-8C86-4F99-8D71-EB1A35BFF6B6}" srcOrd="2" destOrd="0" presId="urn:microsoft.com/office/officeart/2005/8/layout/hierarchy3"/>
    <dgm:cxn modelId="{A4EA603D-092E-42FA-8C3A-6D68F23A77E8}" type="presParOf" srcId="{E8DAC6D6-8C86-4F99-8D71-EB1A35BFF6B6}" destId="{74EF1429-BC83-402F-A17B-E98335F5E6EB}" srcOrd="0" destOrd="0" presId="urn:microsoft.com/office/officeart/2005/8/layout/hierarchy3"/>
    <dgm:cxn modelId="{708324EC-24A7-4495-8448-D143A95F8A3A}" type="presParOf" srcId="{74EF1429-BC83-402F-A17B-E98335F5E6EB}" destId="{5C65CD96-40BE-45CA-8FC1-90DD6E4C5718}" srcOrd="0" destOrd="0" presId="urn:microsoft.com/office/officeart/2005/8/layout/hierarchy3"/>
    <dgm:cxn modelId="{75CABEF0-EFE8-4B2E-896F-DFB73CB1D73E}" type="presParOf" srcId="{74EF1429-BC83-402F-A17B-E98335F5E6EB}" destId="{25544B3B-C9BE-4525-B095-2FE136C66AF3}" srcOrd="1" destOrd="0" presId="urn:microsoft.com/office/officeart/2005/8/layout/hierarchy3"/>
    <dgm:cxn modelId="{BA977F13-F484-4B93-8E94-5E7084F10F21}" type="presParOf" srcId="{E8DAC6D6-8C86-4F99-8D71-EB1A35BFF6B6}" destId="{C58DA096-FA78-4990-A85A-AFB9905AAD4F}" srcOrd="1" destOrd="0" presId="urn:microsoft.com/office/officeart/2005/8/layout/hierarchy3"/>
    <dgm:cxn modelId="{9683B0FE-3AB4-427B-9451-BA53FEC8ABCF}" type="presParOf" srcId="{6793E844-6C27-4B70-AB85-4AAF977B76E8}" destId="{3C90FB67-6232-407A-8E40-BA3CDBA84D0C}" srcOrd="3" destOrd="0" presId="urn:microsoft.com/office/officeart/2005/8/layout/hierarchy3"/>
    <dgm:cxn modelId="{A6FA9FC0-3AEC-4665-B62A-154AFF8F3B5D}" type="presParOf" srcId="{3C90FB67-6232-407A-8E40-BA3CDBA84D0C}" destId="{3451EA38-45DB-4781-A5BD-CDBC30FD9526}" srcOrd="0" destOrd="0" presId="urn:microsoft.com/office/officeart/2005/8/layout/hierarchy3"/>
    <dgm:cxn modelId="{59E0DC4B-24A8-487E-BE33-BDF7CF83CD55}" type="presParOf" srcId="{3451EA38-45DB-4781-A5BD-CDBC30FD9526}" destId="{2612C2FF-5124-4F68-9A2B-2179CC9584EC}" srcOrd="0" destOrd="0" presId="urn:microsoft.com/office/officeart/2005/8/layout/hierarchy3"/>
    <dgm:cxn modelId="{6DBF2E21-2C9F-4511-B128-6C0CF739986C}" type="presParOf" srcId="{3451EA38-45DB-4781-A5BD-CDBC30FD9526}" destId="{DA6E45C0-8B90-4619-A694-39B91A3B1C87}" srcOrd="1" destOrd="0" presId="urn:microsoft.com/office/officeart/2005/8/layout/hierarchy3"/>
    <dgm:cxn modelId="{A72B1CA1-C568-4161-9688-D99B9A1AFD72}" type="presParOf" srcId="{3C90FB67-6232-407A-8E40-BA3CDBA84D0C}" destId="{16BA1CAD-1CA2-44C8-A949-A02C44E97F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7F64EE-62C8-45F8-A13F-7AD4E858BCAD}" type="doc">
      <dgm:prSet loTypeId="urn:microsoft.com/office/officeart/2005/8/layout/process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5EBECC-9D7A-4DF6-9B67-CD894C6EDD23}">
      <dgm:prSet/>
      <dgm:spPr/>
      <dgm:t>
        <a:bodyPr/>
        <a:lstStyle/>
        <a:p>
          <a:r>
            <a:rPr lang="es-CL"/>
            <a:t>Seleccionar la tienda desde el celular y la trayectoria se muestre por WearOS o AndroidCar. </a:t>
          </a:r>
          <a:endParaRPr lang="en-US"/>
        </a:p>
      </dgm:t>
    </dgm:pt>
    <dgm:pt modelId="{37384194-033A-42F8-A304-CA81BBD44DD3}" type="parTrans" cxnId="{7261C06C-9ECE-463B-8F0D-C8F2F5116132}">
      <dgm:prSet/>
      <dgm:spPr/>
      <dgm:t>
        <a:bodyPr/>
        <a:lstStyle/>
        <a:p>
          <a:endParaRPr lang="en-US"/>
        </a:p>
      </dgm:t>
    </dgm:pt>
    <dgm:pt modelId="{2504C3FA-4531-4B4C-8929-DA46B0DD2DBA}" type="sibTrans" cxnId="{7261C06C-9ECE-463B-8F0D-C8F2F5116132}">
      <dgm:prSet/>
      <dgm:spPr/>
      <dgm:t>
        <a:bodyPr/>
        <a:lstStyle/>
        <a:p>
          <a:endParaRPr lang="en-US"/>
        </a:p>
      </dgm:t>
    </dgm:pt>
    <dgm:pt modelId="{A86A2438-8870-49E5-B550-BDB77AEAFD28}">
      <dgm:prSet/>
      <dgm:spPr/>
      <dgm:t>
        <a:bodyPr/>
        <a:lstStyle/>
        <a:p>
          <a:r>
            <a:rPr lang="es-CL" dirty="0"/>
            <a:t>Se podrán guardar las tiendas favoritas.</a:t>
          </a:r>
          <a:endParaRPr lang="en-US" dirty="0"/>
        </a:p>
      </dgm:t>
    </dgm:pt>
    <dgm:pt modelId="{1DB3E43D-920F-4BF3-807F-4C153B74DD38}" type="parTrans" cxnId="{3F5DBCF5-CB73-47E4-A200-FAC0BDCA18B4}">
      <dgm:prSet/>
      <dgm:spPr/>
      <dgm:t>
        <a:bodyPr/>
        <a:lstStyle/>
        <a:p>
          <a:endParaRPr lang="en-US"/>
        </a:p>
      </dgm:t>
    </dgm:pt>
    <dgm:pt modelId="{294676AB-C326-4EC4-A9A5-D0C9885FD636}" type="sibTrans" cxnId="{3F5DBCF5-CB73-47E4-A200-FAC0BDCA18B4}">
      <dgm:prSet/>
      <dgm:spPr/>
      <dgm:t>
        <a:bodyPr/>
        <a:lstStyle/>
        <a:p>
          <a:endParaRPr lang="en-US"/>
        </a:p>
      </dgm:t>
    </dgm:pt>
    <dgm:pt modelId="{319E6709-DC37-4544-BFA4-077A2E607330}">
      <dgm:prSet/>
      <dgm:spPr/>
      <dgm:t>
        <a:bodyPr/>
        <a:lstStyle/>
        <a:p>
          <a:r>
            <a:rPr lang="es-CL"/>
            <a:t>A través de reconocimiento de voz o teclado permite encontrar las tiendas con los productos solicitados.</a:t>
          </a:r>
          <a:endParaRPr lang="en-US"/>
        </a:p>
      </dgm:t>
    </dgm:pt>
    <dgm:pt modelId="{41F8E04E-6592-4585-BD01-0B2CF83896F2}" type="parTrans" cxnId="{4B97240B-BE11-4A36-9E97-FF2AAB472493}">
      <dgm:prSet/>
      <dgm:spPr/>
      <dgm:t>
        <a:bodyPr/>
        <a:lstStyle/>
        <a:p>
          <a:endParaRPr lang="en-US"/>
        </a:p>
      </dgm:t>
    </dgm:pt>
    <dgm:pt modelId="{82265640-C040-4A44-9249-A78D37336CAF}" type="sibTrans" cxnId="{4B97240B-BE11-4A36-9E97-FF2AAB472493}">
      <dgm:prSet/>
      <dgm:spPr/>
      <dgm:t>
        <a:bodyPr/>
        <a:lstStyle/>
        <a:p>
          <a:endParaRPr lang="en-US"/>
        </a:p>
      </dgm:t>
    </dgm:pt>
    <dgm:pt modelId="{EB076B99-478D-41C0-8B04-2F425A326C03}" type="pres">
      <dgm:prSet presAssocID="{1E7F64EE-62C8-45F8-A13F-7AD4E858BCAD}" presName="Name0" presStyleCnt="0">
        <dgm:presLayoutVars>
          <dgm:dir/>
          <dgm:resizeHandles val="exact"/>
        </dgm:presLayoutVars>
      </dgm:prSet>
      <dgm:spPr/>
    </dgm:pt>
    <dgm:pt modelId="{7F7CF085-0604-4F82-A908-E56AAE170A74}" type="pres">
      <dgm:prSet presAssocID="{5C5EBECC-9D7A-4DF6-9B67-CD894C6EDD23}" presName="node" presStyleLbl="node1" presStyleIdx="0" presStyleCnt="3">
        <dgm:presLayoutVars>
          <dgm:bulletEnabled val="1"/>
        </dgm:presLayoutVars>
      </dgm:prSet>
      <dgm:spPr/>
    </dgm:pt>
    <dgm:pt modelId="{0DAF140F-6E3D-486D-A2F2-CE3F64CBE9ED}" type="pres">
      <dgm:prSet presAssocID="{2504C3FA-4531-4B4C-8929-DA46B0DD2DBA}" presName="sibTrans" presStyleLbl="sibTrans2D1" presStyleIdx="0" presStyleCnt="2"/>
      <dgm:spPr/>
    </dgm:pt>
    <dgm:pt modelId="{4BBADDAF-C152-413B-ACD9-65403CA95B44}" type="pres">
      <dgm:prSet presAssocID="{2504C3FA-4531-4B4C-8929-DA46B0DD2DBA}" presName="connectorText" presStyleLbl="sibTrans2D1" presStyleIdx="0" presStyleCnt="2"/>
      <dgm:spPr/>
    </dgm:pt>
    <dgm:pt modelId="{9F4A1905-E57D-4A66-B86C-2DF965EAC378}" type="pres">
      <dgm:prSet presAssocID="{A86A2438-8870-49E5-B550-BDB77AEAFD28}" presName="node" presStyleLbl="node1" presStyleIdx="1" presStyleCnt="3">
        <dgm:presLayoutVars>
          <dgm:bulletEnabled val="1"/>
        </dgm:presLayoutVars>
      </dgm:prSet>
      <dgm:spPr/>
    </dgm:pt>
    <dgm:pt modelId="{16F69340-AB05-4D5E-9C0F-A11878A7D3F2}" type="pres">
      <dgm:prSet presAssocID="{294676AB-C326-4EC4-A9A5-D0C9885FD636}" presName="sibTrans" presStyleLbl="sibTrans2D1" presStyleIdx="1" presStyleCnt="2"/>
      <dgm:spPr/>
    </dgm:pt>
    <dgm:pt modelId="{B77F8577-8C7E-4020-B5AB-F5CE2FF0169A}" type="pres">
      <dgm:prSet presAssocID="{294676AB-C326-4EC4-A9A5-D0C9885FD636}" presName="connectorText" presStyleLbl="sibTrans2D1" presStyleIdx="1" presStyleCnt="2"/>
      <dgm:spPr/>
    </dgm:pt>
    <dgm:pt modelId="{D9EF67E9-7353-420E-8F5F-8AE03B66E427}" type="pres">
      <dgm:prSet presAssocID="{319E6709-DC37-4544-BFA4-077A2E607330}" presName="node" presStyleLbl="node1" presStyleIdx="2" presStyleCnt="3">
        <dgm:presLayoutVars>
          <dgm:bulletEnabled val="1"/>
        </dgm:presLayoutVars>
      </dgm:prSet>
      <dgm:spPr/>
    </dgm:pt>
  </dgm:ptLst>
  <dgm:cxnLst>
    <dgm:cxn modelId="{294CB103-449E-4A86-8BBA-6D150621BD1C}" type="presOf" srcId="{1E7F64EE-62C8-45F8-A13F-7AD4E858BCAD}" destId="{EB076B99-478D-41C0-8B04-2F425A326C03}" srcOrd="0" destOrd="0" presId="urn:microsoft.com/office/officeart/2005/8/layout/process1"/>
    <dgm:cxn modelId="{4B97240B-BE11-4A36-9E97-FF2AAB472493}" srcId="{1E7F64EE-62C8-45F8-A13F-7AD4E858BCAD}" destId="{319E6709-DC37-4544-BFA4-077A2E607330}" srcOrd="2" destOrd="0" parTransId="{41F8E04E-6592-4585-BD01-0B2CF83896F2}" sibTransId="{82265640-C040-4A44-9249-A78D37336CAF}"/>
    <dgm:cxn modelId="{6037FE12-7B7A-49B4-9AB2-08E2757EB4B0}" type="presOf" srcId="{319E6709-DC37-4544-BFA4-077A2E607330}" destId="{D9EF67E9-7353-420E-8F5F-8AE03B66E427}" srcOrd="0" destOrd="0" presId="urn:microsoft.com/office/officeart/2005/8/layout/process1"/>
    <dgm:cxn modelId="{71935B27-0237-461D-A614-FE46D7549F7B}" type="presOf" srcId="{A86A2438-8870-49E5-B550-BDB77AEAFD28}" destId="{9F4A1905-E57D-4A66-B86C-2DF965EAC378}" srcOrd="0" destOrd="0" presId="urn:microsoft.com/office/officeart/2005/8/layout/process1"/>
    <dgm:cxn modelId="{7261C06C-9ECE-463B-8F0D-C8F2F5116132}" srcId="{1E7F64EE-62C8-45F8-A13F-7AD4E858BCAD}" destId="{5C5EBECC-9D7A-4DF6-9B67-CD894C6EDD23}" srcOrd="0" destOrd="0" parTransId="{37384194-033A-42F8-A304-CA81BBD44DD3}" sibTransId="{2504C3FA-4531-4B4C-8929-DA46B0DD2DBA}"/>
    <dgm:cxn modelId="{AB9A684E-D2FB-4611-8AE0-291F59F7FB6F}" type="presOf" srcId="{2504C3FA-4531-4B4C-8929-DA46B0DD2DBA}" destId="{4BBADDAF-C152-413B-ACD9-65403CA95B44}" srcOrd="1" destOrd="0" presId="urn:microsoft.com/office/officeart/2005/8/layout/process1"/>
    <dgm:cxn modelId="{992DE058-25A0-4C9B-BB9C-9FE19C0F125A}" type="presOf" srcId="{2504C3FA-4531-4B4C-8929-DA46B0DD2DBA}" destId="{0DAF140F-6E3D-486D-A2F2-CE3F64CBE9ED}" srcOrd="0" destOrd="0" presId="urn:microsoft.com/office/officeart/2005/8/layout/process1"/>
    <dgm:cxn modelId="{E28BCD9C-3806-4968-9D73-B0A7D44BB732}" type="presOf" srcId="{5C5EBECC-9D7A-4DF6-9B67-CD894C6EDD23}" destId="{7F7CF085-0604-4F82-A908-E56AAE170A74}" srcOrd="0" destOrd="0" presId="urn:microsoft.com/office/officeart/2005/8/layout/process1"/>
    <dgm:cxn modelId="{22EE60A3-7812-45F6-847F-27724369CF1F}" type="presOf" srcId="{294676AB-C326-4EC4-A9A5-D0C9885FD636}" destId="{B77F8577-8C7E-4020-B5AB-F5CE2FF0169A}" srcOrd="1" destOrd="0" presId="urn:microsoft.com/office/officeart/2005/8/layout/process1"/>
    <dgm:cxn modelId="{74B6ABEA-CC9C-4165-B391-8CA0A1456B80}" type="presOf" srcId="{294676AB-C326-4EC4-A9A5-D0C9885FD636}" destId="{16F69340-AB05-4D5E-9C0F-A11878A7D3F2}" srcOrd="0" destOrd="0" presId="urn:microsoft.com/office/officeart/2005/8/layout/process1"/>
    <dgm:cxn modelId="{3F5DBCF5-CB73-47E4-A200-FAC0BDCA18B4}" srcId="{1E7F64EE-62C8-45F8-A13F-7AD4E858BCAD}" destId="{A86A2438-8870-49E5-B550-BDB77AEAFD28}" srcOrd="1" destOrd="0" parTransId="{1DB3E43D-920F-4BF3-807F-4C153B74DD38}" sibTransId="{294676AB-C326-4EC4-A9A5-D0C9885FD636}"/>
    <dgm:cxn modelId="{F5DF1A21-A3B3-4916-AFD1-D0C8A15E1D3E}" type="presParOf" srcId="{EB076B99-478D-41C0-8B04-2F425A326C03}" destId="{7F7CF085-0604-4F82-A908-E56AAE170A74}" srcOrd="0" destOrd="0" presId="urn:microsoft.com/office/officeart/2005/8/layout/process1"/>
    <dgm:cxn modelId="{76D21DB9-2AEA-4250-B7CA-8DC91AE1FA1E}" type="presParOf" srcId="{EB076B99-478D-41C0-8B04-2F425A326C03}" destId="{0DAF140F-6E3D-486D-A2F2-CE3F64CBE9ED}" srcOrd="1" destOrd="0" presId="urn:microsoft.com/office/officeart/2005/8/layout/process1"/>
    <dgm:cxn modelId="{ADC97CA9-ED96-4B16-89F7-BFFA86E6A355}" type="presParOf" srcId="{0DAF140F-6E3D-486D-A2F2-CE3F64CBE9ED}" destId="{4BBADDAF-C152-413B-ACD9-65403CA95B44}" srcOrd="0" destOrd="0" presId="urn:microsoft.com/office/officeart/2005/8/layout/process1"/>
    <dgm:cxn modelId="{7B3B09E7-8115-4C05-AF93-FED644D9D585}" type="presParOf" srcId="{EB076B99-478D-41C0-8B04-2F425A326C03}" destId="{9F4A1905-E57D-4A66-B86C-2DF965EAC378}" srcOrd="2" destOrd="0" presId="urn:microsoft.com/office/officeart/2005/8/layout/process1"/>
    <dgm:cxn modelId="{B1CCB6AB-ACF5-42D4-BB4D-9B16A49A5C7C}" type="presParOf" srcId="{EB076B99-478D-41C0-8B04-2F425A326C03}" destId="{16F69340-AB05-4D5E-9C0F-A11878A7D3F2}" srcOrd="3" destOrd="0" presId="urn:microsoft.com/office/officeart/2005/8/layout/process1"/>
    <dgm:cxn modelId="{85F03023-859E-4122-BDBF-DA3AC2524874}" type="presParOf" srcId="{16F69340-AB05-4D5E-9C0F-A11878A7D3F2}" destId="{B77F8577-8C7E-4020-B5AB-F5CE2FF0169A}" srcOrd="0" destOrd="0" presId="urn:microsoft.com/office/officeart/2005/8/layout/process1"/>
    <dgm:cxn modelId="{3A6F9216-3A08-46BC-912C-4FD30F309F84}" type="presParOf" srcId="{EB076B99-478D-41C0-8B04-2F425A326C03}" destId="{D9EF67E9-7353-420E-8F5F-8AE03B66E42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781DC-3632-4600-949E-4254AEB71796}">
      <dsp:nvSpPr>
        <dsp:cNvPr id="0" name=""/>
        <dsp:cNvSpPr/>
      </dsp:nvSpPr>
      <dsp:spPr>
        <a:xfrm>
          <a:off x="0" y="0"/>
          <a:ext cx="1083064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17D4D6-E4EE-4043-9DA6-1B58A97C4F80}">
      <dsp:nvSpPr>
        <dsp:cNvPr id="0" name=""/>
        <dsp:cNvSpPr/>
      </dsp:nvSpPr>
      <dsp:spPr>
        <a:xfrm>
          <a:off x="0" y="0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Necesidad de comprar un dispositivo con disponibilidad poca o nula. Alternativas significaría perder tiempo de desarrollo.</a:t>
          </a:r>
          <a:endParaRPr lang="en-US" sz="2600" kern="1200" dirty="0"/>
        </a:p>
      </dsp:txBody>
      <dsp:txXfrm>
        <a:off x="0" y="0"/>
        <a:ext cx="10830641" cy="899715"/>
      </dsp:txXfrm>
    </dsp:sp>
    <dsp:sp modelId="{D8FF4ABA-23F6-4455-97E0-79C79DA84458}">
      <dsp:nvSpPr>
        <dsp:cNvPr id="0" name=""/>
        <dsp:cNvSpPr/>
      </dsp:nvSpPr>
      <dsp:spPr>
        <a:xfrm>
          <a:off x="0" y="899715"/>
          <a:ext cx="1083064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CF73CB-3D76-4219-8A7D-81074F9905CF}">
      <dsp:nvSpPr>
        <dsp:cNvPr id="0" name=""/>
        <dsp:cNvSpPr/>
      </dsp:nvSpPr>
      <dsp:spPr>
        <a:xfrm>
          <a:off x="0" y="899715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Poco conocimiento acerca del dispositivo odb2.</a:t>
          </a:r>
          <a:endParaRPr lang="en-US" sz="2600" kern="1200" dirty="0"/>
        </a:p>
      </dsp:txBody>
      <dsp:txXfrm>
        <a:off x="0" y="899715"/>
        <a:ext cx="10830641" cy="899715"/>
      </dsp:txXfrm>
    </dsp:sp>
    <dsp:sp modelId="{523206D3-FFD7-481B-B638-FAFF099182CD}">
      <dsp:nvSpPr>
        <dsp:cNvPr id="0" name=""/>
        <dsp:cNvSpPr/>
      </dsp:nvSpPr>
      <dsp:spPr>
        <a:xfrm>
          <a:off x="0" y="1799431"/>
          <a:ext cx="1083064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220145-E69D-4066-9727-39D4A9BADA61}">
      <dsp:nvSpPr>
        <dsp:cNvPr id="0" name=""/>
        <dsp:cNvSpPr/>
      </dsp:nvSpPr>
      <dsp:spPr>
        <a:xfrm>
          <a:off x="0" y="1799431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Poco tiempo para entender como funciona y como adquirir los datos de la computadora del auto.</a:t>
          </a:r>
          <a:endParaRPr lang="en-US" sz="2600" kern="1200" dirty="0"/>
        </a:p>
      </dsp:txBody>
      <dsp:txXfrm>
        <a:off x="0" y="1799431"/>
        <a:ext cx="10830641" cy="899715"/>
      </dsp:txXfrm>
    </dsp:sp>
    <dsp:sp modelId="{862C2039-DF04-48F4-A769-0168C604F620}">
      <dsp:nvSpPr>
        <dsp:cNvPr id="0" name=""/>
        <dsp:cNvSpPr/>
      </dsp:nvSpPr>
      <dsp:spPr>
        <a:xfrm>
          <a:off x="0" y="2699147"/>
          <a:ext cx="1083064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24C5FC-804B-44C1-B470-A6238F28C168}">
      <dsp:nvSpPr>
        <dsp:cNvPr id="0" name=""/>
        <dsp:cNvSpPr/>
      </dsp:nvSpPr>
      <dsp:spPr>
        <a:xfrm>
          <a:off x="0" y="2699147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Necesidad constante de tener un vehículo para desarrollar. </a:t>
          </a:r>
          <a:endParaRPr lang="en-US" sz="2600" kern="1200" dirty="0"/>
        </a:p>
      </dsp:txBody>
      <dsp:txXfrm>
        <a:off x="0" y="2699147"/>
        <a:ext cx="10830641" cy="899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0038E-B3EB-44D8-8EA5-21D8DD3E3E46}">
      <dsp:nvSpPr>
        <dsp:cNvPr id="0" name=""/>
        <dsp:cNvSpPr/>
      </dsp:nvSpPr>
      <dsp:spPr>
        <a:xfrm>
          <a:off x="211" y="266853"/>
          <a:ext cx="2554296" cy="30651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08" tIns="0" rIns="25230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Turistas y/o extranjeros no saben donde comprar.</a:t>
          </a:r>
          <a:endParaRPr lang="en-US" sz="1800" kern="1200"/>
        </a:p>
      </dsp:txBody>
      <dsp:txXfrm>
        <a:off x="211" y="1492915"/>
        <a:ext cx="2554296" cy="1839093"/>
      </dsp:txXfrm>
    </dsp:sp>
    <dsp:sp modelId="{BE7B6994-1E5F-41C7-8A82-FEAEE7FB1DA6}">
      <dsp:nvSpPr>
        <dsp:cNvPr id="0" name=""/>
        <dsp:cNvSpPr/>
      </dsp:nvSpPr>
      <dsp:spPr>
        <a:xfrm>
          <a:off x="211" y="266853"/>
          <a:ext cx="2554296" cy="12260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08" tIns="165100" rIns="25230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1" y="266853"/>
        <a:ext cx="2554296" cy="1226062"/>
      </dsp:txXfrm>
    </dsp:sp>
    <dsp:sp modelId="{EBF420E7-1D3C-48F3-855E-C9C8E76DF019}">
      <dsp:nvSpPr>
        <dsp:cNvPr id="0" name=""/>
        <dsp:cNvSpPr/>
      </dsp:nvSpPr>
      <dsp:spPr>
        <a:xfrm>
          <a:off x="2758851" y="266853"/>
          <a:ext cx="2554296" cy="3065156"/>
        </a:xfrm>
        <a:prstGeom prst="rect">
          <a:avLst/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 w="12700" cap="flat" cmpd="sng" algn="ctr">
          <a:solidFill>
            <a:schemeClr val="accent2">
              <a:hueOff val="319356"/>
              <a:satOff val="-182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08" tIns="0" rIns="25230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Fácil ir a un supermercado, pero puede que no haya uno a 5 kilómetros a la redonda.</a:t>
          </a:r>
          <a:endParaRPr lang="en-US" sz="1800" kern="1200"/>
        </a:p>
      </dsp:txBody>
      <dsp:txXfrm>
        <a:off x="2758851" y="1492915"/>
        <a:ext cx="2554296" cy="1839093"/>
      </dsp:txXfrm>
    </dsp:sp>
    <dsp:sp modelId="{B32EFEAE-2A50-4B55-AE9A-186A9D9A3B65}">
      <dsp:nvSpPr>
        <dsp:cNvPr id="0" name=""/>
        <dsp:cNvSpPr/>
      </dsp:nvSpPr>
      <dsp:spPr>
        <a:xfrm>
          <a:off x="2758851" y="266853"/>
          <a:ext cx="2554296" cy="12260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08" tIns="165100" rIns="25230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758851" y="266853"/>
        <a:ext cx="2554296" cy="1226062"/>
      </dsp:txXfrm>
    </dsp:sp>
    <dsp:sp modelId="{02A45288-52EE-40DD-8F8C-3507E97816AB}">
      <dsp:nvSpPr>
        <dsp:cNvPr id="0" name=""/>
        <dsp:cNvSpPr/>
      </dsp:nvSpPr>
      <dsp:spPr>
        <a:xfrm>
          <a:off x="5517492" y="266853"/>
          <a:ext cx="2554296" cy="3065156"/>
        </a:xfrm>
        <a:prstGeom prst="rect">
          <a:avLst/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 w="12700" cap="flat" cmpd="sng" algn="ctr">
          <a:solidFill>
            <a:schemeClr val="accent2">
              <a:hueOff val="638711"/>
              <a:satOff val="-365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08" tIns="0" rIns="25230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Se ahorra tiempo en buscar tiendas o almacenes donde vendan los productos solicitados</a:t>
          </a:r>
          <a:endParaRPr lang="en-US" sz="1800" kern="1200"/>
        </a:p>
      </dsp:txBody>
      <dsp:txXfrm>
        <a:off x="5517492" y="1492915"/>
        <a:ext cx="2554296" cy="1839093"/>
      </dsp:txXfrm>
    </dsp:sp>
    <dsp:sp modelId="{756ADB0F-C5F0-4949-9F30-D1FD0CBB1F83}">
      <dsp:nvSpPr>
        <dsp:cNvPr id="0" name=""/>
        <dsp:cNvSpPr/>
      </dsp:nvSpPr>
      <dsp:spPr>
        <a:xfrm>
          <a:off x="5517492" y="266853"/>
          <a:ext cx="2554296" cy="12260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08" tIns="165100" rIns="25230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517492" y="266853"/>
        <a:ext cx="2554296" cy="1226062"/>
      </dsp:txXfrm>
    </dsp:sp>
    <dsp:sp modelId="{C1FFBADC-862B-4568-938A-9009B168FB95}">
      <dsp:nvSpPr>
        <dsp:cNvPr id="0" name=""/>
        <dsp:cNvSpPr/>
      </dsp:nvSpPr>
      <dsp:spPr>
        <a:xfrm>
          <a:off x="8276132" y="266853"/>
          <a:ext cx="2554296" cy="3065156"/>
        </a:xfrm>
        <a:prstGeom prst="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08" tIns="0" rIns="25230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Se patrocinaras pequeñas tiendas o almacenes que no aparecen en Google Maps.</a:t>
          </a:r>
          <a:endParaRPr lang="en-US" sz="1800" kern="1200"/>
        </a:p>
      </dsp:txBody>
      <dsp:txXfrm>
        <a:off x="8276132" y="1492915"/>
        <a:ext cx="2554296" cy="1839093"/>
      </dsp:txXfrm>
    </dsp:sp>
    <dsp:sp modelId="{57F196FD-85C2-4AB1-A7BB-3061DC6476AC}">
      <dsp:nvSpPr>
        <dsp:cNvPr id="0" name=""/>
        <dsp:cNvSpPr/>
      </dsp:nvSpPr>
      <dsp:spPr>
        <a:xfrm>
          <a:off x="8276132" y="266853"/>
          <a:ext cx="2554296" cy="12260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308" tIns="165100" rIns="25230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276132" y="266853"/>
        <a:ext cx="2554296" cy="1226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0A163-26EE-4B7C-9876-56FA53FA2D45}">
      <dsp:nvSpPr>
        <dsp:cNvPr id="0" name=""/>
        <dsp:cNvSpPr/>
      </dsp:nvSpPr>
      <dsp:spPr>
        <a:xfrm>
          <a:off x="0" y="4199213"/>
          <a:ext cx="6261100" cy="1378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Si usted necesita alguna verdura o producto básico, como pasta dental o confort, al presionar el botón se abrirá la API de Google Maps y esta mostrará la zona, por el momento, de San Antonio, Viña del Mar. Aparecerán unos marcadores señalando el lugar, o aproximado a este, dela tienda o almacén junto con los productos que ofrezcan.</a:t>
          </a:r>
          <a:endParaRPr lang="en-US" sz="1500" kern="1200"/>
        </a:p>
      </dsp:txBody>
      <dsp:txXfrm>
        <a:off x="0" y="4199213"/>
        <a:ext cx="6261100" cy="1378275"/>
      </dsp:txXfrm>
    </dsp:sp>
    <dsp:sp modelId="{CC2E0799-B0EC-4AE2-A114-B430EFACCD6A}">
      <dsp:nvSpPr>
        <dsp:cNvPr id="0" name=""/>
        <dsp:cNvSpPr/>
      </dsp:nvSpPr>
      <dsp:spPr>
        <a:xfrm rot="10800000">
          <a:off x="0" y="2100099"/>
          <a:ext cx="6261100" cy="2119787"/>
        </a:xfrm>
        <a:prstGeom prst="upArrowCallout">
          <a:avLst/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Esto te permitirá encontrar las tiendas más cercanas de tu zona, sin tener que perder tanto tiempo buscando el producto tienda por tienda.</a:t>
          </a:r>
          <a:endParaRPr lang="en-US" sz="1500" kern="1200"/>
        </a:p>
      </dsp:txBody>
      <dsp:txXfrm rot="10800000">
        <a:off x="0" y="2100099"/>
        <a:ext cx="6261100" cy="1377374"/>
      </dsp:txXfrm>
    </dsp:sp>
    <dsp:sp modelId="{FC7F37BE-9CBA-4A09-9483-C55ABE7AD6C1}">
      <dsp:nvSpPr>
        <dsp:cNvPr id="0" name=""/>
        <dsp:cNvSpPr/>
      </dsp:nvSpPr>
      <dsp:spPr>
        <a:xfrm rot="10800000">
          <a:off x="0" y="986"/>
          <a:ext cx="6261100" cy="2119787"/>
        </a:xfrm>
        <a:prstGeom prst="upArrowCallou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Let Me Take You To te permite encontrar las tiendas y almacenes que no aparezcan en Google Maps, formalmente.</a:t>
          </a:r>
          <a:endParaRPr lang="en-US" sz="1500" kern="1200"/>
        </a:p>
      </dsp:txBody>
      <dsp:txXfrm rot="10800000">
        <a:off x="0" y="986"/>
        <a:ext cx="6261100" cy="1377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2710D-2E2C-4C56-BE20-63EBED0A42EF}">
      <dsp:nvSpPr>
        <dsp:cNvPr id="0" name=""/>
        <dsp:cNvSpPr/>
      </dsp:nvSpPr>
      <dsp:spPr>
        <a:xfrm>
          <a:off x="2878702" y="1753937"/>
          <a:ext cx="631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8194" y="45720"/>
              </a:lnTo>
            </a:path>
            <a:path>
              <a:moveTo>
                <a:pt x="423411" y="45720"/>
              </a:moveTo>
              <a:lnTo>
                <a:pt x="63160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01</a:t>
          </a:r>
        </a:p>
      </dsp:txBody>
      <dsp:txXfrm>
        <a:off x="3086897" y="1704776"/>
        <a:ext cx="215216" cy="189763"/>
      </dsp:txXfrm>
    </dsp:sp>
    <dsp:sp modelId="{49773B44-1B05-4FF4-8039-7B31234CF5B3}">
      <dsp:nvSpPr>
        <dsp:cNvPr id="0" name=""/>
        <dsp:cNvSpPr/>
      </dsp:nvSpPr>
      <dsp:spPr>
        <a:xfrm>
          <a:off x="1348" y="935911"/>
          <a:ext cx="2879154" cy="17274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081" tIns="148089" rIns="141081" bIns="14808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Permite ubicar donde (geolocalización a través de Google Maps ) de tiendas o almacenes donde venden productos básicos.</a:t>
          </a:r>
          <a:endParaRPr lang="en-US" sz="1700" kern="1200"/>
        </a:p>
      </dsp:txBody>
      <dsp:txXfrm>
        <a:off x="1348" y="935911"/>
        <a:ext cx="2879154" cy="1727492"/>
      </dsp:txXfrm>
    </dsp:sp>
    <dsp:sp modelId="{D10E4E46-46B0-4ACE-9DF0-C74DC0AF1D0E}">
      <dsp:nvSpPr>
        <dsp:cNvPr id="0" name=""/>
        <dsp:cNvSpPr/>
      </dsp:nvSpPr>
      <dsp:spPr>
        <a:xfrm>
          <a:off x="3542708" y="935911"/>
          <a:ext cx="2879154" cy="17274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081" tIns="148089" rIns="141081" bIns="14808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Se mostrara con el método .snippet(); los productos más importantes o básicos que ofrecen cada tienda.</a:t>
          </a:r>
          <a:endParaRPr lang="en-US" sz="1700" kern="1200"/>
        </a:p>
      </dsp:txBody>
      <dsp:txXfrm>
        <a:off x="3542708" y="935911"/>
        <a:ext cx="2879154" cy="1727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B30BD-DC1F-48C3-9842-2DA4774F0288}">
      <dsp:nvSpPr>
        <dsp:cNvPr id="0" name=""/>
        <dsp:cNvSpPr/>
      </dsp:nvSpPr>
      <dsp:spPr>
        <a:xfrm>
          <a:off x="738308" y="2276"/>
          <a:ext cx="4784483" cy="1459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Se almacenaran las coordenadas de distintas tiendas o almacenes que vendan productos básicos o frutas/verduras.</a:t>
          </a:r>
          <a:endParaRPr lang="en-US" sz="2500" kern="1200" dirty="0"/>
        </a:p>
      </dsp:txBody>
      <dsp:txXfrm>
        <a:off x="738308" y="2276"/>
        <a:ext cx="4784483" cy="1459267"/>
      </dsp:txXfrm>
    </dsp:sp>
    <dsp:sp modelId="{6D9755F2-6FE9-4852-B9A0-AA9545DE8ADC}">
      <dsp:nvSpPr>
        <dsp:cNvPr id="0" name=""/>
        <dsp:cNvSpPr/>
      </dsp:nvSpPr>
      <dsp:spPr>
        <a:xfrm>
          <a:off x="738308" y="2059603"/>
          <a:ext cx="4784483" cy="1459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Las tiendas almacenadas serán de la calle San Antonio, Viña del Mar.</a:t>
          </a:r>
          <a:endParaRPr lang="en-US" sz="2500" kern="1200"/>
        </a:p>
      </dsp:txBody>
      <dsp:txXfrm>
        <a:off x="738308" y="2059603"/>
        <a:ext cx="4784483" cy="1459267"/>
      </dsp:txXfrm>
    </dsp:sp>
    <dsp:sp modelId="{84FFCB3A-8EF1-4905-9411-CF9ED6DA5605}">
      <dsp:nvSpPr>
        <dsp:cNvPr id="0" name=""/>
        <dsp:cNvSpPr/>
      </dsp:nvSpPr>
      <dsp:spPr>
        <a:xfrm>
          <a:off x="738308" y="4116931"/>
          <a:ext cx="4784483" cy="1459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Se almacenaran todo tipo de tiendas, almacenes y distribuidoras excluyendo los supermercados.</a:t>
          </a:r>
          <a:endParaRPr lang="en-US" sz="2500" kern="1200"/>
        </a:p>
      </dsp:txBody>
      <dsp:txXfrm>
        <a:off x="738308" y="4116931"/>
        <a:ext cx="4784483" cy="14592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3555-A7D3-43D5-AB82-BAF0C3937A8F}">
      <dsp:nvSpPr>
        <dsp:cNvPr id="0" name=""/>
        <dsp:cNvSpPr/>
      </dsp:nvSpPr>
      <dsp:spPr>
        <a:xfrm>
          <a:off x="2001" y="1227473"/>
          <a:ext cx="2300530" cy="1150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/>
            <a:t>Android Car</a:t>
          </a:r>
          <a:endParaRPr lang="en-US" sz="3700" kern="1200"/>
        </a:p>
      </dsp:txBody>
      <dsp:txXfrm>
        <a:off x="35691" y="1261163"/>
        <a:ext cx="2233150" cy="1082885"/>
      </dsp:txXfrm>
    </dsp:sp>
    <dsp:sp modelId="{7EBA0DB6-2EE8-4CD7-B95C-F16D9E858099}">
      <dsp:nvSpPr>
        <dsp:cNvPr id="0" name=""/>
        <dsp:cNvSpPr/>
      </dsp:nvSpPr>
      <dsp:spPr>
        <a:xfrm>
          <a:off x="2877665" y="1227473"/>
          <a:ext cx="2300530" cy="1150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/>
            <a:t>WearOS</a:t>
          </a:r>
          <a:endParaRPr lang="en-US" sz="3700" kern="1200"/>
        </a:p>
      </dsp:txBody>
      <dsp:txXfrm>
        <a:off x="2911355" y="1261163"/>
        <a:ext cx="2233150" cy="1082885"/>
      </dsp:txXfrm>
    </dsp:sp>
    <dsp:sp modelId="{5C65CD96-40BE-45CA-8FC1-90DD6E4C5718}">
      <dsp:nvSpPr>
        <dsp:cNvPr id="0" name=""/>
        <dsp:cNvSpPr/>
      </dsp:nvSpPr>
      <dsp:spPr>
        <a:xfrm>
          <a:off x="5753328" y="1227473"/>
          <a:ext cx="2300530" cy="1150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/>
            <a:t>Google Maps API</a:t>
          </a:r>
          <a:endParaRPr lang="en-US" sz="3700" kern="1200"/>
        </a:p>
      </dsp:txBody>
      <dsp:txXfrm>
        <a:off x="5787018" y="1261163"/>
        <a:ext cx="2233150" cy="1082885"/>
      </dsp:txXfrm>
    </dsp:sp>
    <dsp:sp modelId="{2612C2FF-5124-4F68-9A2B-2179CC9584EC}">
      <dsp:nvSpPr>
        <dsp:cNvPr id="0" name=""/>
        <dsp:cNvSpPr/>
      </dsp:nvSpPr>
      <dsp:spPr>
        <a:xfrm>
          <a:off x="8628992" y="1227473"/>
          <a:ext cx="2300530" cy="1150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/>
            <a:t>GitHub</a:t>
          </a:r>
          <a:endParaRPr lang="en-US" sz="3700" kern="1200"/>
        </a:p>
      </dsp:txBody>
      <dsp:txXfrm>
        <a:off x="8662682" y="1261163"/>
        <a:ext cx="2233150" cy="10828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CF085-0604-4F82-A908-E56AAE170A74}">
      <dsp:nvSpPr>
        <dsp:cNvPr id="0" name=""/>
        <dsp:cNvSpPr/>
      </dsp:nvSpPr>
      <dsp:spPr>
        <a:xfrm>
          <a:off x="9519" y="945883"/>
          <a:ext cx="2845158" cy="17070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Seleccionar la tienda desde el celular y la trayectoria se muestre por WearOS o AndroidCar. </a:t>
          </a:r>
          <a:endParaRPr lang="en-US" sz="1800" kern="1200"/>
        </a:p>
      </dsp:txBody>
      <dsp:txXfrm>
        <a:off x="59518" y="995882"/>
        <a:ext cx="2745160" cy="1607097"/>
      </dsp:txXfrm>
    </dsp:sp>
    <dsp:sp modelId="{0DAF140F-6E3D-486D-A2F2-CE3F64CBE9ED}">
      <dsp:nvSpPr>
        <dsp:cNvPr id="0" name=""/>
        <dsp:cNvSpPr/>
      </dsp:nvSpPr>
      <dsp:spPr>
        <a:xfrm>
          <a:off x="3139193" y="1446631"/>
          <a:ext cx="603173" cy="7055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39193" y="1587751"/>
        <a:ext cx="422221" cy="423359"/>
      </dsp:txXfrm>
    </dsp:sp>
    <dsp:sp modelId="{9F4A1905-E57D-4A66-B86C-2DF965EAC378}">
      <dsp:nvSpPr>
        <dsp:cNvPr id="0" name=""/>
        <dsp:cNvSpPr/>
      </dsp:nvSpPr>
      <dsp:spPr>
        <a:xfrm>
          <a:off x="3992741" y="945883"/>
          <a:ext cx="2845158" cy="17070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Se podrán guardar las tiendas favoritas.</a:t>
          </a:r>
          <a:endParaRPr lang="en-US" sz="1800" kern="1200" dirty="0"/>
        </a:p>
      </dsp:txBody>
      <dsp:txXfrm>
        <a:off x="4042740" y="995882"/>
        <a:ext cx="2745160" cy="1607097"/>
      </dsp:txXfrm>
    </dsp:sp>
    <dsp:sp modelId="{16F69340-AB05-4D5E-9C0F-A11878A7D3F2}">
      <dsp:nvSpPr>
        <dsp:cNvPr id="0" name=""/>
        <dsp:cNvSpPr/>
      </dsp:nvSpPr>
      <dsp:spPr>
        <a:xfrm>
          <a:off x="7122415" y="1446631"/>
          <a:ext cx="603173" cy="7055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122415" y="1587751"/>
        <a:ext cx="422221" cy="423359"/>
      </dsp:txXfrm>
    </dsp:sp>
    <dsp:sp modelId="{D9EF67E9-7353-420E-8F5F-8AE03B66E427}">
      <dsp:nvSpPr>
        <dsp:cNvPr id="0" name=""/>
        <dsp:cNvSpPr/>
      </dsp:nvSpPr>
      <dsp:spPr>
        <a:xfrm>
          <a:off x="7975963" y="945883"/>
          <a:ext cx="2845158" cy="17070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A través de reconocimiento de voz o teclado permite encontrar las tiendas con los productos solicitados.</a:t>
          </a:r>
          <a:endParaRPr lang="en-US" sz="1800" kern="1200"/>
        </a:p>
      </dsp:txBody>
      <dsp:txXfrm>
        <a:off x="8025962" y="995882"/>
        <a:ext cx="2745160" cy="1607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501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957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55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019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8356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862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8968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193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99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714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81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027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370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89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325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67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126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83CA-EDBF-4ECA-AE75-C5F1D5AA5E9A}" type="datetimeFigureOut">
              <a:rPr lang="es-CL" smtClean="0"/>
              <a:t>08-11-2018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55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6.pn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7029-42AE-4577-9908-50AEAF38B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s-CL" sz="8000"/>
              <a:t>Let Me Take You To</a:t>
            </a:r>
            <a:br>
              <a:rPr lang="es-CL" sz="8000"/>
            </a:br>
            <a:endParaRPr lang="es-CL" sz="80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74B926-2D1C-42C4-A187-80F1E92E1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s-CL" sz="2800">
                <a:solidFill>
                  <a:srgbClr val="FFFFFF"/>
                </a:solidFill>
              </a:rPr>
              <a:t>Claudio Herrera</a:t>
            </a:r>
          </a:p>
          <a:p>
            <a:r>
              <a:rPr lang="es-CL" sz="2800">
                <a:solidFill>
                  <a:srgbClr val="FFFFFF"/>
                </a:solidFill>
              </a:rPr>
              <a:t>Joaquin Montoya</a:t>
            </a:r>
          </a:p>
          <a:p>
            <a:r>
              <a:rPr lang="es-CL" sz="2800">
                <a:solidFill>
                  <a:srgbClr val="FFFFFF"/>
                </a:solidFill>
              </a:rPr>
              <a:t>Alberto Oviedo</a:t>
            </a:r>
          </a:p>
        </p:txBody>
      </p:sp>
    </p:spTree>
    <p:extLst>
      <p:ext uri="{BB962C8B-B14F-4D97-AF65-F5344CB8AC3E}">
        <p14:creationId xmlns:p14="http://schemas.microsoft.com/office/powerpoint/2010/main" val="30049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19BB0-D032-4AFC-9CEE-047D89C1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CL"/>
              <a:t>Por que se cambio</a:t>
            </a: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BFD20DD4-A5AF-4242-ACE9-111168349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62523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29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4BD81-7645-488B-B577-5559AB0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por que de la nueva aplicación	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294CC4C-BC09-49C5-BCD3-D6A975390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53664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09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5FCE26-A31D-46C2-B9AF-ECD2C288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CL" sz="4400"/>
              <a:t>Objetivo de Let Me Take You 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6ED65BA-2E28-4932-BE7D-15D7FAB18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65266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170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8338E-245F-4D6E-BD14-DD762159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CL"/>
              <a:t>Nueva aplicación y como funcionara</a:t>
            </a:r>
            <a:endParaRPr lang="es-CL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4" name="Imagen 3" descr="Imagen que contiene monitor, interior, ordenador, electrónica&#10;&#10;Descripción generada automáticamente">
            <a:extLst>
              <a:ext uri="{FF2B5EF4-FFF2-40B4-BE49-F238E27FC236}">
                <a16:creationId xmlns:a16="http://schemas.microsoft.com/office/drawing/2014/main" id="{5975F9C1-55CF-485F-B473-15B52ED9E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59" y="640080"/>
            <a:ext cx="2733142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6D95B9B1-DE6A-4BE0-A1BA-17CEE2371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343508"/>
              </p:ext>
            </p:extLst>
          </p:nvPr>
        </p:nvGraphicFramePr>
        <p:xfrm>
          <a:off x="680321" y="2336873"/>
          <a:ext cx="642321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1938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F43E5-DE0C-423A-B4A8-EF949537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CL" sz="4400"/>
              <a:t>Alcance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261535C-A3F8-49B2-ACC5-670BDCC83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74353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7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6EC5AD-977D-4411-AC6F-5677D6D5C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DC4F7D-6CBC-4B88-80C9-3E5BBFA8D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5CD2AA-865E-46EF-BE02-B7F59735C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06422-CB13-435D-BD15-500B0930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es-CL" sz="4800"/>
              <a:t>Tecnologías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36E79C-DAF3-497B-8829-B578C6330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CBA651-59F0-4056-852B-7BA312B84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49CAF-504A-44ED-AD20-0880DCFE7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894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18056C-6EA6-4474-B02E-6C914AE04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D7EF5CD-DD38-4E58-A3B9-A091AC604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729745"/>
              </p:ext>
            </p:extLst>
          </p:nvPr>
        </p:nvGraphicFramePr>
        <p:xfrm>
          <a:off x="620713" y="644525"/>
          <a:ext cx="10931525" cy="360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8594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2CAB95-DBC3-424A-9705-B7D9E6FC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Algunos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165A9-4FFA-4627-94E9-46C70629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r>
              <a:rPr lang="es-CL" sz="1800" dirty="0"/>
              <a:t>La conexión con el celular y la emulación del reloj</a:t>
            </a:r>
          </a:p>
          <a:p>
            <a:pPr lvl="1"/>
            <a:r>
              <a:rPr lang="es-CL" sz="1800" dirty="0"/>
              <a:t>Sistema operativo del celular antiguo con respecto al </a:t>
            </a:r>
            <a:r>
              <a:rPr lang="es-CL" sz="1800" dirty="0" err="1"/>
              <a:t>minSDK</a:t>
            </a:r>
            <a:r>
              <a:rPr lang="es-CL" sz="1800" dirty="0"/>
              <a:t>.</a:t>
            </a:r>
          </a:p>
          <a:p>
            <a:pPr lvl="1"/>
            <a:r>
              <a:rPr lang="es-CL" sz="1800" dirty="0"/>
              <a:t>No se mostraban las notificaciones en la emulación del reloj aun cuando en la </a:t>
            </a:r>
            <a:r>
              <a:rPr lang="es-CL" sz="1800" dirty="0" err="1"/>
              <a:t>apk</a:t>
            </a:r>
            <a:r>
              <a:rPr lang="es-CL" sz="1800" dirty="0"/>
              <a:t> </a:t>
            </a:r>
            <a:r>
              <a:rPr lang="es-CL" sz="1800" dirty="0" err="1"/>
              <a:t>WearOS</a:t>
            </a:r>
            <a:r>
              <a:rPr lang="es-CL" sz="1800" dirty="0"/>
              <a:t> mostraba “Conexión establecida”.</a:t>
            </a:r>
          </a:p>
        </p:txBody>
      </p:sp>
    </p:spTree>
    <p:extLst>
      <p:ext uri="{BB962C8B-B14F-4D97-AF65-F5344CB8AC3E}">
        <p14:creationId xmlns:p14="http://schemas.microsoft.com/office/powerpoint/2010/main" val="407434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F5DCF-638D-47A7-AC93-8379D68B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CL"/>
              <a:t>Posibles trabajos futuros</a:t>
            </a:r>
            <a:endParaRPr lang="es-CL" dirty="0"/>
          </a:p>
        </p:txBody>
      </p:sp>
      <p:graphicFrame>
        <p:nvGraphicFramePr>
          <p:cNvPr id="28" name="Marcador de contenido 2">
            <a:extLst>
              <a:ext uri="{FF2B5EF4-FFF2-40B4-BE49-F238E27FC236}">
                <a16:creationId xmlns:a16="http://schemas.microsoft.com/office/drawing/2014/main" id="{1DD6C76E-5251-46DF-AF75-F6476F62C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74482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9107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438</Words>
  <Application>Microsoft Office PowerPoint</Application>
  <PresentationFormat>Panorámica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Berlín</vt:lpstr>
      <vt:lpstr>Let Me Take You To </vt:lpstr>
      <vt:lpstr>Por que se cambio</vt:lpstr>
      <vt:lpstr>El por que de la nueva aplicación </vt:lpstr>
      <vt:lpstr>Objetivo de Let Me Take You To</vt:lpstr>
      <vt:lpstr>Nueva aplicación y como funcionara</vt:lpstr>
      <vt:lpstr>Alcance</vt:lpstr>
      <vt:lpstr>Tecnologías</vt:lpstr>
      <vt:lpstr>Algunos riesgos</vt:lpstr>
      <vt:lpstr>Posibles trabajos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Me Take You To </dc:title>
  <dc:creator>MONTOYA ZÚÑIGA, JOAQUÍN E.</dc:creator>
  <cp:lastModifiedBy>MONTOYA ZÚÑIGA, JOAQUÍN E.</cp:lastModifiedBy>
  <cp:revision>3</cp:revision>
  <dcterms:created xsi:type="dcterms:W3CDTF">2018-11-08T15:27:17Z</dcterms:created>
  <dcterms:modified xsi:type="dcterms:W3CDTF">2018-11-08T15:28:31Z</dcterms:modified>
</cp:coreProperties>
</file>