
<file path=[Content_Types].xml><?xml version="1.0" encoding="utf-8"?>
<Types xmlns="http://schemas.openxmlformats.org/package/2006/content-types">
  <Default Extension="fntdata" ContentType="application/x-fontdata"/>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8"/>
  </p:notesMasterIdLst>
  <p:sldIdLst>
    <p:sldId id="257" r:id="rId2"/>
    <p:sldId id="258" r:id="rId3"/>
    <p:sldId id="259" r:id="rId4"/>
    <p:sldId id="260" r:id="rId5"/>
    <p:sldId id="276" r:id="rId6"/>
    <p:sldId id="277" r:id="rId7"/>
    <p:sldId id="279" r:id="rId8"/>
    <p:sldId id="280" r:id="rId9"/>
    <p:sldId id="278" r:id="rId10"/>
    <p:sldId id="281" r:id="rId11"/>
    <p:sldId id="282" r:id="rId12"/>
    <p:sldId id="267" r:id="rId13"/>
    <p:sldId id="263" r:id="rId14"/>
    <p:sldId id="261" r:id="rId15"/>
    <p:sldId id="262" r:id="rId16"/>
    <p:sldId id="272" r:id="rId17"/>
    <p:sldId id="273" r:id="rId18"/>
    <p:sldId id="274" r:id="rId19"/>
    <p:sldId id="275" r:id="rId20"/>
    <p:sldId id="268" r:id="rId21"/>
    <p:sldId id="269" r:id="rId22"/>
    <p:sldId id="264" r:id="rId23"/>
    <p:sldId id="265" r:id="rId24"/>
    <p:sldId id="266" r:id="rId25"/>
    <p:sldId id="270" r:id="rId26"/>
    <p:sldId id="271" r:id="rId27"/>
  </p:sldIdLst>
  <p:sldSz cx="9144000" cy="5143500" type="screen16x9"/>
  <p:notesSz cx="6858000" cy="9144000"/>
  <p:embeddedFontLst>
    <p:embeddedFont>
      <p:font typeface="Lato" panose="020F0502020204030203" pitchFamily="34" charset="0"/>
      <p:regular r:id="rId29"/>
      <p:bold r:id="rId30"/>
      <p:italic r:id="rId31"/>
      <p:boldItalic r:id="rId32"/>
    </p:embeddedFont>
    <p:embeddedFont>
      <p:font typeface="Proxima Nova" panose="020B0604020202020204" charset="0"/>
      <p:regular r:id="rId33"/>
      <p:bold r:id="rId34"/>
      <p:italic r:id="rId35"/>
      <p:boldItalic r:id="rId36"/>
    </p:embeddedFont>
    <p:embeddedFont>
      <p:font typeface="Proxima Nova Semibold"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18" userDrawn="1">
          <p15:clr>
            <a:srgbClr val="A4A3A4"/>
          </p15:clr>
        </p15:guide>
        <p15:guide id="2" pos="2880" userDrawn="1">
          <p15:clr>
            <a:srgbClr val="A4A3A4"/>
          </p15:clr>
        </p15:guide>
        <p15:guide id="3" orient="horz" pos="732" userDrawn="1">
          <p15:clr>
            <a:srgbClr val="A4A3A4"/>
          </p15:clr>
        </p15:guide>
        <p15:guide id="4" orient="horz" pos="2868" userDrawn="1">
          <p15:clr>
            <a:srgbClr val="A4A3A4"/>
          </p15:clr>
        </p15:guide>
        <p15:guide id="5" pos="192" userDrawn="1">
          <p15:clr>
            <a:srgbClr val="A4A3A4"/>
          </p15:clr>
        </p15:guide>
        <p15:guide id="6" pos="5568"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1" roundtripDataSignature="AMtx7miYcyAUIkQHKs4Ne0oM4jMUNFjmH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FDFFD7-4773-4355-AD3B-7BB539B67382}" v="7" dt="2022-10-16T21:29:57.2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0"/>
    <p:restoredTop sz="94766"/>
  </p:normalViewPr>
  <p:slideViewPr>
    <p:cSldViewPr snapToGrid="0">
      <p:cViewPr varScale="1">
        <p:scale>
          <a:sx n="107" d="100"/>
          <a:sy n="107" d="100"/>
        </p:scale>
        <p:origin x="754" y="82"/>
      </p:cViewPr>
      <p:guideLst>
        <p:guide orient="horz" pos="1618"/>
        <p:guide pos="2880"/>
        <p:guide orient="horz" pos="732"/>
        <p:guide orient="horz" pos="2868"/>
        <p:guide pos="192"/>
        <p:guide pos="5568"/>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microsoft.com/office/2016/11/relationships/changesInfo" Target="changesInfos/changesInfo1.xml"/><Relationship Id="rId20" Type="http://schemas.openxmlformats.org/officeDocument/2006/relationships/slide" Target="slides/slide19.xml"/><Relationship Id="rId41" Type="http://customschemas.google.com/relationships/presentationmetadata" Target="meta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nato barroco" userId="c8649d0bdd27a33e" providerId="LiveId" clId="{5E0BFE37-0F1A-44BF-A962-49F8A88FC3E4}"/>
    <pc:docChg chg="undo custSel addSld delSld modSld sldOrd">
      <pc:chgData name="renato barroco" userId="c8649d0bdd27a33e" providerId="LiveId" clId="{5E0BFE37-0F1A-44BF-A962-49F8A88FC3E4}" dt="2022-09-29T22:59:56.518" v="3687" actId="20577"/>
      <pc:docMkLst>
        <pc:docMk/>
      </pc:docMkLst>
      <pc:sldChg chg="del">
        <pc:chgData name="renato barroco" userId="c8649d0bdd27a33e" providerId="LiveId" clId="{5E0BFE37-0F1A-44BF-A962-49F8A88FC3E4}" dt="2022-09-25T19:54:20.153" v="1642" actId="47"/>
        <pc:sldMkLst>
          <pc:docMk/>
          <pc:sldMk cId="0" sldId="256"/>
        </pc:sldMkLst>
      </pc:sldChg>
      <pc:sldChg chg="modSp mod">
        <pc:chgData name="renato barroco" userId="c8649d0bdd27a33e" providerId="LiveId" clId="{5E0BFE37-0F1A-44BF-A962-49F8A88FC3E4}" dt="2022-09-29T01:24:48.198" v="3386" actId="20577"/>
        <pc:sldMkLst>
          <pc:docMk/>
          <pc:sldMk cId="0" sldId="257"/>
        </pc:sldMkLst>
        <pc:spChg chg="mod">
          <ac:chgData name="renato barroco" userId="c8649d0bdd27a33e" providerId="LiveId" clId="{5E0BFE37-0F1A-44BF-A962-49F8A88FC3E4}" dt="2022-09-29T01:24:48.198" v="3386" actId="20577"/>
          <ac:spMkLst>
            <pc:docMk/>
            <pc:sldMk cId="0" sldId="257"/>
            <ac:spMk id="104" creationId="{00000000-0000-0000-0000-000000000000}"/>
          </ac:spMkLst>
        </pc:spChg>
      </pc:sldChg>
      <pc:sldChg chg="modSp mod">
        <pc:chgData name="renato barroco" userId="c8649d0bdd27a33e" providerId="LiveId" clId="{5E0BFE37-0F1A-44BF-A962-49F8A88FC3E4}" dt="2022-09-29T01:19:10.399" v="3379" actId="207"/>
        <pc:sldMkLst>
          <pc:docMk/>
          <pc:sldMk cId="0" sldId="258"/>
        </pc:sldMkLst>
        <pc:spChg chg="mod">
          <ac:chgData name="renato barroco" userId="c8649d0bdd27a33e" providerId="LiveId" clId="{5E0BFE37-0F1A-44BF-A962-49F8A88FC3E4}" dt="2022-09-29T01:19:10.399" v="3379" actId="207"/>
          <ac:spMkLst>
            <pc:docMk/>
            <pc:sldMk cId="0" sldId="258"/>
            <ac:spMk id="109" creationId="{00000000-0000-0000-0000-000000000000}"/>
          </ac:spMkLst>
        </pc:spChg>
        <pc:spChg chg="mod">
          <ac:chgData name="renato barroco" userId="c8649d0bdd27a33e" providerId="LiveId" clId="{5E0BFE37-0F1A-44BF-A962-49F8A88FC3E4}" dt="2022-09-25T19:57:08.250" v="1680" actId="12"/>
          <ac:spMkLst>
            <pc:docMk/>
            <pc:sldMk cId="0" sldId="258"/>
            <ac:spMk id="110" creationId="{00000000-0000-0000-0000-000000000000}"/>
          </ac:spMkLst>
        </pc:spChg>
      </pc:sldChg>
      <pc:sldChg chg="modSp mod">
        <pc:chgData name="renato barroco" userId="c8649d0bdd27a33e" providerId="LiveId" clId="{5E0BFE37-0F1A-44BF-A962-49F8A88FC3E4}" dt="2022-09-25T19:57:15.721" v="1681" actId="12"/>
        <pc:sldMkLst>
          <pc:docMk/>
          <pc:sldMk cId="0" sldId="259"/>
        </pc:sldMkLst>
        <pc:spChg chg="mod">
          <ac:chgData name="renato barroco" userId="c8649d0bdd27a33e" providerId="LiveId" clId="{5E0BFE37-0F1A-44BF-A962-49F8A88FC3E4}" dt="2022-09-25T19:57:15.721" v="1681" actId="12"/>
          <ac:spMkLst>
            <pc:docMk/>
            <pc:sldMk cId="0" sldId="259"/>
            <ac:spMk id="116" creationId="{00000000-0000-0000-0000-000000000000}"/>
          </ac:spMkLst>
        </pc:spChg>
      </pc:sldChg>
      <pc:sldChg chg="modSp mod">
        <pc:chgData name="renato barroco" userId="c8649d0bdd27a33e" providerId="LiveId" clId="{5E0BFE37-0F1A-44BF-A962-49F8A88FC3E4}" dt="2022-09-25T19:57:29.149" v="1684" actId="5793"/>
        <pc:sldMkLst>
          <pc:docMk/>
          <pc:sldMk cId="0" sldId="260"/>
        </pc:sldMkLst>
        <pc:spChg chg="mod">
          <ac:chgData name="renato barroco" userId="c8649d0bdd27a33e" providerId="LiveId" clId="{5E0BFE37-0F1A-44BF-A962-49F8A88FC3E4}" dt="2022-09-25T19:57:29.149" v="1684" actId="5793"/>
          <ac:spMkLst>
            <pc:docMk/>
            <pc:sldMk cId="0" sldId="260"/>
            <ac:spMk id="122" creationId="{00000000-0000-0000-0000-000000000000}"/>
          </ac:spMkLst>
        </pc:spChg>
      </pc:sldChg>
      <pc:sldChg chg="modSp mod">
        <pc:chgData name="renato barroco" userId="c8649d0bdd27a33e" providerId="LiveId" clId="{5E0BFE37-0F1A-44BF-A962-49F8A88FC3E4}" dt="2022-09-29T01:34:39.187" v="3436" actId="20577"/>
        <pc:sldMkLst>
          <pc:docMk/>
          <pc:sldMk cId="0" sldId="261"/>
        </pc:sldMkLst>
        <pc:spChg chg="mod">
          <ac:chgData name="renato barroco" userId="c8649d0bdd27a33e" providerId="LiveId" clId="{5E0BFE37-0F1A-44BF-A962-49F8A88FC3E4}" dt="2022-09-29T01:34:39.187" v="3436" actId="20577"/>
          <ac:spMkLst>
            <pc:docMk/>
            <pc:sldMk cId="0" sldId="261"/>
            <ac:spMk id="128" creationId="{00000000-0000-0000-0000-000000000000}"/>
          </ac:spMkLst>
        </pc:spChg>
      </pc:sldChg>
      <pc:sldChg chg="addSp delSp modSp mod">
        <pc:chgData name="renato barroco" userId="c8649d0bdd27a33e" providerId="LiveId" clId="{5E0BFE37-0F1A-44BF-A962-49F8A88FC3E4}" dt="2022-09-29T01:18:59.686" v="3378" actId="207"/>
        <pc:sldMkLst>
          <pc:docMk/>
          <pc:sldMk cId="0" sldId="262"/>
        </pc:sldMkLst>
        <pc:spChg chg="add del mod">
          <ac:chgData name="renato barroco" userId="c8649d0bdd27a33e" providerId="LiveId" clId="{5E0BFE37-0F1A-44BF-A962-49F8A88FC3E4}" dt="2022-09-29T01:16:28.337" v="3352" actId="478"/>
          <ac:spMkLst>
            <pc:docMk/>
            <pc:sldMk cId="0" sldId="262"/>
            <ac:spMk id="3" creationId="{465130EC-BF2D-26F9-B44D-966EFE61F01E}"/>
          </ac:spMkLst>
        </pc:spChg>
        <pc:spChg chg="mod">
          <ac:chgData name="renato barroco" userId="c8649d0bdd27a33e" providerId="LiveId" clId="{5E0BFE37-0F1A-44BF-A962-49F8A88FC3E4}" dt="2022-09-29T01:18:59.686" v="3378" actId="207"/>
          <ac:spMkLst>
            <pc:docMk/>
            <pc:sldMk cId="0" sldId="262"/>
            <ac:spMk id="133" creationId="{00000000-0000-0000-0000-000000000000}"/>
          </ac:spMkLst>
        </pc:spChg>
        <pc:spChg chg="del">
          <ac:chgData name="renato barroco" userId="c8649d0bdd27a33e" providerId="LiveId" clId="{5E0BFE37-0F1A-44BF-A962-49F8A88FC3E4}" dt="2022-09-29T01:16:25.465" v="3351" actId="478"/>
          <ac:spMkLst>
            <pc:docMk/>
            <pc:sldMk cId="0" sldId="262"/>
            <ac:spMk id="134" creationId="{00000000-0000-0000-0000-000000000000}"/>
          </ac:spMkLst>
        </pc:spChg>
        <pc:picChg chg="mod">
          <ac:chgData name="renato barroco" userId="c8649d0bdd27a33e" providerId="LiveId" clId="{5E0BFE37-0F1A-44BF-A962-49F8A88FC3E4}" dt="2022-09-29T01:16:35.122" v="3353" actId="1076"/>
          <ac:picMkLst>
            <pc:docMk/>
            <pc:sldMk cId="0" sldId="262"/>
            <ac:picMk id="135" creationId="{00000000-0000-0000-0000-000000000000}"/>
          </ac:picMkLst>
        </pc:picChg>
      </pc:sldChg>
      <pc:sldChg chg="addSp delSp modSp add del mod ord">
        <pc:chgData name="renato barroco" userId="c8649d0bdd27a33e" providerId="LiveId" clId="{5E0BFE37-0F1A-44BF-A962-49F8A88FC3E4}" dt="2022-09-29T01:37:31.276" v="3549"/>
        <pc:sldMkLst>
          <pc:docMk/>
          <pc:sldMk cId="0" sldId="263"/>
        </pc:sldMkLst>
        <pc:spChg chg="add del mod">
          <ac:chgData name="renato barroco" userId="c8649d0bdd27a33e" providerId="LiveId" clId="{5E0BFE37-0F1A-44BF-A962-49F8A88FC3E4}" dt="2022-09-25T19:49:08.900" v="1139" actId="478"/>
          <ac:spMkLst>
            <pc:docMk/>
            <pc:sldMk cId="0" sldId="263"/>
            <ac:spMk id="3" creationId="{18AE0068-8A68-2C00-F27F-75A5F8A57942}"/>
          </ac:spMkLst>
        </pc:spChg>
        <pc:spChg chg="add del mod">
          <ac:chgData name="renato barroco" userId="c8649d0bdd27a33e" providerId="LiveId" clId="{5E0BFE37-0F1A-44BF-A962-49F8A88FC3E4}" dt="2022-09-25T19:49:10.236" v="1140" actId="478"/>
          <ac:spMkLst>
            <pc:docMk/>
            <pc:sldMk cId="0" sldId="263"/>
            <ac:spMk id="5" creationId="{9B571AA0-83BA-674D-45B1-95F27A0A56CC}"/>
          </ac:spMkLst>
        </pc:spChg>
        <pc:spChg chg="add mod">
          <ac:chgData name="renato barroco" userId="c8649d0bdd27a33e" providerId="LiveId" clId="{5E0BFE37-0F1A-44BF-A962-49F8A88FC3E4}" dt="2022-09-29T00:58:48.522" v="2525" actId="1076"/>
          <ac:spMkLst>
            <pc:docMk/>
            <pc:sldMk cId="0" sldId="263"/>
            <ac:spMk id="7" creationId="{BC71A03F-FE9C-518C-CF12-72D736B50086}"/>
          </ac:spMkLst>
        </pc:spChg>
        <pc:spChg chg="mod">
          <ac:chgData name="renato barroco" userId="c8649d0bdd27a33e" providerId="LiveId" clId="{5E0BFE37-0F1A-44BF-A962-49F8A88FC3E4}" dt="2022-09-29T01:17:27.432" v="3357" actId="207"/>
          <ac:spMkLst>
            <pc:docMk/>
            <pc:sldMk cId="0" sldId="263"/>
            <ac:spMk id="140" creationId="{00000000-0000-0000-0000-000000000000}"/>
          </ac:spMkLst>
        </pc:spChg>
        <pc:spChg chg="del">
          <ac:chgData name="renato barroco" userId="c8649d0bdd27a33e" providerId="LiveId" clId="{5E0BFE37-0F1A-44BF-A962-49F8A88FC3E4}" dt="2022-09-25T19:49:05.492" v="1137" actId="478"/>
          <ac:spMkLst>
            <pc:docMk/>
            <pc:sldMk cId="0" sldId="263"/>
            <ac:spMk id="141" creationId="{00000000-0000-0000-0000-000000000000}"/>
          </ac:spMkLst>
        </pc:spChg>
        <pc:spChg chg="del">
          <ac:chgData name="renato barroco" userId="c8649d0bdd27a33e" providerId="LiveId" clId="{5E0BFE37-0F1A-44BF-A962-49F8A88FC3E4}" dt="2022-09-25T19:49:07.255" v="1138" actId="478"/>
          <ac:spMkLst>
            <pc:docMk/>
            <pc:sldMk cId="0" sldId="263"/>
            <ac:spMk id="142" creationId="{00000000-0000-0000-0000-000000000000}"/>
          </ac:spMkLst>
        </pc:spChg>
        <pc:picChg chg="add del mod">
          <ac:chgData name="renato barroco" userId="c8649d0bdd27a33e" providerId="LiveId" clId="{5E0BFE37-0F1A-44BF-A962-49F8A88FC3E4}" dt="2022-09-29T00:20:24.312" v="2480" actId="478"/>
          <ac:picMkLst>
            <pc:docMk/>
            <pc:sldMk cId="0" sldId="263"/>
            <ac:picMk id="6" creationId="{E6F86A48-94B1-E1FA-6FC5-69A85BA092F4}"/>
          </ac:picMkLst>
        </pc:picChg>
        <pc:picChg chg="add mod">
          <ac:chgData name="renato barroco" userId="c8649d0bdd27a33e" providerId="LiveId" clId="{5E0BFE37-0F1A-44BF-A962-49F8A88FC3E4}" dt="2022-09-29T00:20:29.362" v="2483" actId="1076"/>
          <ac:picMkLst>
            <pc:docMk/>
            <pc:sldMk cId="0" sldId="263"/>
            <ac:picMk id="2050" creationId="{7FAEFA8D-430A-9E82-6393-D6F9CB392E21}"/>
          </ac:picMkLst>
        </pc:picChg>
      </pc:sldChg>
      <pc:sldChg chg="modSp mod">
        <pc:chgData name="renato barroco" userId="c8649d0bdd27a33e" providerId="LiveId" clId="{5E0BFE37-0F1A-44BF-A962-49F8A88FC3E4}" dt="2022-09-29T01:18:46.880" v="3376" actId="207"/>
        <pc:sldMkLst>
          <pc:docMk/>
          <pc:sldMk cId="0" sldId="264"/>
        </pc:sldMkLst>
        <pc:spChg chg="mod">
          <ac:chgData name="renato barroco" userId="c8649d0bdd27a33e" providerId="LiveId" clId="{5E0BFE37-0F1A-44BF-A962-49F8A88FC3E4}" dt="2022-09-29T01:18:46.880" v="3376" actId="207"/>
          <ac:spMkLst>
            <pc:docMk/>
            <pc:sldMk cId="0" sldId="264"/>
            <ac:spMk id="147" creationId="{00000000-0000-0000-0000-000000000000}"/>
          </ac:spMkLst>
        </pc:spChg>
        <pc:spChg chg="mod">
          <ac:chgData name="renato barroco" userId="c8649d0bdd27a33e" providerId="LiveId" clId="{5E0BFE37-0F1A-44BF-A962-49F8A88FC3E4}" dt="2022-09-29T01:04:34.998" v="2867" actId="20577"/>
          <ac:spMkLst>
            <pc:docMk/>
            <pc:sldMk cId="0" sldId="264"/>
            <ac:spMk id="148" creationId="{00000000-0000-0000-0000-000000000000}"/>
          </ac:spMkLst>
        </pc:spChg>
      </pc:sldChg>
      <pc:sldChg chg="modSp mod">
        <pc:chgData name="renato barroco" userId="c8649d0bdd27a33e" providerId="LiveId" clId="{5E0BFE37-0F1A-44BF-A962-49F8A88FC3E4}" dt="2022-09-29T01:38:58.069" v="3561" actId="20577"/>
        <pc:sldMkLst>
          <pc:docMk/>
          <pc:sldMk cId="0" sldId="265"/>
        </pc:sldMkLst>
        <pc:spChg chg="mod">
          <ac:chgData name="renato barroco" userId="c8649d0bdd27a33e" providerId="LiveId" clId="{5E0BFE37-0F1A-44BF-A962-49F8A88FC3E4}" dt="2022-09-29T01:18:52.077" v="3377" actId="207"/>
          <ac:spMkLst>
            <pc:docMk/>
            <pc:sldMk cId="0" sldId="265"/>
            <ac:spMk id="153" creationId="{00000000-0000-0000-0000-000000000000}"/>
          </ac:spMkLst>
        </pc:spChg>
        <pc:spChg chg="mod">
          <ac:chgData name="renato barroco" userId="c8649d0bdd27a33e" providerId="LiveId" clId="{5E0BFE37-0F1A-44BF-A962-49F8A88FC3E4}" dt="2022-09-29T01:38:58.069" v="3561" actId="20577"/>
          <ac:spMkLst>
            <pc:docMk/>
            <pc:sldMk cId="0" sldId="265"/>
            <ac:spMk id="154" creationId="{00000000-0000-0000-0000-000000000000}"/>
          </ac:spMkLst>
        </pc:spChg>
      </pc:sldChg>
      <pc:sldChg chg="addSp delSp modSp add mod">
        <pc:chgData name="renato barroco" userId="c8649d0bdd27a33e" providerId="LiveId" clId="{5E0BFE37-0F1A-44BF-A962-49F8A88FC3E4}" dt="2022-09-28T23:35:28.462" v="2430" actId="1076"/>
        <pc:sldMkLst>
          <pc:docMk/>
          <pc:sldMk cId="329301590" sldId="267"/>
        </pc:sldMkLst>
        <pc:spChg chg="add del mod">
          <ac:chgData name="renato barroco" userId="c8649d0bdd27a33e" providerId="LiveId" clId="{5E0BFE37-0F1A-44BF-A962-49F8A88FC3E4}" dt="2022-09-28T23:35:23.279" v="2429" actId="20577"/>
          <ac:spMkLst>
            <pc:docMk/>
            <pc:sldMk cId="329301590" sldId="267"/>
            <ac:spMk id="3" creationId="{3F00288B-8654-28D8-587C-8DB42168AB5C}"/>
          </ac:spMkLst>
        </pc:spChg>
        <pc:spChg chg="add del">
          <ac:chgData name="renato barroco" userId="c8649d0bdd27a33e" providerId="LiveId" clId="{5E0BFE37-0F1A-44BF-A962-49F8A88FC3E4}" dt="2022-09-28T23:33:30.780" v="2403"/>
          <ac:spMkLst>
            <pc:docMk/>
            <pc:sldMk cId="329301590" sldId="267"/>
            <ac:spMk id="4" creationId="{468D6250-6768-21DC-49E7-E5385F593277}"/>
          </ac:spMkLst>
        </pc:spChg>
        <pc:spChg chg="del mod">
          <ac:chgData name="renato barroco" userId="c8649d0bdd27a33e" providerId="LiveId" clId="{5E0BFE37-0F1A-44BF-A962-49F8A88FC3E4}" dt="2022-09-28T23:33:23.747" v="2398" actId="478"/>
          <ac:spMkLst>
            <pc:docMk/>
            <pc:sldMk cId="329301590" sldId="267"/>
            <ac:spMk id="122" creationId="{00000000-0000-0000-0000-000000000000}"/>
          </ac:spMkLst>
        </pc:spChg>
        <pc:picChg chg="add mod">
          <ac:chgData name="renato barroco" userId="c8649d0bdd27a33e" providerId="LiveId" clId="{5E0BFE37-0F1A-44BF-A962-49F8A88FC3E4}" dt="2022-09-28T23:35:28.462" v="2430" actId="1076"/>
          <ac:picMkLst>
            <pc:docMk/>
            <pc:sldMk cId="329301590" sldId="267"/>
            <ac:picMk id="6" creationId="{F0B0338B-5F4B-62C6-FD62-9C212FEF017E}"/>
          </ac:picMkLst>
        </pc:picChg>
      </pc:sldChg>
      <pc:sldChg chg="addSp delSp modSp add mod ord">
        <pc:chgData name="renato barroco" userId="c8649d0bdd27a33e" providerId="LiveId" clId="{5E0BFE37-0F1A-44BF-A962-49F8A88FC3E4}" dt="2022-09-29T01:38:10.517" v="3557"/>
        <pc:sldMkLst>
          <pc:docMk/>
          <pc:sldMk cId="780567771" sldId="268"/>
        </pc:sldMkLst>
        <pc:spChg chg="add mod">
          <ac:chgData name="renato barroco" userId="c8649d0bdd27a33e" providerId="LiveId" clId="{5E0BFE37-0F1A-44BF-A962-49F8A88FC3E4}" dt="2022-09-29T01:18:21.418" v="3370" actId="1076"/>
          <ac:spMkLst>
            <pc:docMk/>
            <pc:sldMk cId="780567771" sldId="268"/>
            <ac:spMk id="2" creationId="{35A60C55-A65A-2986-E023-7868527CF040}"/>
          </ac:spMkLst>
        </pc:spChg>
        <pc:spChg chg="add del mod">
          <ac:chgData name="renato barroco" userId="c8649d0bdd27a33e" providerId="LiveId" clId="{5E0BFE37-0F1A-44BF-A962-49F8A88FC3E4}" dt="2022-09-25T19:43:42.731" v="1123" actId="478"/>
          <ac:spMkLst>
            <pc:docMk/>
            <pc:sldMk cId="780567771" sldId="268"/>
            <ac:spMk id="3" creationId="{AD493FB5-15FC-ADA5-B85A-9EA504094070}"/>
          </ac:spMkLst>
        </pc:spChg>
        <pc:spChg chg="add del mod">
          <ac:chgData name="renato barroco" userId="c8649d0bdd27a33e" providerId="LiveId" clId="{5E0BFE37-0F1A-44BF-A962-49F8A88FC3E4}" dt="2022-09-25T19:43:53.719" v="1128" actId="478"/>
          <ac:spMkLst>
            <pc:docMk/>
            <pc:sldMk cId="780567771" sldId="268"/>
            <ac:spMk id="5" creationId="{9AD9E573-0FB8-2A7A-22B5-DC1810A82617}"/>
          </ac:spMkLst>
        </pc:spChg>
        <pc:spChg chg="mod">
          <ac:chgData name="renato barroco" userId="c8649d0bdd27a33e" providerId="LiveId" clId="{5E0BFE37-0F1A-44BF-A962-49F8A88FC3E4}" dt="2022-09-29T01:17:34.264" v="3358" actId="207"/>
          <ac:spMkLst>
            <pc:docMk/>
            <pc:sldMk cId="780567771" sldId="268"/>
            <ac:spMk id="140" creationId="{00000000-0000-0000-0000-000000000000}"/>
          </ac:spMkLst>
        </pc:spChg>
        <pc:spChg chg="add del mod">
          <ac:chgData name="renato barroco" userId="c8649d0bdd27a33e" providerId="LiveId" clId="{5E0BFE37-0F1A-44BF-A962-49F8A88FC3E4}" dt="2022-09-29T01:00:22.877" v="2527" actId="478"/>
          <ac:spMkLst>
            <pc:docMk/>
            <pc:sldMk cId="780567771" sldId="268"/>
            <ac:spMk id="141" creationId="{00000000-0000-0000-0000-000000000000}"/>
          </ac:spMkLst>
        </pc:spChg>
        <pc:spChg chg="del">
          <ac:chgData name="renato barroco" userId="c8649d0bdd27a33e" providerId="LiveId" clId="{5E0BFE37-0F1A-44BF-A962-49F8A88FC3E4}" dt="2022-09-25T19:43:47.559" v="1124" actId="478"/>
          <ac:spMkLst>
            <pc:docMk/>
            <pc:sldMk cId="780567771" sldId="268"/>
            <ac:spMk id="142" creationId="{00000000-0000-0000-0000-000000000000}"/>
          </ac:spMkLst>
        </pc:spChg>
        <pc:picChg chg="add del mod">
          <ac:chgData name="renato barroco" userId="c8649d0bdd27a33e" providerId="LiveId" clId="{5E0BFE37-0F1A-44BF-A962-49F8A88FC3E4}" dt="2022-09-25T19:48:58.691" v="1134" actId="478"/>
          <ac:picMkLst>
            <pc:docMk/>
            <pc:sldMk cId="780567771" sldId="268"/>
            <ac:picMk id="7" creationId="{C0954842-7C89-B188-9ED5-12E1BB6028AB}"/>
          </ac:picMkLst>
        </pc:picChg>
        <pc:picChg chg="add del">
          <ac:chgData name="renato barroco" userId="c8649d0bdd27a33e" providerId="LiveId" clId="{5E0BFE37-0F1A-44BF-A962-49F8A88FC3E4}" dt="2022-09-25T19:49:01.427" v="1136" actId="21"/>
          <ac:picMkLst>
            <pc:docMk/>
            <pc:sldMk cId="780567771" sldId="268"/>
            <ac:picMk id="1026" creationId="{30F99C4C-E7F7-5723-822D-A9B05F7BABB4}"/>
          </ac:picMkLst>
        </pc:picChg>
        <pc:picChg chg="add mod">
          <ac:chgData name="renato barroco" userId="c8649d0bdd27a33e" providerId="LiveId" clId="{5E0BFE37-0F1A-44BF-A962-49F8A88FC3E4}" dt="2022-09-29T01:18:30.146" v="3372" actId="1076"/>
          <ac:picMkLst>
            <pc:docMk/>
            <pc:sldMk cId="780567771" sldId="268"/>
            <ac:picMk id="4098" creationId="{46C34987-59C2-3B93-F1A2-E3A27840F128}"/>
          </ac:picMkLst>
        </pc:picChg>
      </pc:sldChg>
      <pc:sldChg chg="addSp delSp modSp add mod">
        <pc:chgData name="renato barroco" userId="c8649d0bdd27a33e" providerId="LiveId" clId="{5E0BFE37-0F1A-44BF-A962-49F8A88FC3E4}" dt="2022-09-29T01:37:08.643" v="3543" actId="20577"/>
        <pc:sldMkLst>
          <pc:docMk/>
          <pc:sldMk cId="322964723" sldId="269"/>
        </pc:sldMkLst>
        <pc:spChg chg="add del mod">
          <ac:chgData name="renato barroco" userId="c8649d0bdd27a33e" providerId="LiveId" clId="{5E0BFE37-0F1A-44BF-A962-49F8A88FC3E4}" dt="2022-09-29T00:17:27.379" v="2465" actId="478"/>
          <ac:spMkLst>
            <pc:docMk/>
            <pc:sldMk cId="322964723" sldId="269"/>
            <ac:spMk id="3" creationId="{9703C2B6-3EB3-9A7F-A640-CAC7C0E8211F}"/>
          </ac:spMkLst>
        </pc:spChg>
        <pc:spChg chg="mod">
          <ac:chgData name="renato barroco" userId="c8649d0bdd27a33e" providerId="LiveId" clId="{5E0BFE37-0F1A-44BF-A962-49F8A88FC3E4}" dt="2022-09-29T01:17:19.978" v="3356" actId="207"/>
          <ac:spMkLst>
            <pc:docMk/>
            <pc:sldMk cId="322964723" sldId="269"/>
            <ac:spMk id="133" creationId="{00000000-0000-0000-0000-000000000000}"/>
          </ac:spMkLst>
        </pc:spChg>
        <pc:spChg chg="mod">
          <ac:chgData name="renato barroco" userId="c8649d0bdd27a33e" providerId="LiveId" clId="{5E0BFE37-0F1A-44BF-A962-49F8A88FC3E4}" dt="2022-09-29T01:37:08.643" v="3543" actId="20577"/>
          <ac:spMkLst>
            <pc:docMk/>
            <pc:sldMk cId="322964723" sldId="269"/>
            <ac:spMk id="134" creationId="{00000000-0000-0000-0000-000000000000}"/>
          </ac:spMkLst>
        </pc:spChg>
        <pc:picChg chg="del">
          <ac:chgData name="renato barroco" userId="c8649d0bdd27a33e" providerId="LiveId" clId="{5E0BFE37-0F1A-44BF-A962-49F8A88FC3E4}" dt="2022-09-25T19:56:12.294" v="1672" actId="478"/>
          <ac:picMkLst>
            <pc:docMk/>
            <pc:sldMk cId="322964723" sldId="269"/>
            <ac:picMk id="135" creationId="{00000000-0000-0000-0000-000000000000}"/>
          </ac:picMkLst>
        </pc:picChg>
        <pc:cxnChg chg="add del">
          <ac:chgData name="renato barroco" userId="c8649d0bdd27a33e" providerId="LiveId" clId="{5E0BFE37-0F1A-44BF-A962-49F8A88FC3E4}" dt="2022-09-29T00:17:19.728" v="2461" actId="11529"/>
          <ac:cxnSpMkLst>
            <pc:docMk/>
            <pc:sldMk cId="322964723" sldId="269"/>
            <ac:cxnSpMk id="4" creationId="{F86C4EE3-09F3-37E8-22DD-8D6477462FAA}"/>
          </ac:cxnSpMkLst>
        </pc:cxnChg>
      </pc:sldChg>
      <pc:sldChg chg="modSp add mod ord">
        <pc:chgData name="renato barroco" userId="c8649d0bdd27a33e" providerId="LiveId" clId="{5E0BFE37-0F1A-44BF-A962-49F8A88FC3E4}" dt="2022-09-29T01:38:02.021" v="3553"/>
        <pc:sldMkLst>
          <pc:docMk/>
          <pc:sldMk cId="754426728" sldId="270"/>
        </pc:sldMkLst>
        <pc:spChg chg="mod">
          <ac:chgData name="renato barroco" userId="c8649d0bdd27a33e" providerId="LiveId" clId="{5E0BFE37-0F1A-44BF-A962-49F8A88FC3E4}" dt="2022-09-29T01:18:41.294" v="3374" actId="207"/>
          <ac:spMkLst>
            <pc:docMk/>
            <pc:sldMk cId="754426728" sldId="270"/>
            <ac:spMk id="140" creationId="{00000000-0000-0000-0000-000000000000}"/>
          </ac:spMkLst>
        </pc:spChg>
        <pc:spChg chg="mod">
          <ac:chgData name="renato barroco" userId="c8649d0bdd27a33e" providerId="LiveId" clId="{5E0BFE37-0F1A-44BF-A962-49F8A88FC3E4}" dt="2022-09-29T00:24:23.244" v="2516" actId="207"/>
          <ac:spMkLst>
            <pc:docMk/>
            <pc:sldMk cId="754426728" sldId="270"/>
            <ac:spMk id="141" creationId="{00000000-0000-0000-0000-000000000000}"/>
          </ac:spMkLst>
        </pc:spChg>
      </pc:sldChg>
      <pc:sldChg chg="addSp delSp modSp add mod ord">
        <pc:chgData name="renato barroco" userId="c8649d0bdd27a33e" providerId="LiveId" clId="{5E0BFE37-0F1A-44BF-A962-49F8A88FC3E4}" dt="2022-09-29T01:37:53.564" v="3551"/>
        <pc:sldMkLst>
          <pc:docMk/>
          <pc:sldMk cId="2600376790" sldId="271"/>
        </pc:sldMkLst>
        <pc:spChg chg="mod">
          <ac:chgData name="renato barroco" userId="c8649d0bdd27a33e" providerId="LiveId" clId="{5E0BFE37-0F1A-44BF-A962-49F8A88FC3E4}" dt="2022-09-29T01:18:35.941" v="3373" actId="207"/>
          <ac:spMkLst>
            <pc:docMk/>
            <pc:sldMk cId="2600376790" sldId="271"/>
            <ac:spMk id="140" creationId="{00000000-0000-0000-0000-000000000000}"/>
          </ac:spMkLst>
        </pc:spChg>
        <pc:spChg chg="del mod">
          <ac:chgData name="renato barroco" userId="c8649d0bdd27a33e" providerId="LiveId" clId="{5E0BFE37-0F1A-44BF-A962-49F8A88FC3E4}" dt="2022-09-29T00:26:41.966" v="2522" actId="478"/>
          <ac:spMkLst>
            <pc:docMk/>
            <pc:sldMk cId="2600376790" sldId="271"/>
            <ac:spMk id="141" creationId="{00000000-0000-0000-0000-000000000000}"/>
          </ac:spMkLst>
        </pc:spChg>
        <pc:picChg chg="add mod">
          <ac:chgData name="renato barroco" userId="c8649d0bdd27a33e" providerId="LiveId" clId="{5E0BFE37-0F1A-44BF-A962-49F8A88FC3E4}" dt="2022-09-29T00:26:46" v="2523" actId="1076"/>
          <ac:picMkLst>
            <pc:docMk/>
            <pc:sldMk cId="2600376790" sldId="271"/>
            <ac:picMk id="3074" creationId="{3185C231-8DE5-BD90-B12B-11E9174A0E21}"/>
          </ac:picMkLst>
        </pc:picChg>
      </pc:sldChg>
      <pc:sldChg chg="addSp delSp modSp add mod ord">
        <pc:chgData name="renato barroco" userId="c8649d0bdd27a33e" providerId="LiveId" clId="{5E0BFE37-0F1A-44BF-A962-49F8A88FC3E4}" dt="2022-09-29T22:56:45.723" v="3611" actId="207"/>
        <pc:sldMkLst>
          <pc:docMk/>
          <pc:sldMk cId="2554354471" sldId="272"/>
        </pc:sldMkLst>
        <pc:spChg chg="add mod">
          <ac:chgData name="renato barroco" userId="c8649d0bdd27a33e" providerId="LiveId" clId="{5E0BFE37-0F1A-44BF-A962-49F8A88FC3E4}" dt="2022-09-29T22:56:45.723" v="3611" actId="207"/>
          <ac:spMkLst>
            <pc:docMk/>
            <pc:sldMk cId="2554354471" sldId="272"/>
            <ac:spMk id="2" creationId="{23BAC40A-278E-FF4E-B96E-660C27129B70}"/>
          </ac:spMkLst>
        </pc:spChg>
        <pc:spChg chg="add mod">
          <ac:chgData name="renato barroco" userId="c8649d0bdd27a33e" providerId="LiveId" clId="{5E0BFE37-0F1A-44BF-A962-49F8A88FC3E4}" dt="2022-09-29T01:14:12.506" v="3347" actId="1076"/>
          <ac:spMkLst>
            <pc:docMk/>
            <pc:sldMk cId="2554354471" sldId="272"/>
            <ac:spMk id="3" creationId="{66BA789B-66E6-70D4-0BC2-D404B442E573}"/>
          </ac:spMkLst>
        </pc:spChg>
        <pc:spChg chg="mod">
          <ac:chgData name="renato barroco" userId="c8649d0bdd27a33e" providerId="LiveId" clId="{5E0BFE37-0F1A-44BF-A962-49F8A88FC3E4}" dt="2022-09-29T01:35:07.903" v="3457" actId="20577"/>
          <ac:spMkLst>
            <pc:docMk/>
            <pc:sldMk cId="2554354471" sldId="272"/>
            <ac:spMk id="127" creationId="{00000000-0000-0000-0000-000000000000}"/>
          </ac:spMkLst>
        </pc:spChg>
        <pc:spChg chg="del mod">
          <ac:chgData name="renato barroco" userId="c8649d0bdd27a33e" providerId="LiveId" clId="{5E0BFE37-0F1A-44BF-A962-49F8A88FC3E4}" dt="2022-09-29T01:12:16.767" v="3318" actId="478"/>
          <ac:spMkLst>
            <pc:docMk/>
            <pc:sldMk cId="2554354471" sldId="272"/>
            <ac:spMk id="128" creationId="{00000000-0000-0000-0000-000000000000}"/>
          </ac:spMkLst>
        </pc:spChg>
        <pc:picChg chg="add mod">
          <ac:chgData name="renato barroco" userId="c8649d0bdd27a33e" providerId="LiveId" clId="{5E0BFE37-0F1A-44BF-A962-49F8A88FC3E4}" dt="2022-09-29T22:55:28.633" v="3563" actId="1076"/>
          <ac:picMkLst>
            <pc:docMk/>
            <pc:sldMk cId="2554354471" sldId="272"/>
            <ac:picMk id="5122" creationId="{BA7BE798-6563-6081-71A1-4641951346E6}"/>
          </ac:picMkLst>
        </pc:picChg>
      </pc:sldChg>
      <pc:sldChg chg="addSp delSp modSp add mod">
        <pc:chgData name="renato barroco" userId="c8649d0bdd27a33e" providerId="LiveId" clId="{5E0BFE37-0F1A-44BF-A962-49F8A88FC3E4}" dt="2022-09-29T22:57:48.475" v="3623" actId="120"/>
        <pc:sldMkLst>
          <pc:docMk/>
          <pc:sldMk cId="3323817032" sldId="273"/>
        </pc:sldMkLst>
        <pc:spChg chg="del">
          <ac:chgData name="renato barroco" userId="c8649d0bdd27a33e" providerId="LiveId" clId="{5E0BFE37-0F1A-44BF-A962-49F8A88FC3E4}" dt="2022-09-29T22:57:16.392" v="3616" actId="478"/>
          <ac:spMkLst>
            <pc:docMk/>
            <pc:sldMk cId="3323817032" sldId="273"/>
            <ac:spMk id="2" creationId="{23BAC40A-278E-FF4E-B96E-660C27129B70}"/>
          </ac:spMkLst>
        </pc:spChg>
        <pc:spChg chg="del">
          <ac:chgData name="renato barroco" userId="c8649d0bdd27a33e" providerId="LiveId" clId="{5E0BFE37-0F1A-44BF-A962-49F8A88FC3E4}" dt="2022-09-29T22:57:24.605" v="3619" actId="21"/>
          <ac:spMkLst>
            <pc:docMk/>
            <pc:sldMk cId="3323817032" sldId="273"/>
            <ac:spMk id="3" creationId="{66BA789B-66E6-70D4-0BC2-D404B442E573}"/>
          </ac:spMkLst>
        </pc:spChg>
        <pc:spChg chg="add del mod">
          <ac:chgData name="renato barroco" userId="c8649d0bdd27a33e" providerId="LiveId" clId="{5E0BFE37-0F1A-44BF-A962-49F8A88FC3E4}" dt="2022-09-29T22:57:18.816" v="3617" actId="478"/>
          <ac:spMkLst>
            <pc:docMk/>
            <pc:sldMk cId="3323817032" sldId="273"/>
            <ac:spMk id="6" creationId="{D61965AF-3CDD-C62F-E7CD-C2796016D9B9}"/>
          </ac:spMkLst>
        </pc:spChg>
        <pc:graphicFrameChg chg="add del mod">
          <ac:chgData name="renato barroco" userId="c8649d0bdd27a33e" providerId="LiveId" clId="{5E0BFE37-0F1A-44BF-A962-49F8A88FC3E4}" dt="2022-09-29T22:57:12.933" v="3615"/>
          <ac:graphicFrameMkLst>
            <pc:docMk/>
            <pc:sldMk cId="3323817032" sldId="273"/>
            <ac:graphicFrameMk id="4" creationId="{2F2A4D02-1D82-EB7E-D7DF-8F6ACD9EB993}"/>
          </ac:graphicFrameMkLst>
        </pc:graphicFrameChg>
        <pc:graphicFrameChg chg="add mod modGraphic">
          <ac:chgData name="renato barroco" userId="c8649d0bdd27a33e" providerId="LiveId" clId="{5E0BFE37-0F1A-44BF-A962-49F8A88FC3E4}" dt="2022-09-29T22:57:48.475" v="3623" actId="120"/>
          <ac:graphicFrameMkLst>
            <pc:docMk/>
            <pc:sldMk cId="3323817032" sldId="273"/>
            <ac:graphicFrameMk id="7" creationId="{48C4956B-AF43-1DA8-CC0A-E3E4D535568C}"/>
          </ac:graphicFrameMkLst>
        </pc:graphicFrameChg>
        <pc:picChg chg="del">
          <ac:chgData name="renato barroco" userId="c8649d0bdd27a33e" providerId="LiveId" clId="{5E0BFE37-0F1A-44BF-A962-49F8A88FC3E4}" dt="2022-09-29T22:57:01.877" v="3613" actId="478"/>
          <ac:picMkLst>
            <pc:docMk/>
            <pc:sldMk cId="3323817032" sldId="273"/>
            <ac:picMk id="5122" creationId="{BA7BE798-6563-6081-71A1-4641951346E6}"/>
          </ac:picMkLst>
        </pc:picChg>
      </pc:sldChg>
      <pc:sldChg chg="addSp delSp modSp add mod">
        <pc:chgData name="renato barroco" userId="c8649d0bdd27a33e" providerId="LiveId" clId="{5E0BFE37-0F1A-44BF-A962-49F8A88FC3E4}" dt="2022-09-29T22:58:14.544" v="3628" actId="120"/>
        <pc:sldMkLst>
          <pc:docMk/>
          <pc:sldMk cId="757433603" sldId="274"/>
        </pc:sldMkLst>
        <pc:graphicFrameChg chg="add mod modGraphic">
          <ac:chgData name="renato barroco" userId="c8649d0bdd27a33e" providerId="LiveId" clId="{5E0BFE37-0F1A-44BF-A962-49F8A88FC3E4}" dt="2022-09-29T22:58:14.544" v="3628" actId="120"/>
          <ac:graphicFrameMkLst>
            <pc:docMk/>
            <pc:sldMk cId="757433603" sldId="274"/>
            <ac:graphicFrameMk id="2" creationId="{DC5F2208-8C03-313E-EFAF-D425BAF1CF76}"/>
          </ac:graphicFrameMkLst>
        </pc:graphicFrameChg>
        <pc:graphicFrameChg chg="del modGraphic">
          <ac:chgData name="renato barroco" userId="c8649d0bdd27a33e" providerId="LiveId" clId="{5E0BFE37-0F1A-44BF-A962-49F8A88FC3E4}" dt="2022-09-29T22:57:59.328" v="3626" actId="478"/>
          <ac:graphicFrameMkLst>
            <pc:docMk/>
            <pc:sldMk cId="757433603" sldId="274"/>
            <ac:graphicFrameMk id="7" creationId="{48C4956B-AF43-1DA8-CC0A-E3E4D535568C}"/>
          </ac:graphicFrameMkLst>
        </pc:graphicFrameChg>
      </pc:sldChg>
      <pc:sldChg chg="addSp delSp modSp add del mod">
        <pc:chgData name="renato barroco" userId="c8649d0bdd27a33e" providerId="LiveId" clId="{5E0BFE37-0F1A-44BF-A962-49F8A88FC3E4}" dt="2022-09-29T22:59:56.518" v="3687" actId="20577"/>
        <pc:sldMkLst>
          <pc:docMk/>
          <pc:sldMk cId="890716241" sldId="275"/>
        </pc:sldMkLst>
        <pc:spChg chg="add del">
          <ac:chgData name="renato barroco" userId="c8649d0bdd27a33e" providerId="LiveId" clId="{5E0BFE37-0F1A-44BF-A962-49F8A88FC3E4}" dt="2022-09-29T22:59:29.200" v="3640" actId="22"/>
          <ac:spMkLst>
            <pc:docMk/>
            <pc:sldMk cId="890716241" sldId="275"/>
            <ac:spMk id="4" creationId="{1A9D8618-76C1-7D65-3FC5-7270041BB9F4}"/>
          </ac:spMkLst>
        </pc:spChg>
        <pc:spChg chg="mod">
          <ac:chgData name="renato barroco" userId="c8649d0bdd27a33e" providerId="LiveId" clId="{5E0BFE37-0F1A-44BF-A962-49F8A88FC3E4}" dt="2022-09-29T22:59:56.518" v="3687" actId="20577"/>
          <ac:spMkLst>
            <pc:docMk/>
            <pc:sldMk cId="890716241" sldId="275"/>
            <ac:spMk id="127" creationId="{00000000-0000-0000-0000-000000000000}"/>
          </ac:spMkLst>
        </pc:spChg>
        <pc:graphicFrameChg chg="del modGraphic">
          <ac:chgData name="renato barroco" userId="c8649d0bdd27a33e" providerId="LiveId" clId="{5E0BFE37-0F1A-44BF-A962-49F8A88FC3E4}" dt="2022-09-29T22:58:36.425" v="3631" actId="478"/>
          <ac:graphicFrameMkLst>
            <pc:docMk/>
            <pc:sldMk cId="890716241" sldId="275"/>
            <ac:graphicFrameMk id="2" creationId="{DC5F2208-8C03-313E-EFAF-D425BAF1CF76}"/>
          </ac:graphicFrameMkLst>
        </pc:graphicFrameChg>
        <pc:graphicFrameChg chg="add mod">
          <ac:chgData name="renato barroco" userId="c8649d0bdd27a33e" providerId="LiveId" clId="{5E0BFE37-0F1A-44BF-A962-49F8A88FC3E4}" dt="2022-09-29T22:59:43.426" v="3643"/>
          <ac:graphicFrameMkLst>
            <pc:docMk/>
            <pc:sldMk cId="890716241" sldId="275"/>
            <ac:graphicFrameMk id="5" creationId="{74A11B16-B142-8F84-EEA5-CD0C549563E8}"/>
          </ac:graphicFrameMkLst>
        </pc:graphicFrameChg>
      </pc:sldChg>
    </pc:docChg>
  </pc:docChgLst>
  <pc:docChgLst>
    <pc:chgData name="renato barroco" userId="c8649d0bdd27a33e" providerId="LiveId" clId="{78FDFFD7-4773-4355-AD3B-7BB539B67382}"/>
    <pc:docChg chg="undo custSel addSld modSld sldOrd">
      <pc:chgData name="renato barroco" userId="c8649d0bdd27a33e" providerId="LiveId" clId="{78FDFFD7-4773-4355-AD3B-7BB539B67382}" dt="2022-10-17T00:33:25.302" v="791" actId="13926"/>
      <pc:docMkLst>
        <pc:docMk/>
      </pc:docMkLst>
      <pc:sldChg chg="addSp delSp modSp add mod">
        <pc:chgData name="renato barroco" userId="c8649d0bdd27a33e" providerId="LiveId" clId="{78FDFFD7-4773-4355-AD3B-7BB539B67382}" dt="2022-10-16T21:28:12.051" v="730" actId="13926"/>
        <pc:sldMkLst>
          <pc:docMk/>
          <pc:sldMk cId="3163860597" sldId="276"/>
        </pc:sldMkLst>
        <pc:spChg chg="add del mod">
          <ac:chgData name="renato barroco" userId="c8649d0bdd27a33e" providerId="LiveId" clId="{78FDFFD7-4773-4355-AD3B-7BB539B67382}" dt="2022-10-16T15:09:18.088" v="27" actId="478"/>
          <ac:spMkLst>
            <pc:docMk/>
            <pc:sldMk cId="3163860597" sldId="276"/>
            <ac:spMk id="3" creationId="{5B2F3784-2AC5-20DA-2907-51C10D0A2273}"/>
          </ac:spMkLst>
        </pc:spChg>
        <pc:spChg chg="mod">
          <ac:chgData name="renato barroco" userId="c8649d0bdd27a33e" providerId="LiveId" clId="{78FDFFD7-4773-4355-AD3B-7BB539B67382}" dt="2022-10-16T21:28:12.051" v="730" actId="13926"/>
          <ac:spMkLst>
            <pc:docMk/>
            <pc:sldMk cId="3163860597" sldId="276"/>
            <ac:spMk id="121" creationId="{00000000-0000-0000-0000-000000000000}"/>
          </ac:spMkLst>
        </pc:spChg>
        <pc:spChg chg="del">
          <ac:chgData name="renato barroco" userId="c8649d0bdd27a33e" providerId="LiveId" clId="{78FDFFD7-4773-4355-AD3B-7BB539B67382}" dt="2022-10-16T15:08:58.961" v="1" actId="478"/>
          <ac:spMkLst>
            <pc:docMk/>
            <pc:sldMk cId="3163860597" sldId="276"/>
            <ac:spMk id="122" creationId="{00000000-0000-0000-0000-000000000000}"/>
          </ac:spMkLst>
        </pc:spChg>
        <pc:picChg chg="add mod">
          <ac:chgData name="renato barroco" userId="c8649d0bdd27a33e" providerId="LiveId" clId="{78FDFFD7-4773-4355-AD3B-7BB539B67382}" dt="2022-10-16T15:09:33.927" v="30" actId="1076"/>
          <ac:picMkLst>
            <pc:docMk/>
            <pc:sldMk cId="3163860597" sldId="276"/>
            <ac:picMk id="5" creationId="{5D892936-3F03-4E26-6152-8D236ADABB8B}"/>
          </ac:picMkLst>
        </pc:picChg>
      </pc:sldChg>
      <pc:sldChg chg="addSp delSp modSp add mod ord">
        <pc:chgData name="renato barroco" userId="c8649d0bdd27a33e" providerId="LiveId" clId="{78FDFFD7-4773-4355-AD3B-7BB539B67382}" dt="2022-10-16T21:29:00.337" v="737"/>
        <pc:sldMkLst>
          <pc:docMk/>
          <pc:sldMk cId="1384140254" sldId="277"/>
        </pc:sldMkLst>
        <pc:spChg chg="add mod">
          <ac:chgData name="renato barroco" userId="c8649d0bdd27a33e" providerId="LiveId" clId="{78FDFFD7-4773-4355-AD3B-7BB539B67382}" dt="2022-10-16T21:29:00.337" v="737"/>
          <ac:spMkLst>
            <pc:docMk/>
            <pc:sldMk cId="1384140254" sldId="277"/>
            <ac:spMk id="2" creationId="{4AEB22DA-6A87-CEF7-24FA-D3259EF61131}"/>
          </ac:spMkLst>
        </pc:spChg>
        <pc:spChg chg="mod">
          <ac:chgData name="renato barroco" userId="c8649d0bdd27a33e" providerId="LiveId" clId="{78FDFFD7-4773-4355-AD3B-7BB539B67382}" dt="2022-10-16T21:28:15.368" v="731" actId="13926"/>
          <ac:spMkLst>
            <pc:docMk/>
            <pc:sldMk cId="1384140254" sldId="277"/>
            <ac:spMk id="121" creationId="{00000000-0000-0000-0000-000000000000}"/>
          </ac:spMkLst>
        </pc:spChg>
        <pc:picChg chg="del">
          <ac:chgData name="renato barroco" userId="c8649d0bdd27a33e" providerId="LiveId" clId="{78FDFFD7-4773-4355-AD3B-7BB539B67382}" dt="2022-10-16T15:50:40.659" v="44" actId="478"/>
          <ac:picMkLst>
            <pc:docMk/>
            <pc:sldMk cId="1384140254" sldId="277"/>
            <ac:picMk id="5" creationId="{5D892936-3F03-4E26-6152-8D236ADABB8B}"/>
          </ac:picMkLst>
        </pc:picChg>
      </pc:sldChg>
      <pc:sldChg chg="modSp add mod">
        <pc:chgData name="renato barroco" userId="c8649d0bdd27a33e" providerId="LiveId" clId="{78FDFFD7-4773-4355-AD3B-7BB539B67382}" dt="2022-10-17T00:33:25.302" v="791" actId="13926"/>
        <pc:sldMkLst>
          <pc:docMk/>
          <pc:sldMk cId="3210217016" sldId="278"/>
        </pc:sldMkLst>
        <pc:spChg chg="mod">
          <ac:chgData name="renato barroco" userId="c8649d0bdd27a33e" providerId="LiveId" clId="{78FDFFD7-4773-4355-AD3B-7BB539B67382}" dt="2022-10-16T16:54:33.186" v="309" actId="20577"/>
          <ac:spMkLst>
            <pc:docMk/>
            <pc:sldMk cId="3210217016" sldId="278"/>
            <ac:spMk id="2" creationId="{4AEB22DA-6A87-CEF7-24FA-D3259EF61131}"/>
          </ac:spMkLst>
        </pc:spChg>
        <pc:spChg chg="mod">
          <ac:chgData name="renato barroco" userId="c8649d0bdd27a33e" providerId="LiveId" clId="{78FDFFD7-4773-4355-AD3B-7BB539B67382}" dt="2022-10-17T00:33:25.302" v="791" actId="13926"/>
          <ac:spMkLst>
            <pc:docMk/>
            <pc:sldMk cId="3210217016" sldId="278"/>
            <ac:spMk id="121" creationId="{00000000-0000-0000-0000-000000000000}"/>
          </ac:spMkLst>
        </pc:spChg>
      </pc:sldChg>
      <pc:sldChg chg="addSp delSp modSp add mod">
        <pc:chgData name="renato barroco" userId="c8649d0bdd27a33e" providerId="LiveId" clId="{78FDFFD7-4773-4355-AD3B-7BB539B67382}" dt="2022-10-16T21:28:39.104" v="733" actId="13926"/>
        <pc:sldMkLst>
          <pc:docMk/>
          <pc:sldMk cId="2808474059" sldId="279"/>
        </pc:sldMkLst>
        <pc:spChg chg="add del mod">
          <ac:chgData name="renato barroco" userId="c8649d0bdd27a33e" providerId="LiveId" clId="{78FDFFD7-4773-4355-AD3B-7BB539B67382}" dt="2022-10-16T21:10:18.282" v="316"/>
          <ac:spMkLst>
            <pc:docMk/>
            <pc:sldMk cId="2808474059" sldId="279"/>
            <ac:spMk id="2" creationId="{4E838F03-219C-3CAC-F487-B5AE6B0F5D07}"/>
          </ac:spMkLst>
        </pc:spChg>
        <pc:spChg chg="add mod">
          <ac:chgData name="renato barroco" userId="c8649d0bdd27a33e" providerId="LiveId" clId="{78FDFFD7-4773-4355-AD3B-7BB539B67382}" dt="2022-10-16T21:23:18.781" v="653" actId="6549"/>
          <ac:spMkLst>
            <pc:docMk/>
            <pc:sldMk cId="2808474059" sldId="279"/>
            <ac:spMk id="3" creationId="{9ADD59BB-447B-ACF2-C877-9C7F94F5E3C6}"/>
          </ac:spMkLst>
        </pc:spChg>
        <pc:spChg chg="add del mod">
          <ac:chgData name="renato barroco" userId="c8649d0bdd27a33e" providerId="LiveId" clId="{78FDFFD7-4773-4355-AD3B-7BB539B67382}" dt="2022-10-16T21:12:45.225" v="567"/>
          <ac:spMkLst>
            <pc:docMk/>
            <pc:sldMk cId="2808474059" sldId="279"/>
            <ac:spMk id="4" creationId="{CFA66956-75E8-9FCB-B3CD-153CE2ECCAAF}"/>
          </ac:spMkLst>
        </pc:spChg>
        <pc:spChg chg="mod">
          <ac:chgData name="renato barroco" userId="c8649d0bdd27a33e" providerId="LiveId" clId="{78FDFFD7-4773-4355-AD3B-7BB539B67382}" dt="2022-10-16T21:28:39.104" v="733" actId="13926"/>
          <ac:spMkLst>
            <pc:docMk/>
            <pc:sldMk cId="2808474059" sldId="279"/>
            <ac:spMk id="121" creationId="{00000000-0000-0000-0000-000000000000}"/>
          </ac:spMkLst>
        </pc:spChg>
        <pc:picChg chg="del">
          <ac:chgData name="renato barroco" userId="c8649d0bdd27a33e" providerId="LiveId" clId="{78FDFFD7-4773-4355-AD3B-7BB539B67382}" dt="2022-10-16T21:10:10.586" v="313" actId="478"/>
          <ac:picMkLst>
            <pc:docMk/>
            <pc:sldMk cId="2808474059" sldId="279"/>
            <ac:picMk id="5" creationId="{5D892936-3F03-4E26-6152-8D236ADABB8B}"/>
          </ac:picMkLst>
        </pc:picChg>
        <pc:picChg chg="add mod">
          <ac:chgData name="renato barroco" userId="c8649d0bdd27a33e" providerId="LiveId" clId="{78FDFFD7-4773-4355-AD3B-7BB539B67382}" dt="2022-10-16T21:27:12.249" v="727" actId="1076"/>
          <ac:picMkLst>
            <pc:docMk/>
            <pc:sldMk cId="2808474059" sldId="279"/>
            <ac:picMk id="7" creationId="{DA2098AD-7679-9664-8092-713558F35678}"/>
          </ac:picMkLst>
        </pc:picChg>
      </pc:sldChg>
      <pc:sldChg chg="modSp add mod">
        <pc:chgData name="renato barroco" userId="c8649d0bdd27a33e" providerId="LiveId" clId="{78FDFFD7-4773-4355-AD3B-7BB539B67382}" dt="2022-10-16T21:29:57.229" v="776" actId="20577"/>
        <pc:sldMkLst>
          <pc:docMk/>
          <pc:sldMk cId="3996422250" sldId="280"/>
        </pc:sldMkLst>
        <pc:spChg chg="mod">
          <ac:chgData name="renato barroco" userId="c8649d0bdd27a33e" providerId="LiveId" clId="{78FDFFD7-4773-4355-AD3B-7BB539B67382}" dt="2022-10-16T21:29:57.229" v="776" actId="20577"/>
          <ac:spMkLst>
            <pc:docMk/>
            <pc:sldMk cId="3996422250" sldId="280"/>
            <ac:spMk id="3" creationId="{9ADD59BB-447B-ACF2-C877-9C7F94F5E3C6}"/>
          </ac:spMkLst>
        </pc:spChg>
        <pc:spChg chg="mod">
          <ac:chgData name="renato barroco" userId="c8649d0bdd27a33e" providerId="LiveId" clId="{78FDFFD7-4773-4355-AD3B-7BB539B67382}" dt="2022-10-16T21:29:28.731" v="774" actId="20577"/>
          <ac:spMkLst>
            <pc:docMk/>
            <pc:sldMk cId="3996422250" sldId="280"/>
            <ac:spMk id="121" creationId="{00000000-0000-0000-0000-000000000000}"/>
          </ac:spMkLst>
        </pc:spChg>
      </pc:sldChg>
      <pc:sldChg chg="modSp add mod">
        <pc:chgData name="renato barroco" userId="c8649d0bdd27a33e" providerId="LiveId" clId="{78FDFFD7-4773-4355-AD3B-7BB539B67382}" dt="2022-10-17T00:33:21.814" v="790" actId="13926"/>
        <pc:sldMkLst>
          <pc:docMk/>
          <pc:sldMk cId="1351287979" sldId="281"/>
        </pc:sldMkLst>
        <pc:spChg chg="mod">
          <ac:chgData name="renato barroco" userId="c8649d0bdd27a33e" providerId="LiveId" clId="{78FDFFD7-4773-4355-AD3B-7BB539B67382}" dt="2022-10-16T21:52:48.621" v="785" actId="114"/>
          <ac:spMkLst>
            <pc:docMk/>
            <pc:sldMk cId="1351287979" sldId="281"/>
            <ac:spMk id="2" creationId="{4AEB22DA-6A87-CEF7-24FA-D3259EF61131}"/>
          </ac:spMkLst>
        </pc:spChg>
        <pc:spChg chg="mod">
          <ac:chgData name="renato barroco" userId="c8649d0bdd27a33e" providerId="LiveId" clId="{78FDFFD7-4773-4355-AD3B-7BB539B67382}" dt="2022-10-17T00:33:21.814" v="790" actId="13926"/>
          <ac:spMkLst>
            <pc:docMk/>
            <pc:sldMk cId="1351287979" sldId="281"/>
            <ac:spMk id="121" creationId="{00000000-0000-0000-0000-000000000000}"/>
          </ac:spMkLst>
        </pc:spChg>
      </pc:sldChg>
      <pc:sldChg chg="modSp add mod">
        <pc:chgData name="renato barroco" userId="c8649d0bdd27a33e" providerId="LiveId" clId="{78FDFFD7-4773-4355-AD3B-7BB539B67382}" dt="2022-10-17T00:33:18.183" v="789" actId="13926"/>
        <pc:sldMkLst>
          <pc:docMk/>
          <pc:sldMk cId="2325453369" sldId="282"/>
        </pc:sldMkLst>
        <pc:spChg chg="mod">
          <ac:chgData name="renato barroco" userId="c8649d0bdd27a33e" providerId="LiveId" clId="{78FDFFD7-4773-4355-AD3B-7BB539B67382}" dt="2022-10-16T21:53:15.468" v="788" actId="255"/>
          <ac:spMkLst>
            <pc:docMk/>
            <pc:sldMk cId="2325453369" sldId="282"/>
            <ac:spMk id="2" creationId="{4AEB22DA-6A87-CEF7-24FA-D3259EF61131}"/>
          </ac:spMkLst>
        </pc:spChg>
        <pc:spChg chg="mod">
          <ac:chgData name="renato barroco" userId="c8649d0bdd27a33e" providerId="LiveId" clId="{78FDFFD7-4773-4355-AD3B-7BB539B67382}" dt="2022-10-17T00:33:18.183" v="789" actId="13926"/>
          <ac:spMkLst>
            <pc:docMk/>
            <pc:sldMk cId="2325453369" sldId="282"/>
            <ac:spMk id="12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33bbe043f8_2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This is the slide where you actually SAY your 1-2 sentence elevator pitch.  Engage your audience!!</a:t>
            </a:r>
            <a:endParaRPr/>
          </a:p>
        </p:txBody>
      </p:sp>
      <p:sp>
        <p:nvSpPr>
          <p:cNvPr id="102" name="Google Shape;102;g133bbe043f8_2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528919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2109339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2619635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33c1f2061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133c1f20611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94793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801142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102427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3c1f2061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33c1f2061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14713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33bbe043f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133bbe043f8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64928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33c1f2061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133c1f20611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22436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33c1f20611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133c1f20611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This is where you can tell funny stories about the stupid things you did!</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This is also the slide where you might convey the difference between what you set out out to do, and what you actually did.</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3c1f2061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133c1f20611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33c1f20611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133c1f20611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59509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3c1f2061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g133c1f20611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05428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33c1f2061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133c1f2061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US">
                <a:solidFill>
                  <a:schemeClr val="dk1"/>
                </a:solidFill>
              </a:rPr>
              <a:t>Specify what </a:t>
            </a:r>
            <a:r>
              <a:rPr lang="en-US" b="1">
                <a:solidFill>
                  <a:schemeClr val="dk1"/>
                </a:solidFill>
              </a:rPr>
              <a:t>Problem</a:t>
            </a:r>
            <a:r>
              <a:rPr lang="en-US">
                <a:solidFill>
                  <a:schemeClr val="dk1"/>
                </a:solidFill>
              </a:rPr>
              <a:t> is being solved, and ensure that everyone is in agreement as to </a:t>
            </a:r>
            <a:r>
              <a:rPr lang="en-US" b="1">
                <a:solidFill>
                  <a:schemeClr val="dk1"/>
                </a:solidFill>
              </a:rPr>
              <a:t>Why</a:t>
            </a:r>
            <a:r>
              <a:rPr lang="en-US">
                <a:solidFill>
                  <a:schemeClr val="dk1"/>
                </a:solidFill>
              </a:rPr>
              <a:t> that’s a problem.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2075184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352247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1550460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638625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33c1f2061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33c1f2061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Specify what </a:t>
            </a:r>
            <a:r>
              <a:rPr lang="en-US" b="1"/>
              <a:t>Success</a:t>
            </a:r>
            <a:r>
              <a:rPr lang="en-US"/>
              <a:t> looks like, and for what </a:t>
            </a:r>
            <a:r>
              <a:rPr lang="en-US" b="1"/>
              <a:t>Audience</a:t>
            </a:r>
            <a:r>
              <a:rPr lang="en-US"/>
              <a:t>.</a:t>
            </a:r>
            <a:endParaRPr/>
          </a:p>
        </p:txBody>
      </p:sp>
    </p:spTree>
    <p:extLst>
      <p:ext uri="{BB962C8B-B14F-4D97-AF65-F5344CB8AC3E}">
        <p14:creationId xmlns:p14="http://schemas.microsoft.com/office/powerpoint/2010/main" val="2196187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
        <p:cNvGrpSpPr/>
        <p:nvPr/>
      </p:nvGrpSpPr>
      <p:grpSpPr>
        <a:xfrm>
          <a:off x="0" y="0"/>
          <a:ext cx="0" cy="0"/>
          <a:chOff x="0" y="0"/>
          <a:chExt cx="0" cy="0"/>
        </a:xfrm>
      </p:grpSpPr>
      <p:sp>
        <p:nvSpPr>
          <p:cNvPr id="10" name="Google Shape;10;g133bbe043f8_2_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g133bbe043f8_2_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189" lvl="0" indent="-349241" algn="l">
              <a:lnSpc>
                <a:spcPct val="115000"/>
              </a:lnSpc>
              <a:spcBef>
                <a:spcPts val="0"/>
              </a:spcBef>
              <a:spcAft>
                <a:spcPts val="0"/>
              </a:spcAft>
              <a:buSzPts val="19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12" name="Google Shape;12;g133bbe043f8_2_11"/>
          <p:cNvSpPr txBox="1">
            <a:spLocks noGrp="1"/>
          </p:cNvSpPr>
          <p:nvPr>
            <p:ph type="sldNum" idx="12"/>
          </p:nvPr>
        </p:nvSpPr>
        <p:spPr>
          <a:xfrm>
            <a:off x="8322883"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pic>
        <p:nvPicPr>
          <p:cNvPr id="13" name="Google Shape;13;g133bbe043f8_2_11"/>
          <p:cNvPicPr preferRelativeResize="0"/>
          <p:nvPr/>
        </p:nvPicPr>
        <p:blipFill rotWithShape="1">
          <a:blip r:embed="rId2">
            <a:alphaModFix/>
          </a:blip>
          <a:srcRect/>
          <a:stretch/>
        </p:blipFill>
        <p:spPr>
          <a:xfrm>
            <a:off x="8322873" y="73872"/>
            <a:ext cx="766975" cy="723775"/>
          </a:xfrm>
          <a:prstGeom prst="rect">
            <a:avLst/>
          </a:prstGeom>
          <a:noFill/>
          <a:ln>
            <a:noFill/>
          </a:ln>
        </p:spPr>
      </p:pic>
      <p:cxnSp>
        <p:nvCxnSpPr>
          <p:cNvPr id="14" name="Google Shape;14;g133bbe043f8_2_11"/>
          <p:cNvCxnSpPr/>
          <p:nvPr/>
        </p:nvCxnSpPr>
        <p:spPr>
          <a:xfrm>
            <a:off x="311708" y="4731467"/>
            <a:ext cx="8568900" cy="9900"/>
          </a:xfrm>
          <a:prstGeom prst="straightConnector1">
            <a:avLst/>
          </a:prstGeom>
          <a:noFill/>
          <a:ln w="9525" cap="flat" cmpd="sng">
            <a:solidFill>
              <a:schemeClr val="dk2"/>
            </a:solidFill>
            <a:prstDash val="solid"/>
            <a:round/>
            <a:headEnd type="none" w="sm" len="sm"/>
            <a:tailEnd type="none" w="sm" len="sm"/>
          </a:ln>
        </p:spPr>
      </p:cxnSp>
      <p:sp>
        <p:nvSpPr>
          <p:cNvPr id="15" name="Google Shape;15;g133bbe043f8_2_11"/>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
        <p:nvSpPr>
          <p:cNvPr id="2" name="TextBox 1">
            <a:extLst>
              <a:ext uri="{FF2B5EF4-FFF2-40B4-BE49-F238E27FC236}">
                <a16:creationId xmlns:a16="http://schemas.microsoft.com/office/drawing/2014/main" id="{84A1819D-6A02-A070-40F5-396985C0BC4C}"/>
              </a:ext>
            </a:extLst>
          </p:cNvPr>
          <p:cNvSpPr txBox="1"/>
          <p:nvPr userDrawn="1"/>
        </p:nvSpPr>
        <p:spPr>
          <a:xfrm>
            <a:off x="5030609" y="4815841"/>
            <a:ext cx="3801691" cy="230832"/>
          </a:xfrm>
          <a:prstGeom prst="rect">
            <a:avLst/>
          </a:prstGeom>
          <a:noFill/>
        </p:spPr>
        <p:txBody>
          <a:bodyPr wrap="square" rtlCol="0">
            <a:spAutoFit/>
          </a:bodyPr>
          <a:lstStyle/>
          <a:p>
            <a:pPr algn="r"/>
            <a:r>
              <a:rPr lang="en-US" sz="900" dirty="0">
                <a:latin typeface="+mj-lt"/>
              </a:rPr>
              <a:t>Network Analysis – Renato </a:t>
            </a:r>
            <a:r>
              <a:rPr lang="en-US" sz="900" dirty="0" err="1">
                <a:latin typeface="+mj-lt"/>
              </a:rPr>
              <a:t>Barroco</a:t>
            </a:r>
            <a:r>
              <a:rPr lang="en-US" sz="900" dirty="0">
                <a:latin typeface="+mj-lt"/>
              </a:rPr>
              <a:t> &amp; Joaquin Gianantonio</a:t>
            </a:r>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6"/>
        <p:cNvGrpSpPr/>
        <p:nvPr/>
      </p:nvGrpSpPr>
      <p:grpSpPr>
        <a:xfrm>
          <a:off x="0" y="0"/>
          <a:ext cx="0" cy="0"/>
          <a:chOff x="0" y="0"/>
          <a:chExt cx="0" cy="0"/>
        </a:xfrm>
      </p:grpSpPr>
      <p:sp>
        <p:nvSpPr>
          <p:cNvPr id="17" name="Google Shape;17;g133bbe043f8_2_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525252"/>
              </a:buClr>
              <a:buSzPts val="4700"/>
              <a:buFont typeface="Proxima Nova"/>
              <a:buNone/>
              <a:defRPr sz="4700" b="1">
                <a:solidFill>
                  <a:srgbClr val="525252"/>
                </a:solidFill>
                <a:latin typeface="Proxima Nova"/>
                <a:ea typeface="Proxima Nova"/>
                <a:cs typeface="Proxima Nova"/>
                <a:sym typeface="Proxima Nova"/>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8" name="Google Shape;18;g133bbe043f8_2_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525252"/>
              </a:buClr>
              <a:buSzPts val="2800"/>
              <a:buFont typeface="Proxima Nova Semibold"/>
              <a:buNone/>
              <a:defRPr sz="2800">
                <a:solidFill>
                  <a:srgbClr val="525252"/>
                </a:solidFill>
                <a:latin typeface="Proxima Nova Semibold"/>
                <a:ea typeface="Proxima Nova Semibold"/>
                <a:cs typeface="Proxima Nova Semibold"/>
                <a:sym typeface="Proxima Nova Semibol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9" name="Google Shape;19;g133bbe043f8_2_4"/>
          <p:cNvPicPr preferRelativeResize="0"/>
          <p:nvPr/>
        </p:nvPicPr>
        <p:blipFill rotWithShape="1">
          <a:blip r:embed="rId2">
            <a:alphaModFix/>
          </a:blip>
          <a:srcRect/>
          <a:stretch/>
        </p:blipFill>
        <p:spPr>
          <a:xfrm>
            <a:off x="3396614" y="263451"/>
            <a:ext cx="2350776" cy="1363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lumns" type="twoColTx">
  <p:cSld name="TITLE_AND_TWO_COLUMNS">
    <p:spTree>
      <p:nvGrpSpPr>
        <p:cNvPr id="1" name="Shape 20"/>
        <p:cNvGrpSpPr/>
        <p:nvPr/>
      </p:nvGrpSpPr>
      <p:grpSpPr>
        <a:xfrm>
          <a:off x="0" y="0"/>
          <a:ext cx="0" cy="0"/>
          <a:chOff x="0" y="0"/>
          <a:chExt cx="0" cy="0"/>
        </a:xfrm>
      </p:grpSpPr>
      <p:sp>
        <p:nvSpPr>
          <p:cNvPr id="21" name="Google Shape;21;g133bbe043f8_2_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g133bbe043f8_2_3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g133bbe043f8_2_3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g133bbe043f8_2_33"/>
          <p:cNvSpPr txBox="1">
            <a:spLocks noGrp="1"/>
          </p:cNvSpPr>
          <p:nvPr>
            <p:ph type="sldNum" idx="12"/>
          </p:nvPr>
        </p:nvSpPr>
        <p:spPr>
          <a:xfrm>
            <a:off x="8407208"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pic>
        <p:nvPicPr>
          <p:cNvPr id="25" name="Google Shape;25;g133bbe043f8_2_33"/>
          <p:cNvPicPr preferRelativeResize="0"/>
          <p:nvPr/>
        </p:nvPicPr>
        <p:blipFill rotWithShape="1">
          <a:blip r:embed="rId2">
            <a:alphaModFix/>
          </a:blip>
          <a:srcRect/>
          <a:stretch/>
        </p:blipFill>
        <p:spPr>
          <a:xfrm>
            <a:off x="8322498" y="53410"/>
            <a:ext cx="766975" cy="723775"/>
          </a:xfrm>
          <a:prstGeom prst="rect">
            <a:avLst/>
          </a:prstGeom>
          <a:noFill/>
          <a:ln>
            <a:noFill/>
          </a:ln>
        </p:spPr>
      </p:pic>
      <p:cxnSp>
        <p:nvCxnSpPr>
          <p:cNvPr id="26" name="Google Shape;26;g133bbe043f8_2_33"/>
          <p:cNvCxnSpPr/>
          <p:nvPr/>
        </p:nvCxnSpPr>
        <p:spPr>
          <a:xfrm>
            <a:off x="311708" y="4731467"/>
            <a:ext cx="8644200" cy="16200"/>
          </a:xfrm>
          <a:prstGeom prst="straightConnector1">
            <a:avLst/>
          </a:prstGeom>
          <a:noFill/>
          <a:ln w="9525" cap="flat" cmpd="sng">
            <a:solidFill>
              <a:schemeClr val="dk2"/>
            </a:solidFill>
            <a:prstDash val="solid"/>
            <a:round/>
            <a:headEnd type="none" w="sm" len="sm"/>
            <a:tailEnd type="none" w="sm" len="sm"/>
          </a:ln>
        </p:spPr>
      </p:cxnSp>
      <p:sp>
        <p:nvSpPr>
          <p:cNvPr id="27" name="Google Shape;27;g133bbe043f8_2_33"/>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imple Section header" type="secHead">
  <p:cSld name="SECTION_HEADER">
    <p:spTree>
      <p:nvGrpSpPr>
        <p:cNvPr id="1" name="Shape 28"/>
        <p:cNvGrpSpPr/>
        <p:nvPr/>
      </p:nvGrpSpPr>
      <p:grpSpPr>
        <a:xfrm>
          <a:off x="0" y="0"/>
          <a:ext cx="0" cy="0"/>
          <a:chOff x="0" y="0"/>
          <a:chExt cx="0" cy="0"/>
        </a:xfrm>
      </p:grpSpPr>
      <p:sp>
        <p:nvSpPr>
          <p:cNvPr id="29" name="Google Shape;29;g133bbe043f8_2_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525252"/>
              </a:buClr>
              <a:buSzPts val="3600"/>
              <a:buNone/>
              <a:defRPr sz="3600">
                <a:solidFill>
                  <a:srgbClr val="525252"/>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pic>
        <p:nvPicPr>
          <p:cNvPr id="30" name="Google Shape;30;g133bbe043f8_2_8"/>
          <p:cNvPicPr preferRelativeResize="0"/>
          <p:nvPr/>
        </p:nvPicPr>
        <p:blipFill rotWithShape="1">
          <a:blip r:embed="rId2">
            <a:alphaModFix/>
          </a:blip>
          <a:srcRect/>
          <a:stretch/>
        </p:blipFill>
        <p:spPr>
          <a:xfrm>
            <a:off x="8320477" y="66538"/>
            <a:ext cx="766975" cy="7237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1"/>
        <p:cNvGrpSpPr/>
        <p:nvPr/>
      </p:nvGrpSpPr>
      <p:grpSpPr>
        <a:xfrm>
          <a:off x="0" y="0"/>
          <a:ext cx="0" cy="0"/>
          <a:chOff x="0" y="0"/>
          <a:chExt cx="0" cy="0"/>
        </a:xfrm>
      </p:grpSpPr>
      <p:sp>
        <p:nvSpPr>
          <p:cNvPr id="32" name="Google Shape;32;g133bbe043f8_2_4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3" name="Google Shape;33;g133bbe043f8_2_4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189" lvl="0" indent="-349241" algn="ctr">
              <a:lnSpc>
                <a:spcPct val="115000"/>
              </a:lnSpc>
              <a:spcBef>
                <a:spcPts val="0"/>
              </a:spcBef>
              <a:spcAft>
                <a:spcPts val="0"/>
              </a:spcAft>
              <a:buSzPts val="1900"/>
              <a:buChar char="●"/>
              <a:defRPr/>
            </a:lvl1pPr>
            <a:lvl2pPr marL="914378" lvl="1" indent="-317492" algn="ctr">
              <a:lnSpc>
                <a:spcPct val="115000"/>
              </a:lnSpc>
              <a:spcBef>
                <a:spcPts val="1600"/>
              </a:spcBef>
              <a:spcAft>
                <a:spcPts val="0"/>
              </a:spcAft>
              <a:buSzPts val="1400"/>
              <a:buChar char="○"/>
              <a:defRPr/>
            </a:lvl2pPr>
            <a:lvl3pPr marL="1371566" lvl="2" indent="-317492" algn="ctr">
              <a:lnSpc>
                <a:spcPct val="115000"/>
              </a:lnSpc>
              <a:spcBef>
                <a:spcPts val="1600"/>
              </a:spcBef>
              <a:spcAft>
                <a:spcPts val="0"/>
              </a:spcAft>
              <a:buSzPts val="1400"/>
              <a:buChar char="■"/>
              <a:defRPr/>
            </a:lvl3pPr>
            <a:lvl4pPr marL="1828754" lvl="3" indent="-317492" algn="ctr">
              <a:lnSpc>
                <a:spcPct val="115000"/>
              </a:lnSpc>
              <a:spcBef>
                <a:spcPts val="1600"/>
              </a:spcBef>
              <a:spcAft>
                <a:spcPts val="0"/>
              </a:spcAft>
              <a:buSzPts val="1400"/>
              <a:buChar char="●"/>
              <a:defRPr/>
            </a:lvl4pPr>
            <a:lvl5pPr marL="2285943" lvl="4" indent="-317492" algn="ctr">
              <a:lnSpc>
                <a:spcPct val="115000"/>
              </a:lnSpc>
              <a:spcBef>
                <a:spcPts val="1600"/>
              </a:spcBef>
              <a:spcAft>
                <a:spcPts val="0"/>
              </a:spcAft>
              <a:buSzPts val="1400"/>
              <a:buChar char="○"/>
              <a:defRPr/>
            </a:lvl5pPr>
            <a:lvl6pPr marL="2743132" lvl="5" indent="-317492" algn="ctr">
              <a:lnSpc>
                <a:spcPct val="115000"/>
              </a:lnSpc>
              <a:spcBef>
                <a:spcPts val="1600"/>
              </a:spcBef>
              <a:spcAft>
                <a:spcPts val="0"/>
              </a:spcAft>
              <a:buSzPts val="1400"/>
              <a:buChar char="■"/>
              <a:defRPr/>
            </a:lvl6pPr>
            <a:lvl7pPr marL="3200320" lvl="6" indent="-317492" algn="ctr">
              <a:lnSpc>
                <a:spcPct val="115000"/>
              </a:lnSpc>
              <a:spcBef>
                <a:spcPts val="1600"/>
              </a:spcBef>
              <a:spcAft>
                <a:spcPts val="0"/>
              </a:spcAft>
              <a:buSzPts val="1400"/>
              <a:buChar char="●"/>
              <a:defRPr/>
            </a:lvl7pPr>
            <a:lvl8pPr marL="3657509" lvl="7" indent="-317492" algn="ctr">
              <a:lnSpc>
                <a:spcPct val="115000"/>
              </a:lnSpc>
              <a:spcBef>
                <a:spcPts val="1600"/>
              </a:spcBef>
              <a:spcAft>
                <a:spcPts val="0"/>
              </a:spcAft>
              <a:buSzPts val="1400"/>
              <a:buChar char="○"/>
              <a:defRPr/>
            </a:lvl8pPr>
            <a:lvl9pPr marL="4114697" lvl="8" indent="-317492" algn="ctr">
              <a:lnSpc>
                <a:spcPct val="115000"/>
              </a:lnSpc>
              <a:spcBef>
                <a:spcPts val="1600"/>
              </a:spcBef>
              <a:spcAft>
                <a:spcPts val="1600"/>
              </a:spcAft>
              <a:buSzPts val="1400"/>
              <a:buChar char="■"/>
              <a:defRPr/>
            </a:lvl9pPr>
          </a:lstStyle>
          <a:p>
            <a:endParaRPr/>
          </a:p>
        </p:txBody>
      </p:sp>
      <p:sp>
        <p:nvSpPr>
          <p:cNvPr id="34" name="Google Shape;34;g133bbe043f8_2_41"/>
          <p:cNvSpPr txBox="1">
            <a:spLocks noGrp="1"/>
          </p:cNvSpPr>
          <p:nvPr>
            <p:ph type="sldNum" idx="12"/>
          </p:nvPr>
        </p:nvSpPr>
        <p:spPr>
          <a:xfrm>
            <a:off x="8262908"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pic>
        <p:nvPicPr>
          <p:cNvPr id="35" name="Google Shape;35;g133bbe043f8_2_41"/>
          <p:cNvPicPr preferRelativeResize="0"/>
          <p:nvPr/>
        </p:nvPicPr>
        <p:blipFill rotWithShape="1">
          <a:blip r:embed="rId2">
            <a:alphaModFix/>
          </a:blip>
          <a:srcRect/>
          <a:stretch/>
        </p:blipFill>
        <p:spPr>
          <a:xfrm>
            <a:off x="8310698" y="109860"/>
            <a:ext cx="766975" cy="723775"/>
          </a:xfrm>
          <a:prstGeom prst="rect">
            <a:avLst/>
          </a:prstGeom>
          <a:noFill/>
          <a:ln>
            <a:noFill/>
          </a:ln>
        </p:spPr>
      </p:pic>
      <p:cxnSp>
        <p:nvCxnSpPr>
          <p:cNvPr id="36" name="Google Shape;36;g133bbe043f8_2_41"/>
          <p:cNvCxnSpPr/>
          <p:nvPr/>
        </p:nvCxnSpPr>
        <p:spPr>
          <a:xfrm>
            <a:off x="311708" y="4731467"/>
            <a:ext cx="8499900" cy="9900"/>
          </a:xfrm>
          <a:prstGeom prst="straightConnector1">
            <a:avLst/>
          </a:prstGeom>
          <a:noFill/>
          <a:ln w="9525" cap="flat" cmpd="sng">
            <a:solidFill>
              <a:schemeClr val="dk2"/>
            </a:solidFill>
            <a:prstDash val="solid"/>
            <a:round/>
            <a:headEnd type="none" w="sm" len="sm"/>
            <a:tailEnd type="none" w="sm" len="sm"/>
          </a:ln>
        </p:spPr>
      </p:cxnSp>
      <p:sp>
        <p:nvSpPr>
          <p:cNvPr id="37" name="Google Shape;37;g133bbe043f8_2_41"/>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g133bbe043f8_2_1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g133bbe043f8_2_1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1" name="Google Shape;41;g133bbe043f8_2_1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g133bbe043f8_2_1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9241" algn="l">
              <a:lnSpc>
                <a:spcPct val="115000"/>
              </a:lnSpc>
              <a:spcBef>
                <a:spcPts val="0"/>
              </a:spcBef>
              <a:spcAft>
                <a:spcPts val="0"/>
              </a:spcAft>
              <a:buSzPts val="19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3" name="Google Shape;43;g133bbe043f8_2_18"/>
          <p:cNvSpPr txBox="1">
            <a:spLocks noGrp="1"/>
          </p:cNvSpPr>
          <p:nvPr>
            <p:ph type="sldNum" idx="12"/>
          </p:nvPr>
        </p:nvSpPr>
        <p:spPr>
          <a:xfrm>
            <a:off x="8288108"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pic>
        <p:nvPicPr>
          <p:cNvPr id="44" name="Google Shape;44;g133bbe043f8_2_18"/>
          <p:cNvPicPr preferRelativeResize="0"/>
          <p:nvPr/>
        </p:nvPicPr>
        <p:blipFill rotWithShape="1">
          <a:blip r:embed="rId2">
            <a:alphaModFix/>
          </a:blip>
          <a:srcRect/>
          <a:stretch/>
        </p:blipFill>
        <p:spPr>
          <a:xfrm>
            <a:off x="8328748" y="72210"/>
            <a:ext cx="766975" cy="723775"/>
          </a:xfrm>
          <a:prstGeom prst="rect">
            <a:avLst/>
          </a:prstGeom>
          <a:noFill/>
          <a:ln>
            <a:noFill/>
          </a:ln>
        </p:spPr>
      </p:pic>
      <p:cxnSp>
        <p:nvCxnSpPr>
          <p:cNvPr id="45" name="Google Shape;45;g133bbe043f8_2_18"/>
          <p:cNvCxnSpPr/>
          <p:nvPr/>
        </p:nvCxnSpPr>
        <p:spPr>
          <a:xfrm rot="10800000" flipH="1">
            <a:off x="311708" y="4728767"/>
            <a:ext cx="8525100" cy="2700"/>
          </a:xfrm>
          <a:prstGeom prst="straightConnector1">
            <a:avLst/>
          </a:prstGeom>
          <a:noFill/>
          <a:ln w="9525" cap="flat" cmpd="sng">
            <a:solidFill>
              <a:schemeClr val="dk2"/>
            </a:solidFill>
            <a:prstDash val="solid"/>
            <a:round/>
            <a:headEnd type="none" w="sm" len="sm"/>
            <a:tailEnd type="none" w="sm" len="sm"/>
          </a:ln>
        </p:spPr>
      </p:cxnSp>
      <p:sp>
        <p:nvSpPr>
          <p:cNvPr id="46" name="Google Shape;46;g133bbe043f8_2_18"/>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7"/>
        <p:cNvGrpSpPr/>
        <p:nvPr/>
      </p:nvGrpSpPr>
      <p:grpSpPr>
        <a:xfrm>
          <a:off x="0" y="0"/>
          <a:ext cx="0" cy="0"/>
          <a:chOff x="0" y="0"/>
          <a:chExt cx="0" cy="0"/>
        </a:xfrm>
      </p:grpSpPr>
      <p:sp>
        <p:nvSpPr>
          <p:cNvPr id="48" name="Google Shape;48;g133bbe043f8_2_2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9" name="Google Shape;49;g133bbe043f8_2_27"/>
          <p:cNvSpPr txBox="1">
            <a:spLocks noGrp="1"/>
          </p:cNvSpPr>
          <p:nvPr>
            <p:ph type="sldNum" idx="12"/>
          </p:nvPr>
        </p:nvSpPr>
        <p:spPr>
          <a:xfrm>
            <a:off x="8303683" y="473146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pic>
        <p:nvPicPr>
          <p:cNvPr id="50" name="Google Shape;50;g133bbe043f8_2_27"/>
          <p:cNvPicPr preferRelativeResize="0"/>
          <p:nvPr/>
        </p:nvPicPr>
        <p:blipFill rotWithShape="1">
          <a:blip r:embed="rId2">
            <a:alphaModFix/>
          </a:blip>
          <a:srcRect/>
          <a:stretch/>
        </p:blipFill>
        <p:spPr>
          <a:xfrm>
            <a:off x="8303673" y="78485"/>
            <a:ext cx="766975" cy="723775"/>
          </a:xfrm>
          <a:prstGeom prst="rect">
            <a:avLst/>
          </a:prstGeom>
          <a:noFill/>
          <a:ln>
            <a:noFill/>
          </a:ln>
        </p:spPr>
      </p:pic>
      <p:cxnSp>
        <p:nvCxnSpPr>
          <p:cNvPr id="51" name="Google Shape;51;g133bbe043f8_2_27"/>
          <p:cNvCxnSpPr/>
          <p:nvPr/>
        </p:nvCxnSpPr>
        <p:spPr>
          <a:xfrm>
            <a:off x="311708" y="4731467"/>
            <a:ext cx="8550000" cy="9900"/>
          </a:xfrm>
          <a:prstGeom prst="straightConnector1">
            <a:avLst/>
          </a:prstGeom>
          <a:noFill/>
          <a:ln w="9525" cap="flat" cmpd="sng">
            <a:solidFill>
              <a:schemeClr val="dk2"/>
            </a:solidFill>
            <a:prstDash val="solid"/>
            <a:round/>
            <a:headEnd type="none" w="sm" len="sm"/>
            <a:tailEnd type="none" w="sm" len="sm"/>
          </a:ln>
        </p:spPr>
      </p:cxnSp>
      <p:sp>
        <p:nvSpPr>
          <p:cNvPr id="52" name="Google Shape;52;g133bbe043f8_2_27"/>
          <p:cNvSpPr txBox="1"/>
          <p:nvPr/>
        </p:nvSpPr>
        <p:spPr>
          <a:xfrm>
            <a:off x="235500" y="4784575"/>
            <a:ext cx="1952400" cy="28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696969"/>
                </a:solidFill>
                <a:latin typeface="Proxima Nova"/>
                <a:ea typeface="Proxima Nova"/>
                <a:cs typeface="Proxima Nova"/>
                <a:sym typeface="Proxima Nova"/>
              </a:rPr>
              <a:t>© 2022 FourthBrain</a:t>
            </a:r>
            <a:endParaRPr sz="900" b="0" i="0" u="none" strike="noStrike" cap="none">
              <a:solidFill>
                <a:srgbClr val="696969"/>
              </a:solidFill>
              <a:latin typeface="Proxima Nova"/>
              <a:ea typeface="Proxima Nova"/>
              <a:cs typeface="Proxima Nova"/>
              <a:sym typeface="Proxima Nov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g133bbe043f8_2_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g133bbe043f8_2_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9250" algn="l" rtl="0">
              <a:lnSpc>
                <a:spcPct val="115000"/>
              </a:lnSpc>
              <a:spcBef>
                <a:spcPts val="0"/>
              </a:spcBef>
              <a:spcAft>
                <a:spcPts val="0"/>
              </a:spcAft>
              <a:buClr>
                <a:schemeClr val="dk2"/>
              </a:buClr>
              <a:buSzPts val="1900"/>
              <a:buFont typeface="Proxima Nova"/>
              <a:buChar char="●"/>
              <a:defRPr sz="1900" b="0" i="0" u="none" strike="noStrike" cap="none">
                <a:solidFill>
                  <a:schemeClr val="dk2"/>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dk2"/>
              </a:buClr>
              <a:buSzPts val="1400"/>
              <a:buFont typeface="Proxima Nova"/>
              <a:buChar char="■"/>
              <a:defRPr sz="1400" b="0" i="0" u="none" strike="noStrike" cap="none">
                <a:solidFill>
                  <a:schemeClr val="dk2"/>
                </a:solidFill>
                <a:latin typeface="Proxima Nova"/>
                <a:ea typeface="Proxima Nova"/>
                <a:cs typeface="Proxima Nova"/>
                <a:sym typeface="Proxima Nova"/>
              </a:defRPr>
            </a:lvl9pPr>
          </a:lstStyle>
          <a:p>
            <a:endParaRPr/>
          </a:p>
        </p:txBody>
      </p:sp>
      <p:sp>
        <p:nvSpPr>
          <p:cNvPr id="8" name="Google Shape;8;g133bbe043f8_2_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tapadhirdas.com/unr-idd-dataset"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hyperlink" Target="https://www.tapadhirdas.com/unr-idd-dataset"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nature.com/articles/s41598-019-47765-6"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133bbe043f8_2_48"/>
          <p:cNvSpPr txBox="1">
            <a:spLocks noGrp="1"/>
          </p:cNvSpPr>
          <p:nvPr>
            <p:ph type="subTitle" idx="1"/>
          </p:nvPr>
        </p:nvSpPr>
        <p:spPr>
          <a:xfrm>
            <a:off x="304800" y="2571750"/>
            <a:ext cx="8520600" cy="792600"/>
          </a:xfrm>
          <a:prstGeom prst="rect">
            <a:avLst/>
          </a:prstGeom>
          <a:noFill/>
          <a:ln>
            <a:noFill/>
          </a:ln>
        </p:spPr>
        <p:txBody>
          <a:bodyPr spcFirstLastPara="1" wrap="square" lIns="91425" tIns="91425" rIns="91425" bIns="91425" anchor="t" anchorCtr="0">
            <a:noAutofit/>
          </a:bodyPr>
          <a:lstStyle/>
          <a:p>
            <a:pPr marL="0" indent="0"/>
            <a:r>
              <a:rPr lang="en-US" sz="4300" b="1" dirty="0">
                <a:solidFill>
                  <a:srgbClr val="0070C0"/>
                </a:solidFill>
                <a:latin typeface="Proxima Nova"/>
                <a:ea typeface="Proxima Nova"/>
                <a:cs typeface="Proxima Nova"/>
                <a:sym typeface="Proxima Nova"/>
              </a:rPr>
              <a:t>Network Analytics</a:t>
            </a:r>
            <a:br>
              <a:rPr lang="en-US" sz="4300" b="1" dirty="0">
                <a:solidFill>
                  <a:schemeClr val="dk1"/>
                </a:solidFill>
                <a:latin typeface="Proxima Nova"/>
                <a:ea typeface="Proxima Nova"/>
                <a:cs typeface="Proxima Nova"/>
                <a:sym typeface="Proxima Nova"/>
              </a:rPr>
            </a:br>
            <a:br>
              <a:rPr lang="en-US" sz="4300" b="1" dirty="0">
                <a:solidFill>
                  <a:schemeClr val="dk1"/>
                </a:solidFill>
                <a:latin typeface="Proxima Nova"/>
                <a:ea typeface="Proxima Nova"/>
                <a:cs typeface="Proxima Nova"/>
                <a:sym typeface="Proxima Nova"/>
              </a:rPr>
            </a:br>
            <a:r>
              <a:rPr lang="en-US" sz="2000" b="1" dirty="0">
                <a:solidFill>
                  <a:schemeClr val="dk1"/>
                </a:solidFill>
                <a:latin typeface="Proxima Nova"/>
                <a:ea typeface="Proxima Nova"/>
                <a:cs typeface="Proxima Nova"/>
                <a:sym typeface="Proxima Nova"/>
              </a:rPr>
              <a:t>Team Members</a:t>
            </a:r>
          </a:p>
          <a:p>
            <a:pPr marL="0" indent="0"/>
            <a:r>
              <a:rPr lang="en-US" sz="2000" b="1" dirty="0">
                <a:solidFill>
                  <a:srgbClr val="0070C0"/>
                </a:solidFill>
                <a:latin typeface="Proxima Nova"/>
                <a:ea typeface="Proxima Nova"/>
                <a:cs typeface="Proxima Nova"/>
                <a:sym typeface="Proxima Nova"/>
              </a:rPr>
              <a:t>Renato </a:t>
            </a:r>
            <a:r>
              <a:rPr lang="en-US" sz="2000" b="1" dirty="0" err="1">
                <a:solidFill>
                  <a:srgbClr val="0070C0"/>
                </a:solidFill>
                <a:latin typeface="Proxima Nova"/>
                <a:ea typeface="Proxima Nova"/>
                <a:cs typeface="Proxima Nova"/>
                <a:sym typeface="Proxima Nova"/>
              </a:rPr>
              <a:t>Barroco</a:t>
            </a:r>
            <a:r>
              <a:rPr lang="en-US" sz="2000" b="1" dirty="0">
                <a:solidFill>
                  <a:srgbClr val="0070C0"/>
                </a:solidFill>
                <a:latin typeface="Proxima Nova"/>
                <a:ea typeface="Proxima Nova"/>
                <a:cs typeface="Proxima Nova"/>
                <a:sym typeface="Proxima Nova"/>
              </a:rPr>
              <a:t> &amp; Joaquin Gianantonio</a:t>
            </a:r>
            <a:endParaRPr sz="2000" dirty="0">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err="1">
                <a:solidFill>
                  <a:srgbClr val="0070C0"/>
                </a:solidFill>
                <a:highlight>
                  <a:srgbClr val="FFFF00"/>
                </a:highlight>
              </a:rPr>
              <a:t>DeepInsight</a:t>
            </a:r>
            <a:r>
              <a:rPr lang="en-US" dirty="0">
                <a:solidFill>
                  <a:srgbClr val="0070C0"/>
                </a:solidFill>
                <a:highlight>
                  <a:srgbClr val="FFFF00"/>
                </a:highlight>
              </a:rPr>
              <a:t> pipeline</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400" dirty="0" err="1">
                <a:solidFill>
                  <a:schemeClr val="bg2"/>
                </a:solidFill>
                <a:latin typeface="Proxima Nova" panose="020B0604020202020204" charset="0"/>
              </a:rPr>
              <a:t>Aceto</a:t>
            </a:r>
            <a:r>
              <a:rPr lang="en-US" sz="1400" dirty="0">
                <a:solidFill>
                  <a:schemeClr val="bg2"/>
                </a:solidFill>
                <a:latin typeface="Proxima Nova" panose="020B0604020202020204" charset="0"/>
              </a:rPr>
              <a:t> et al. [81] studied DL-based models for mobile traffic classification. They reproduced several DL classifiers, e.g., MLP, LSTM, CNN, and SAE, from the traffic classification literature in order to make a comprehensive evaluation for showing the accuracy of these classifiers. Among DL-based classifiers, the best performance is related to 1D-CNN with 76.37%/85.70% accuracy and the F-measure of 75.56%/78.78% on FB-FBM and Android dataset, respectively. The authors acknowledge the fact that classical ML algorithms that employ experts- and manually-based methods for feature extraction are not appropriate for modern networks due to: (1) handheld devices’ massive deployment, such as smartphones and tablets, considerably increases mobile traffic volume, (2) the massive adoption of the encrypted network protocols, e.g., Transport Layer Security (TLS), reduces the effectiveness of DPI techniques based on ML algorithms, and (3) considering the ever-increasing development of mobile applications and the changing nature of mobile traffic, implementing up-to-date and accurate traffic classifiers through classical ML algorithms is challenging.</a:t>
            </a:r>
          </a:p>
        </p:txBody>
      </p:sp>
    </p:spTree>
    <p:extLst>
      <p:ext uri="{BB962C8B-B14F-4D97-AF65-F5344CB8AC3E}">
        <p14:creationId xmlns:p14="http://schemas.microsoft.com/office/powerpoint/2010/main" val="1351287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err="1">
                <a:solidFill>
                  <a:srgbClr val="0070C0"/>
                </a:solidFill>
                <a:highlight>
                  <a:srgbClr val="FFFF00"/>
                </a:highlight>
              </a:rPr>
              <a:t>DeepInsight</a:t>
            </a:r>
            <a:r>
              <a:rPr lang="en-US" dirty="0">
                <a:solidFill>
                  <a:srgbClr val="0070C0"/>
                </a:solidFill>
                <a:highlight>
                  <a:srgbClr val="FFFF00"/>
                </a:highlight>
              </a:rPr>
              <a:t> pipeline</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000" dirty="0">
                <a:solidFill>
                  <a:schemeClr val="bg2"/>
                </a:solidFill>
                <a:latin typeface="Proxima Nova" panose="020B0604020202020204" charset="0"/>
              </a:rPr>
              <a:t>As mentioned, one of the main advantages of CNNs compared to conventional neural networks is the automatic detection of the important features and hierarchical feature extraction. A simple CNN model proposed in [93] for the categorization of encrypted traffic. This paper is one of the first works leveraging CNNs in the context of traffic classification, in which encrypted traffic is transformed into two-dimensional images, and then the images fed into the CNN model to be classified. The authors reported an accuracy of 1D-CNN 1%, 82%, 98%, and 86%, and 2D-CNN 1%, 80%, 97%, and 84% for four different experiments, respectively. The main advantages of the method presented in this work over the existing traffic classifiers, such as classical ML classifiers, include (1) integrating feature extraction/selection/classification phases into an end-to-end framework; (2) categorization of the encrypted network traffic which is a challenging task for the traditional classifiers. In [94], the authors also adopted the CNN model for IP traffic classification. They converted sequences into images that fully represent the patterns of different applications, such as Facebook and Instagram. Then, the CNN model is employed to classify the images to different applications. Rezaei and Liu proposed a one-dimensional CNN-based semi-supervised approach to categorize five Google applications [95]. To reduce the need for large labeled traffic datasets, first, the model is pre-trained on a big unlabeled training test where the time series characteristics of a few samples of packets are considered as the input. The proposed method’s performance is evaluated with different sampling techniques (i.e., fixed step sampling, random sampling, and incremental sampling) on three different datasets, including the QUIC dataset, Unlabeled Waikato dataset, and Ariel dataset. The proposed pre-trained method achieved higher accuracy than its non-pre-trained counterpart, with 81.50%, 81.27%, and 80.76% on the QUIC dataset for the sampling techniques. As mentioned, the authors use a 1D-CNN as a classifier because they believe the using of new applications and network encryption techniques have considerably raised the complexity of the traffic classification tasks, mainly when one uses classical ML-based methods.</a:t>
            </a:r>
          </a:p>
        </p:txBody>
      </p:sp>
    </p:spTree>
    <p:extLst>
      <p:ext uri="{BB962C8B-B14F-4D97-AF65-F5344CB8AC3E}">
        <p14:creationId xmlns:p14="http://schemas.microsoft.com/office/powerpoint/2010/main" val="2325453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Our Proposed Solution</a:t>
            </a:r>
            <a:endParaRPr dirty="0"/>
          </a:p>
        </p:txBody>
      </p:sp>
      <p:sp>
        <p:nvSpPr>
          <p:cNvPr id="3" name="Text Placeholder 2">
            <a:extLst>
              <a:ext uri="{FF2B5EF4-FFF2-40B4-BE49-F238E27FC236}">
                <a16:creationId xmlns:a16="http://schemas.microsoft.com/office/drawing/2014/main" id="{3F00288B-8654-28D8-587C-8DB42168AB5C}"/>
              </a:ext>
            </a:extLst>
          </p:cNvPr>
          <p:cNvSpPr>
            <a:spLocks noGrp="1"/>
          </p:cNvSpPr>
          <p:nvPr>
            <p:ph type="body" idx="1"/>
          </p:nvPr>
        </p:nvSpPr>
        <p:spPr>
          <a:xfrm>
            <a:off x="632013" y="4040840"/>
            <a:ext cx="8041340" cy="300997"/>
          </a:xfrm>
        </p:spPr>
        <p:txBody>
          <a:bodyPr/>
          <a:lstStyle/>
          <a:p>
            <a:pPr marL="107948" indent="0">
              <a:buNone/>
            </a:pPr>
            <a:r>
              <a:rPr lang="en-US" sz="900" dirty="0"/>
              <a:t>Source: https://write.agrevolution.in/ds-pipeline-the-much-needed-data-science-infrastructure-design-part-1-the-concept-4ceb57944974</a:t>
            </a:r>
          </a:p>
        </p:txBody>
      </p:sp>
      <p:pic>
        <p:nvPicPr>
          <p:cNvPr id="6" name="Picture 5">
            <a:extLst>
              <a:ext uri="{FF2B5EF4-FFF2-40B4-BE49-F238E27FC236}">
                <a16:creationId xmlns:a16="http://schemas.microsoft.com/office/drawing/2014/main" id="{F0B0338B-5F4B-62C6-FD62-9C212FEF017E}"/>
              </a:ext>
            </a:extLst>
          </p:cNvPr>
          <p:cNvPicPr>
            <a:picLocks noChangeAspect="1"/>
          </p:cNvPicPr>
          <p:nvPr/>
        </p:nvPicPr>
        <p:blipFill>
          <a:blip r:embed="rId3"/>
          <a:stretch>
            <a:fillRect/>
          </a:stretch>
        </p:blipFill>
        <p:spPr>
          <a:xfrm>
            <a:off x="2316256" y="1148767"/>
            <a:ext cx="4511488" cy="2761031"/>
          </a:xfrm>
          <a:prstGeom prst="rect">
            <a:avLst/>
          </a:prstGeom>
        </p:spPr>
      </p:pic>
    </p:spTree>
    <p:extLst>
      <p:ext uri="{BB962C8B-B14F-4D97-AF65-F5344CB8AC3E}">
        <p14:creationId xmlns:p14="http://schemas.microsoft.com/office/powerpoint/2010/main" val="329301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MLE Stack (2 min)</a:t>
            </a:r>
            <a:endParaRPr dirty="0">
              <a:solidFill>
                <a:srgbClr val="0070C0"/>
              </a:solidFill>
            </a:endParaRPr>
          </a:p>
        </p:txBody>
      </p:sp>
      <p:sp>
        <p:nvSpPr>
          <p:cNvPr id="7" name="TextBox 6">
            <a:extLst>
              <a:ext uri="{FF2B5EF4-FFF2-40B4-BE49-F238E27FC236}">
                <a16:creationId xmlns:a16="http://schemas.microsoft.com/office/drawing/2014/main" id="{BC71A03F-FE9C-518C-CF12-72D736B50086}"/>
              </a:ext>
            </a:extLst>
          </p:cNvPr>
          <p:cNvSpPr txBox="1"/>
          <p:nvPr/>
        </p:nvSpPr>
        <p:spPr>
          <a:xfrm>
            <a:off x="311700" y="4265014"/>
            <a:ext cx="8720657" cy="261610"/>
          </a:xfrm>
          <a:prstGeom prst="rect">
            <a:avLst/>
          </a:prstGeom>
          <a:noFill/>
        </p:spPr>
        <p:txBody>
          <a:bodyPr wrap="none" rtlCol="0">
            <a:spAutoFit/>
          </a:bodyPr>
          <a:lstStyle/>
          <a:p>
            <a:pPr marL="107948" indent="0">
              <a:buNone/>
            </a:pPr>
            <a:r>
              <a:rPr lang="en-US" sz="1100" dirty="0"/>
              <a:t>Source: https://write.agrevolution.in/ds-pipeline-the-much-needed-data-science-infrastructure-design-part-1-the-concept-4ceb57944974</a:t>
            </a:r>
          </a:p>
        </p:txBody>
      </p:sp>
      <p:pic>
        <p:nvPicPr>
          <p:cNvPr id="2050" name="Picture 2">
            <a:extLst>
              <a:ext uri="{FF2B5EF4-FFF2-40B4-BE49-F238E27FC236}">
                <a16:creationId xmlns:a16="http://schemas.microsoft.com/office/drawing/2014/main" id="{7FAEFA8D-430A-9E82-6393-D6F9CB392E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6420" y="1160369"/>
            <a:ext cx="6391159" cy="28227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Data [&amp; Model]</a:t>
            </a:r>
            <a:endParaRPr dirty="0">
              <a:solidFill>
                <a:srgbClr val="0070C0"/>
              </a:solidFill>
            </a:endParaRPr>
          </a:p>
        </p:txBody>
      </p:sp>
      <p:sp>
        <p:nvSpPr>
          <p:cNvPr id="128" name="Google Shape;128;g133c1f20611_0_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SG" sz="1400" dirty="0">
                <a:solidFill>
                  <a:schemeClr val="bg2"/>
                </a:solidFill>
                <a:latin typeface="Proxima Nova" panose="020B0604020202020204" charset="0"/>
              </a:rPr>
              <a:t>We expect to gain a deeper understanding of network traffic classification based on network traffic data and the use of ML models.</a:t>
            </a:r>
            <a:endParaRPr lang="en-US" sz="1400" dirty="0">
              <a:solidFill>
                <a:schemeClr val="bg2"/>
              </a:solidFill>
              <a:latin typeface="Proxima Nova" panose="020B0604020202020204" charset="0"/>
            </a:endParaRPr>
          </a:p>
          <a:p>
            <a:pPr>
              <a:buFont typeface="Wingdings" panose="05000000000000000000" pitchFamily="2" charset="2"/>
              <a:buChar char="§"/>
            </a:pPr>
            <a:r>
              <a:rPr lang="en-SG" sz="1400" i="1" u="sng" dirty="0">
                <a:solidFill>
                  <a:schemeClr val="bg2"/>
                </a:solidFill>
                <a:effectLst/>
                <a:latin typeface="Proxima Nova" panose="020B0604020202020204" charset="0"/>
                <a:ea typeface="Arial" panose="020B0604020202020204" pitchFamily="34" charset="0"/>
              </a:rPr>
              <a:t>Our proposed dataset (UNR-IDD) is based on a custom application that collects and logs the available statistics captured periodically (every 5 sec – tumbling windows) from OpenFlow switches.</a:t>
            </a:r>
            <a:r>
              <a:rPr lang="en-US" sz="1400" i="1" u="sng" dirty="0">
                <a:solidFill>
                  <a:schemeClr val="bg2"/>
                </a:solidFill>
                <a:effectLst/>
                <a:latin typeface="Proxima Nova" panose="020B0604020202020204" charset="0"/>
              </a:rPr>
              <a:t> </a:t>
            </a:r>
            <a:r>
              <a:rPr lang="en-SG" sz="1400" i="1" u="sng" dirty="0">
                <a:solidFill>
                  <a:schemeClr val="bg2"/>
                </a:solidFill>
                <a:latin typeface="Proxima Nova" panose="020B0604020202020204" charset="0"/>
              </a:rPr>
              <a:t>D</a:t>
            </a:r>
            <a:r>
              <a:rPr lang="en-SG" sz="1400" i="1" u="sng" dirty="0">
                <a:solidFill>
                  <a:schemeClr val="bg2"/>
                </a:solidFill>
                <a:effectLst/>
                <a:latin typeface="Proxima Nova" panose="020B0604020202020204" charset="0"/>
                <a:ea typeface="Arial" panose="020B0604020202020204" pitchFamily="34" charset="0"/>
              </a:rPr>
              <a:t>elta port statistics are </a:t>
            </a:r>
            <a:r>
              <a:rPr lang="en-SG" sz="1400" i="1" u="sng" dirty="0">
                <a:solidFill>
                  <a:schemeClr val="bg2"/>
                </a:solidFill>
                <a:latin typeface="Proxima Nova" panose="020B0604020202020204" charset="0"/>
                <a:ea typeface="Arial" panose="020B0604020202020204" pitchFamily="34" charset="0"/>
              </a:rPr>
              <a:t>also</a:t>
            </a:r>
            <a:r>
              <a:rPr lang="en-SG" sz="1400" i="1" u="sng" dirty="0">
                <a:solidFill>
                  <a:schemeClr val="bg2"/>
                </a:solidFill>
                <a:effectLst/>
                <a:latin typeface="Proxima Nova" panose="020B0604020202020204" charset="0"/>
                <a:ea typeface="Arial" panose="020B0604020202020204" pitchFamily="34" charset="0"/>
              </a:rPr>
              <a:t> computed</a:t>
            </a:r>
            <a:r>
              <a:rPr lang="en-US" sz="1400" i="1" u="sng" dirty="0">
                <a:solidFill>
                  <a:schemeClr val="bg2"/>
                </a:solidFill>
                <a:latin typeface="Proxima Nova" panose="020B0604020202020204" charset="0"/>
                <a:ea typeface="Arial" panose="020B0604020202020204" pitchFamily="34" charset="0"/>
              </a:rPr>
              <a:t>.</a:t>
            </a:r>
            <a:endParaRPr lang="en-US" sz="1400" i="1" u="sng" dirty="0">
              <a:solidFill>
                <a:schemeClr val="bg2"/>
              </a:solidFill>
              <a:latin typeface="Proxima Nova" panose="020B0604020202020204" charset="0"/>
            </a:endParaRPr>
          </a:p>
          <a:p>
            <a:pPr>
              <a:buFont typeface="Wingdings" panose="05000000000000000000" pitchFamily="2" charset="2"/>
              <a:buChar char="§"/>
            </a:pPr>
            <a:r>
              <a:rPr lang="en-SG" sz="1400" dirty="0">
                <a:solidFill>
                  <a:schemeClr val="bg2"/>
                </a:solidFill>
                <a:effectLst/>
                <a:latin typeface="Proxima Nova" panose="020B0604020202020204" charset="0"/>
                <a:ea typeface="Arial" panose="020B0604020202020204" pitchFamily="34" charset="0"/>
              </a:rPr>
              <a:t>We expect that the use of a multi-label classification for network analysis</a:t>
            </a:r>
            <a:r>
              <a:rPr lang="en-US" sz="1400" dirty="0">
                <a:solidFill>
                  <a:schemeClr val="bg2"/>
                </a:solidFill>
                <a:latin typeface="Proxima Nova" panose="020B0604020202020204" charset="0"/>
                <a:ea typeface="Arial" panose="020B0604020202020204" pitchFamily="34" charset="0"/>
              </a:rPr>
              <a:t> </a:t>
            </a:r>
            <a:r>
              <a:rPr lang="en-SG" sz="1400" dirty="0">
                <a:solidFill>
                  <a:schemeClr val="bg2"/>
                </a:solidFill>
                <a:effectLst/>
                <a:latin typeface="Proxima Nova" panose="020B0604020202020204" charset="0"/>
                <a:ea typeface="Arial" panose="020B0604020202020204" pitchFamily="34" charset="0"/>
              </a:rPr>
              <a:t>will provide a robust identification of network flow, giving (a Security Team) a better understanding of the type of port flow.</a:t>
            </a:r>
            <a:r>
              <a:rPr lang="en-US" sz="1400" dirty="0">
                <a:solidFill>
                  <a:schemeClr val="bg2"/>
                </a:solidFill>
                <a:effectLst/>
                <a:latin typeface="Proxima Nova" panose="020B0604020202020204" charset="0"/>
              </a:rPr>
              <a:t> </a:t>
            </a:r>
            <a:endParaRPr lang="en-US" sz="1400" dirty="0">
              <a:solidFill>
                <a:schemeClr val="bg2"/>
              </a:solidFill>
              <a:latin typeface="Proxima Nova" panose="020B0604020202020204" charset="0"/>
            </a:endParaRPr>
          </a:p>
          <a:p>
            <a:pPr>
              <a:buFont typeface="Wingdings" panose="05000000000000000000" pitchFamily="2" charset="2"/>
              <a:buChar char="§"/>
            </a:pPr>
            <a:r>
              <a:rPr lang="en-SG" sz="1400" dirty="0">
                <a:solidFill>
                  <a:schemeClr val="bg2"/>
                </a:solidFill>
                <a:effectLst/>
                <a:latin typeface="Proxima Nova" panose="020B0604020202020204" charset="0"/>
                <a:ea typeface="Arial" panose="020B0604020202020204" pitchFamily="34" charset="0"/>
              </a:rPr>
              <a:t>The model Network Intrusion Detection should be deployed to be hit from an API or some sort of streaming process/batch load as events are generated.</a:t>
            </a:r>
            <a:r>
              <a:rPr lang="en-SG" sz="1400" dirty="0">
                <a:solidFill>
                  <a:schemeClr val="bg2"/>
                </a:solidFill>
                <a:latin typeface="Proxima Nova" panose="020B0604020202020204" charset="0"/>
                <a:ea typeface="Arial" panose="020B0604020202020204" pitchFamily="34" charset="0"/>
              </a:rPr>
              <a:t> (Dashboard)</a:t>
            </a:r>
            <a:endParaRPr lang="en-US" sz="1400" dirty="0">
              <a:solidFill>
                <a:schemeClr val="bg2"/>
              </a:solidFill>
              <a:effectLst/>
              <a:latin typeface="Proxima Nova" panose="020B0604020202020204" charset="0"/>
            </a:endParaRPr>
          </a:p>
          <a:p>
            <a:pPr>
              <a:buFont typeface="Wingdings" panose="05000000000000000000" pitchFamily="2" charset="2"/>
              <a:buChar char="§"/>
            </a:pPr>
            <a:r>
              <a:rPr lang="en-US" sz="1400" dirty="0">
                <a:solidFill>
                  <a:schemeClr val="bg2"/>
                </a:solidFill>
                <a:latin typeface="Proxima Nova" panose="020B0604020202020204" charset="0"/>
              </a:rPr>
              <a:t>Which model to use still to be determined, but many will be tested;</a:t>
            </a:r>
          </a:p>
          <a:p>
            <a:pPr>
              <a:buFont typeface="Wingdings" panose="05000000000000000000" pitchFamily="2" charset="2"/>
              <a:buChar char="§"/>
            </a:pPr>
            <a:endParaRPr lang="en-US" sz="1400" dirty="0">
              <a:solidFill>
                <a:schemeClr val="bg2"/>
              </a:solidFill>
              <a:latin typeface="Proxima Nova" panose="020B0604020202020204" charset="0"/>
            </a:endParaRPr>
          </a:p>
          <a:p>
            <a:pPr marL="107948" indent="0" algn="r">
              <a:buNone/>
            </a:pPr>
            <a:r>
              <a:rPr lang="en-US" sz="1050" dirty="0">
                <a:hlinkClick r:id="rId3"/>
              </a:rPr>
              <a:t>Source: </a:t>
            </a:r>
            <a:r>
              <a:rPr lang="en-US" sz="1050" dirty="0" err="1">
                <a:hlinkClick r:id="rId3"/>
              </a:rPr>
              <a:t>Tapadhir</a:t>
            </a:r>
            <a:r>
              <a:rPr lang="en-US" sz="1050" dirty="0">
                <a:hlinkClick r:id="rId3"/>
              </a:rPr>
              <a:t> Das - UNR-IDD Dataset</a:t>
            </a:r>
            <a:endParaRPr lang="en-US" sz="1100" dirty="0">
              <a:solidFill>
                <a:schemeClr val="bg2"/>
              </a:solidFill>
              <a:latin typeface="Proxima Nova" panose="020B0604020202020204" charset="0"/>
            </a:endParaRPr>
          </a:p>
          <a:p>
            <a:pPr indent="0">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133c1f20611_0_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Demo (2 min)</a:t>
            </a:r>
            <a:endParaRPr dirty="0">
              <a:solidFill>
                <a:srgbClr val="0070C0"/>
              </a:solidFill>
            </a:endParaRPr>
          </a:p>
        </p:txBody>
      </p:sp>
      <p:pic>
        <p:nvPicPr>
          <p:cNvPr id="135" name="Google Shape;135;g133c1f20611_0_20"/>
          <p:cNvPicPr preferRelativeResize="0"/>
          <p:nvPr/>
        </p:nvPicPr>
        <p:blipFill rotWithShape="1">
          <a:blip r:embed="rId3">
            <a:alphaModFix/>
          </a:blip>
          <a:srcRect/>
          <a:stretch/>
        </p:blipFill>
        <p:spPr>
          <a:xfrm>
            <a:off x="2863800" y="1017725"/>
            <a:ext cx="3416400" cy="3416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data (network topology)</a:t>
            </a:r>
            <a:endParaRPr dirty="0">
              <a:solidFill>
                <a:srgbClr val="0070C0"/>
              </a:solidFill>
            </a:endParaRPr>
          </a:p>
        </p:txBody>
      </p:sp>
      <p:pic>
        <p:nvPicPr>
          <p:cNvPr id="5122" name="Picture 2">
            <a:extLst>
              <a:ext uri="{FF2B5EF4-FFF2-40B4-BE49-F238E27FC236}">
                <a16:creationId xmlns:a16="http://schemas.microsoft.com/office/drawing/2014/main" id="{BA7BE798-6563-6081-71A1-4641951346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3037" y="1490391"/>
            <a:ext cx="3908560" cy="199703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6BA789B-66E6-70D4-0BC2-D404B442E573}"/>
              </a:ext>
            </a:extLst>
          </p:cNvPr>
          <p:cNvSpPr txBox="1"/>
          <p:nvPr/>
        </p:nvSpPr>
        <p:spPr>
          <a:xfrm>
            <a:off x="5163671" y="4125775"/>
            <a:ext cx="3668629" cy="261610"/>
          </a:xfrm>
          <a:prstGeom prst="rect">
            <a:avLst/>
          </a:prstGeom>
          <a:noFill/>
        </p:spPr>
        <p:txBody>
          <a:bodyPr wrap="square">
            <a:spAutoFit/>
          </a:bodyPr>
          <a:lstStyle/>
          <a:p>
            <a:pPr marL="107948" indent="0" algn="r">
              <a:buNone/>
            </a:pPr>
            <a:r>
              <a:rPr lang="en-US" sz="1100" dirty="0">
                <a:hlinkClick r:id="rId4"/>
              </a:rPr>
              <a:t>Source: </a:t>
            </a:r>
            <a:r>
              <a:rPr lang="en-US" sz="1100" dirty="0" err="1">
                <a:hlinkClick r:id="rId4"/>
              </a:rPr>
              <a:t>Tapadhir</a:t>
            </a:r>
            <a:r>
              <a:rPr lang="en-US" sz="1100" dirty="0">
                <a:hlinkClick r:id="rId4"/>
              </a:rPr>
              <a:t> Das - UNR-IDD Dataset</a:t>
            </a:r>
            <a:endParaRPr lang="en-US" sz="1100" dirty="0">
              <a:solidFill>
                <a:schemeClr val="bg2"/>
              </a:solidFill>
              <a:latin typeface="Proxima Nova" panose="020B0604020202020204" charset="0"/>
            </a:endParaRPr>
          </a:p>
        </p:txBody>
      </p:sp>
      <p:sp>
        <p:nvSpPr>
          <p:cNvPr id="2" name="Google Shape;134;g133c1f20611_0_20">
            <a:extLst>
              <a:ext uri="{FF2B5EF4-FFF2-40B4-BE49-F238E27FC236}">
                <a16:creationId xmlns:a16="http://schemas.microsoft.com/office/drawing/2014/main" id="{23BAC40A-278E-FF4E-B96E-660C27129B70}"/>
              </a:ext>
            </a:extLst>
          </p:cNvPr>
          <p:cNvSpPr txBox="1">
            <a:spLocks noGrp="1"/>
          </p:cNvSpPr>
          <p:nvPr>
            <p:ph type="body" idx="1"/>
          </p:nvPr>
        </p:nvSpPr>
        <p:spPr>
          <a:xfrm>
            <a:off x="231018" y="1172645"/>
            <a:ext cx="3749312"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200" b="0" i="0" dirty="0">
                <a:solidFill>
                  <a:schemeClr val="bg2"/>
                </a:solidFill>
                <a:effectLst/>
                <a:latin typeface="Lato" panose="020F0502020204030203" pitchFamily="34" charset="0"/>
              </a:rPr>
              <a:t>Flow Simulation: </a:t>
            </a:r>
            <a:r>
              <a:rPr lang="en-US" sz="1200" b="0" i="0" dirty="0" err="1">
                <a:solidFill>
                  <a:schemeClr val="bg2"/>
                </a:solidFill>
                <a:effectLst/>
                <a:latin typeface="Lato" panose="020F0502020204030203" pitchFamily="34" charset="0"/>
              </a:rPr>
              <a:t>IPerf</a:t>
            </a:r>
            <a:r>
              <a:rPr lang="en-US" sz="1200" b="0" i="0" dirty="0">
                <a:solidFill>
                  <a:schemeClr val="bg2"/>
                </a:solidFill>
                <a:effectLst/>
                <a:latin typeface="Lato" panose="020F0502020204030203" pitchFamily="34" charset="0"/>
              </a:rPr>
              <a:t> is used to create TCP and UDP data streams simulating network flows in virtual and real networks using dummy payloads.</a:t>
            </a:r>
            <a:endParaRPr lang="en-US" sz="1400" dirty="0">
              <a:solidFill>
                <a:schemeClr val="bg2"/>
              </a:solidFill>
              <a:latin typeface="Proxima Nova" panose="020B0604020202020204" charset="0"/>
            </a:endParaRPr>
          </a:p>
          <a:p>
            <a:pPr>
              <a:buFont typeface="Wingdings" panose="05000000000000000000" pitchFamily="2" charset="2"/>
              <a:buChar char="§"/>
            </a:pPr>
            <a:endParaRPr lang="en-US" sz="1400" dirty="0">
              <a:solidFill>
                <a:schemeClr val="bg2"/>
              </a:solidFill>
              <a:latin typeface="Proxima Nova" panose="020B0604020202020204" charset="0"/>
            </a:endParaRPr>
          </a:p>
          <a:p>
            <a:pPr>
              <a:buFont typeface="Wingdings" panose="05000000000000000000" pitchFamily="2" charset="2"/>
              <a:buChar char="§"/>
            </a:pPr>
            <a:r>
              <a:rPr lang="en-US" sz="1200" b="0" i="0" dirty="0">
                <a:solidFill>
                  <a:schemeClr val="bg2"/>
                </a:solidFill>
                <a:effectLst/>
                <a:latin typeface="Lato" panose="020F0502020204030203" pitchFamily="34" charset="0"/>
              </a:rPr>
              <a:t>Data Collection: we create a custom application to collect and log the available statistics that are captured periodically (once in every 5 seconds) from OpenFlow (OF) switches. The statistics are collected through by means of </a:t>
            </a:r>
            <a:r>
              <a:rPr lang="en-US" sz="1200" b="0" i="1" dirty="0" err="1">
                <a:solidFill>
                  <a:schemeClr val="bg2"/>
                </a:solidFill>
                <a:effectLst/>
                <a:latin typeface="Lato" panose="020F0502020204030203" pitchFamily="34" charset="0"/>
              </a:rPr>
              <a:t>OFPPortStatsRequest</a:t>
            </a:r>
            <a:r>
              <a:rPr lang="en-US" sz="1200" b="0" i="0" dirty="0">
                <a:solidFill>
                  <a:schemeClr val="bg2"/>
                </a:solidFill>
                <a:effectLst/>
                <a:latin typeface="Lato" panose="020F0502020204030203" pitchFamily="34" charset="0"/>
              </a:rPr>
              <a:t> and </a:t>
            </a:r>
            <a:r>
              <a:rPr lang="en-US" sz="1200" b="0" i="1" dirty="0" err="1">
                <a:solidFill>
                  <a:schemeClr val="bg2"/>
                </a:solidFill>
                <a:effectLst/>
                <a:latin typeface="Lato" panose="020F0502020204030203" pitchFamily="34" charset="0"/>
              </a:rPr>
              <a:t>OFPPortStatsReply</a:t>
            </a:r>
            <a:r>
              <a:rPr lang="en-US" sz="1200" b="0" i="1" dirty="0">
                <a:solidFill>
                  <a:schemeClr val="bg2"/>
                </a:solidFill>
                <a:effectLst/>
                <a:latin typeface="Lato" panose="020F0502020204030203" pitchFamily="34" charset="0"/>
              </a:rPr>
              <a:t> </a:t>
            </a:r>
            <a:r>
              <a:rPr lang="en-US" sz="1200" b="0" i="0" dirty="0">
                <a:solidFill>
                  <a:schemeClr val="bg2"/>
                </a:solidFill>
                <a:effectLst/>
                <a:latin typeface="Lato" panose="020F0502020204030203" pitchFamily="34" charset="0"/>
              </a:rPr>
              <a:t>messages between controller and switches. </a:t>
            </a:r>
            <a:endParaRPr lang="en-US" sz="1400" dirty="0">
              <a:solidFill>
                <a:schemeClr val="bg2"/>
              </a:solidFill>
              <a:latin typeface="Proxima Nova" panose="020B0604020202020204" charset="0"/>
            </a:endParaRPr>
          </a:p>
          <a:p>
            <a:pPr>
              <a:buFont typeface="Wingdings" panose="05000000000000000000" pitchFamily="2" charset="2"/>
              <a:buChar char="§"/>
            </a:pPr>
            <a:endParaRPr lang="en-US" sz="1400" dirty="0">
              <a:solidFill>
                <a:schemeClr val="bg2"/>
              </a:solidFill>
              <a:latin typeface="Proxima Nova" panose="020B0604020202020204" charset="0"/>
            </a:endParaRPr>
          </a:p>
          <a:p>
            <a:pPr>
              <a:buFont typeface="Wingdings" panose="05000000000000000000" pitchFamily="2" charset="2"/>
              <a:buChar char="§"/>
            </a:pPr>
            <a:endParaRPr lang="en-US" sz="1400" dirty="0">
              <a:solidFill>
                <a:schemeClr val="bg2"/>
              </a:solidFill>
              <a:latin typeface="Proxima Nova" panose="020B0604020202020204" charset="0"/>
            </a:endParaRPr>
          </a:p>
          <a:p>
            <a:pPr marL="0" indent="0">
              <a:buNone/>
            </a:pPr>
            <a:endParaRPr dirty="0"/>
          </a:p>
          <a:p>
            <a:pPr marL="0" indent="0">
              <a:buNone/>
            </a:pPr>
            <a:endParaRPr dirty="0"/>
          </a:p>
        </p:txBody>
      </p:sp>
    </p:spTree>
    <p:extLst>
      <p:ext uri="{BB962C8B-B14F-4D97-AF65-F5344CB8AC3E}">
        <p14:creationId xmlns:p14="http://schemas.microsoft.com/office/powerpoint/2010/main" val="2554354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data (network topology)</a:t>
            </a:r>
            <a:endParaRPr dirty="0">
              <a:solidFill>
                <a:srgbClr val="0070C0"/>
              </a:solidFill>
            </a:endParaRPr>
          </a:p>
        </p:txBody>
      </p:sp>
      <p:graphicFrame>
        <p:nvGraphicFramePr>
          <p:cNvPr id="7" name="Table 6">
            <a:extLst>
              <a:ext uri="{FF2B5EF4-FFF2-40B4-BE49-F238E27FC236}">
                <a16:creationId xmlns:a16="http://schemas.microsoft.com/office/drawing/2014/main" id="{48C4956B-AF43-1DA8-CC0A-E3E4D535568C}"/>
              </a:ext>
            </a:extLst>
          </p:cNvPr>
          <p:cNvGraphicFramePr>
            <a:graphicFrameLocks noGrp="1"/>
          </p:cNvGraphicFramePr>
          <p:nvPr>
            <p:extLst>
              <p:ext uri="{D42A27DB-BD31-4B8C-83A1-F6EECF244321}">
                <p14:modId xmlns:p14="http://schemas.microsoft.com/office/powerpoint/2010/main" val="234934316"/>
              </p:ext>
            </p:extLst>
          </p:nvPr>
        </p:nvGraphicFramePr>
        <p:xfrm>
          <a:off x="592248" y="1152525"/>
          <a:ext cx="7959504" cy="3416300"/>
        </p:xfrm>
        <a:graphic>
          <a:graphicData uri="http://schemas.openxmlformats.org/drawingml/2006/table">
            <a:tbl>
              <a:tblPr/>
              <a:tblGrid>
                <a:gridCol w="3979752">
                  <a:extLst>
                    <a:ext uri="{9D8B030D-6E8A-4147-A177-3AD203B41FA5}">
                      <a16:colId xmlns:a16="http://schemas.microsoft.com/office/drawing/2014/main" val="2304966165"/>
                    </a:ext>
                  </a:extLst>
                </a:gridCol>
                <a:gridCol w="3979752">
                  <a:extLst>
                    <a:ext uri="{9D8B030D-6E8A-4147-A177-3AD203B41FA5}">
                      <a16:colId xmlns:a16="http://schemas.microsoft.com/office/drawing/2014/main" val="1392858316"/>
                    </a:ext>
                  </a:extLst>
                </a:gridCol>
              </a:tblGrid>
              <a:tr h="341630">
                <a:tc>
                  <a:txBody>
                    <a:bodyPr/>
                    <a:lstStyle/>
                    <a:p>
                      <a:pPr algn="l" fontAlgn="t" latinLnBrk="0"/>
                      <a:r>
                        <a:rPr lang="en-US" sz="1300" b="1" dirty="0">
                          <a:solidFill>
                            <a:schemeClr val="bg2"/>
                          </a:solidFill>
                          <a:effectLst/>
                          <a:latin typeface="Arial" panose="020B0604020202020204" pitchFamily="34" charset="0"/>
                        </a:rPr>
                        <a:t>Port Statistic</a:t>
                      </a:r>
                    </a:p>
                  </a:txBody>
                  <a:tcPr marL="35586" marR="35586" marT="71173" marB="71173">
                    <a:lnL w="7620" cap="flat" cmpd="sng" algn="ctr">
                      <a:solidFill>
                        <a:srgbClr val="E0107C"/>
                      </a:solidFill>
                      <a:prstDash val="solid"/>
                      <a:round/>
                      <a:headEnd type="none" w="med" len="med"/>
                      <a:tailEnd type="none" w="med" len="med"/>
                    </a:lnL>
                    <a:lnR w="7620" cap="flat" cmpd="sng" algn="ctr">
                      <a:solidFill>
                        <a:srgbClr val="E00F7C"/>
                      </a:solidFill>
                      <a:prstDash val="solid"/>
                      <a:round/>
                      <a:headEnd type="none" w="med" len="med"/>
                      <a:tailEnd type="none" w="med" len="med"/>
                    </a:lnR>
                    <a:lnT w="7620" cap="flat" cmpd="sng" algn="ctr">
                      <a:solidFill>
                        <a:srgbClr val="E0107C"/>
                      </a:solidFill>
                      <a:prstDash val="solid"/>
                      <a:round/>
                      <a:headEnd type="none" w="med" len="med"/>
                      <a:tailEnd type="none" w="med" len="med"/>
                    </a:lnT>
                    <a:lnB w="7620" cap="flat" cmpd="sng" algn="ctr">
                      <a:solidFill>
                        <a:srgbClr val="200F7C"/>
                      </a:solidFill>
                      <a:prstDash val="solid"/>
                      <a:round/>
                      <a:headEnd type="none" w="med" len="med"/>
                      <a:tailEnd type="none" w="med" len="med"/>
                    </a:lnB>
                  </a:tcPr>
                </a:tc>
                <a:tc>
                  <a:txBody>
                    <a:bodyPr/>
                    <a:lstStyle/>
                    <a:p>
                      <a:pPr algn="l" fontAlgn="t" latinLnBrk="0"/>
                      <a:r>
                        <a:rPr lang="en-US" sz="1300" b="1">
                          <a:solidFill>
                            <a:schemeClr val="bg2"/>
                          </a:solidFill>
                          <a:effectLst/>
                          <a:latin typeface="Arial" panose="020B0604020202020204" pitchFamily="34" charset="0"/>
                        </a:rPr>
                        <a:t>Description</a:t>
                      </a:r>
                    </a:p>
                  </a:txBody>
                  <a:tcPr marL="35586" marR="35586" marT="71173" marB="71173">
                    <a:lnL w="7620" cap="flat" cmpd="sng" algn="ctr">
                      <a:solidFill>
                        <a:srgbClr val="E00F7C"/>
                      </a:solidFill>
                      <a:prstDash val="solid"/>
                      <a:round/>
                      <a:headEnd type="none" w="med" len="med"/>
                      <a:tailEnd type="none" w="med" len="med"/>
                    </a:lnL>
                    <a:lnR w="7620" cap="flat" cmpd="sng" algn="ctr">
                      <a:solidFill>
                        <a:srgbClr val="E00F7C"/>
                      </a:solidFill>
                      <a:prstDash val="solid"/>
                      <a:round/>
                      <a:headEnd type="none" w="med" len="med"/>
                      <a:tailEnd type="none" w="med" len="med"/>
                    </a:lnR>
                    <a:lnT w="7620" cap="flat" cmpd="sng" algn="ctr">
                      <a:solidFill>
                        <a:srgbClr val="E00F7C"/>
                      </a:solidFill>
                      <a:prstDash val="solid"/>
                      <a:round/>
                      <a:headEnd type="none" w="med" len="med"/>
                      <a:tailEnd type="none" w="med" len="med"/>
                    </a:lnT>
                    <a:lnB w="7620" cap="flat" cmpd="sng" algn="ctr">
                      <a:solidFill>
                        <a:srgbClr val="800E7C"/>
                      </a:solidFill>
                      <a:prstDash val="solid"/>
                      <a:round/>
                      <a:headEnd type="none" w="med" len="med"/>
                      <a:tailEnd type="none" w="med" len="med"/>
                    </a:lnB>
                  </a:tcPr>
                </a:tc>
                <a:extLst>
                  <a:ext uri="{0D108BD9-81ED-4DB2-BD59-A6C34878D82A}">
                    <a16:rowId xmlns:a16="http://schemas.microsoft.com/office/drawing/2014/main" val="1325763858"/>
                  </a:ext>
                </a:extLst>
              </a:tr>
              <a:tr h="341630">
                <a:tc>
                  <a:txBody>
                    <a:bodyPr/>
                    <a:lstStyle/>
                    <a:p>
                      <a:pPr algn="l" fontAlgn="t" latinLnBrk="0"/>
                      <a:r>
                        <a:rPr lang="en-US" sz="1300" dirty="0">
                          <a:solidFill>
                            <a:schemeClr val="bg2"/>
                          </a:solidFill>
                          <a:effectLst/>
                          <a:latin typeface="Arial" panose="020B0604020202020204" pitchFamily="34" charset="0"/>
                        </a:rPr>
                        <a:t>Received Packets</a:t>
                      </a:r>
                    </a:p>
                  </a:txBody>
                  <a:tcPr marL="35586" marR="35586" marT="71173" marB="71173">
                    <a:lnL w="7620" cap="flat" cmpd="sng" algn="ctr">
                      <a:solidFill>
                        <a:srgbClr val="200F7C"/>
                      </a:solidFill>
                      <a:prstDash val="solid"/>
                      <a:round/>
                      <a:headEnd type="none" w="med" len="med"/>
                      <a:tailEnd type="none" w="med" len="med"/>
                    </a:lnL>
                    <a:lnR w="7620" cap="flat" cmpd="sng" algn="ctr">
                      <a:solidFill>
                        <a:srgbClr val="800E7C"/>
                      </a:solidFill>
                      <a:prstDash val="solid"/>
                      <a:round/>
                      <a:headEnd type="none" w="med" len="med"/>
                      <a:tailEnd type="none" w="med" len="med"/>
                    </a:lnR>
                    <a:lnT w="7620" cap="flat" cmpd="sng" algn="ctr">
                      <a:solidFill>
                        <a:srgbClr val="200F7C"/>
                      </a:solidFill>
                      <a:prstDash val="solid"/>
                      <a:round/>
                      <a:headEnd type="none" w="med" len="med"/>
                      <a:tailEnd type="none" w="med" len="med"/>
                    </a:lnT>
                    <a:lnB w="7620" cap="flat" cmpd="sng" algn="ctr">
                      <a:solidFill>
                        <a:srgbClr val="20117C"/>
                      </a:solidFill>
                      <a:prstDash val="solid"/>
                      <a:round/>
                      <a:headEnd type="none" w="med" len="med"/>
                      <a:tailEnd type="none" w="med" len="med"/>
                    </a:lnB>
                  </a:tcPr>
                </a:tc>
                <a:tc>
                  <a:txBody>
                    <a:bodyPr/>
                    <a:lstStyle/>
                    <a:p>
                      <a:pPr algn="l" fontAlgn="t" latinLnBrk="0"/>
                      <a:r>
                        <a:rPr lang="en-US" sz="1300">
                          <a:solidFill>
                            <a:schemeClr val="bg2"/>
                          </a:solidFill>
                          <a:effectLst/>
                          <a:latin typeface="Arial" panose="020B0604020202020204" pitchFamily="34" charset="0"/>
                        </a:rPr>
                        <a:t>Number of packets received by the port</a:t>
                      </a:r>
                    </a:p>
                  </a:txBody>
                  <a:tcPr marL="35586" marR="35586" marT="71173" marB="71173">
                    <a:lnL w="7620" cap="flat" cmpd="sng" algn="ctr">
                      <a:solidFill>
                        <a:srgbClr val="800E7C"/>
                      </a:solidFill>
                      <a:prstDash val="solid"/>
                      <a:round/>
                      <a:headEnd type="none" w="med" len="med"/>
                      <a:tailEnd type="none" w="med" len="med"/>
                    </a:lnL>
                    <a:lnR w="7620" cap="flat" cmpd="sng" algn="ctr">
                      <a:solidFill>
                        <a:srgbClr val="800E7C"/>
                      </a:solidFill>
                      <a:prstDash val="solid"/>
                      <a:round/>
                      <a:headEnd type="none" w="med" len="med"/>
                      <a:tailEnd type="none" w="med" len="med"/>
                    </a:lnR>
                    <a:lnT w="7620" cap="flat" cmpd="sng" algn="ctr">
                      <a:solidFill>
                        <a:srgbClr val="800E7C"/>
                      </a:solidFill>
                      <a:prstDash val="solid"/>
                      <a:round/>
                      <a:headEnd type="none" w="med" len="med"/>
                      <a:tailEnd type="none" w="med" len="med"/>
                    </a:lnT>
                    <a:lnB w="7620" cap="flat" cmpd="sng" algn="ctr">
                      <a:solidFill>
                        <a:srgbClr val="400D7C"/>
                      </a:solidFill>
                      <a:prstDash val="solid"/>
                      <a:round/>
                      <a:headEnd type="none" w="med" len="med"/>
                      <a:tailEnd type="none" w="med" len="med"/>
                    </a:lnB>
                  </a:tcPr>
                </a:tc>
                <a:extLst>
                  <a:ext uri="{0D108BD9-81ED-4DB2-BD59-A6C34878D82A}">
                    <a16:rowId xmlns:a16="http://schemas.microsoft.com/office/drawing/2014/main" val="3611176269"/>
                  </a:ext>
                </a:extLst>
              </a:tr>
              <a:tr h="341630">
                <a:tc>
                  <a:txBody>
                    <a:bodyPr/>
                    <a:lstStyle/>
                    <a:p>
                      <a:pPr algn="l" fontAlgn="t" latinLnBrk="0"/>
                      <a:r>
                        <a:rPr lang="en-US" sz="1300">
                          <a:solidFill>
                            <a:schemeClr val="bg2"/>
                          </a:solidFill>
                          <a:effectLst/>
                          <a:latin typeface="Arial" panose="020B0604020202020204" pitchFamily="34" charset="0"/>
                        </a:rPr>
                        <a:t>Received Bytes</a:t>
                      </a:r>
                    </a:p>
                  </a:txBody>
                  <a:tcPr marL="35586" marR="35586" marT="71173" marB="71173">
                    <a:lnL w="7620" cap="flat" cmpd="sng" algn="ctr">
                      <a:solidFill>
                        <a:srgbClr val="20117C"/>
                      </a:solidFill>
                      <a:prstDash val="solid"/>
                      <a:round/>
                      <a:headEnd type="none" w="med" len="med"/>
                      <a:tailEnd type="none" w="med" len="med"/>
                    </a:lnL>
                    <a:lnR w="7620" cap="flat" cmpd="sng" algn="ctr">
                      <a:solidFill>
                        <a:srgbClr val="400D7C"/>
                      </a:solidFill>
                      <a:prstDash val="solid"/>
                      <a:round/>
                      <a:headEnd type="none" w="med" len="med"/>
                      <a:tailEnd type="none" w="med" len="med"/>
                    </a:lnR>
                    <a:lnT w="7620" cap="flat" cmpd="sng" algn="ctr">
                      <a:solidFill>
                        <a:srgbClr val="20117C"/>
                      </a:solidFill>
                      <a:prstDash val="solid"/>
                      <a:round/>
                      <a:headEnd type="none" w="med" len="med"/>
                      <a:tailEnd type="none" w="med" len="med"/>
                    </a:lnT>
                    <a:lnB w="7620" cap="flat" cmpd="sng" algn="ctr">
                      <a:solidFill>
                        <a:srgbClr val="800D7C"/>
                      </a:solidFill>
                      <a:prstDash val="solid"/>
                      <a:round/>
                      <a:headEnd type="none" w="med" len="med"/>
                      <a:tailEnd type="none" w="med" len="med"/>
                    </a:lnB>
                  </a:tcPr>
                </a:tc>
                <a:tc>
                  <a:txBody>
                    <a:bodyPr/>
                    <a:lstStyle/>
                    <a:p>
                      <a:pPr algn="l" fontAlgn="t" latinLnBrk="0"/>
                      <a:r>
                        <a:rPr lang="en-US" sz="1300">
                          <a:solidFill>
                            <a:schemeClr val="bg2"/>
                          </a:solidFill>
                          <a:effectLst/>
                          <a:latin typeface="Arial" panose="020B0604020202020204" pitchFamily="34" charset="0"/>
                        </a:rPr>
                        <a:t>Number of bytes received by the port</a:t>
                      </a:r>
                    </a:p>
                  </a:txBody>
                  <a:tcPr marL="35586" marR="35586" marT="71173" marB="71173">
                    <a:lnL w="7620" cap="flat" cmpd="sng" algn="ctr">
                      <a:solidFill>
                        <a:srgbClr val="400D7C"/>
                      </a:solidFill>
                      <a:prstDash val="solid"/>
                      <a:round/>
                      <a:headEnd type="none" w="med" len="med"/>
                      <a:tailEnd type="none" w="med" len="med"/>
                    </a:lnL>
                    <a:lnR w="7620" cap="flat" cmpd="sng" algn="ctr">
                      <a:solidFill>
                        <a:srgbClr val="400D7C"/>
                      </a:solidFill>
                      <a:prstDash val="solid"/>
                      <a:round/>
                      <a:headEnd type="none" w="med" len="med"/>
                      <a:tailEnd type="none" w="med" len="med"/>
                    </a:lnR>
                    <a:lnT w="7620" cap="flat" cmpd="sng" algn="ctr">
                      <a:solidFill>
                        <a:srgbClr val="400D7C"/>
                      </a:solidFill>
                      <a:prstDash val="solid"/>
                      <a:round/>
                      <a:headEnd type="none" w="med" len="med"/>
                      <a:tailEnd type="none" w="med" len="med"/>
                    </a:lnT>
                    <a:lnB w="7620" cap="flat" cmpd="sng" algn="ctr">
                      <a:solidFill>
                        <a:srgbClr val="400F7C"/>
                      </a:solidFill>
                      <a:prstDash val="solid"/>
                      <a:round/>
                      <a:headEnd type="none" w="med" len="med"/>
                      <a:tailEnd type="none" w="med" len="med"/>
                    </a:lnB>
                  </a:tcPr>
                </a:tc>
                <a:extLst>
                  <a:ext uri="{0D108BD9-81ED-4DB2-BD59-A6C34878D82A}">
                    <a16:rowId xmlns:a16="http://schemas.microsoft.com/office/drawing/2014/main" val="2860516772"/>
                  </a:ext>
                </a:extLst>
              </a:tr>
              <a:tr h="341630">
                <a:tc>
                  <a:txBody>
                    <a:bodyPr/>
                    <a:lstStyle/>
                    <a:p>
                      <a:pPr algn="l" fontAlgn="t" latinLnBrk="0"/>
                      <a:r>
                        <a:rPr lang="en-US" sz="1300">
                          <a:solidFill>
                            <a:schemeClr val="bg2"/>
                          </a:solidFill>
                          <a:effectLst/>
                          <a:latin typeface="Arial" panose="020B0604020202020204" pitchFamily="34" charset="0"/>
                        </a:rPr>
                        <a:t>Sent Packets</a:t>
                      </a:r>
                    </a:p>
                  </a:txBody>
                  <a:tcPr marL="35586" marR="35586" marT="71173" marB="71173">
                    <a:lnL w="7620" cap="flat" cmpd="sng" algn="ctr">
                      <a:solidFill>
                        <a:srgbClr val="800D7C"/>
                      </a:solidFill>
                      <a:prstDash val="solid"/>
                      <a:round/>
                      <a:headEnd type="none" w="med" len="med"/>
                      <a:tailEnd type="none" w="med" len="med"/>
                    </a:lnL>
                    <a:lnR w="7620" cap="flat" cmpd="sng" algn="ctr">
                      <a:solidFill>
                        <a:srgbClr val="400F7C"/>
                      </a:solidFill>
                      <a:prstDash val="solid"/>
                      <a:round/>
                      <a:headEnd type="none" w="med" len="med"/>
                      <a:tailEnd type="none" w="med" len="med"/>
                    </a:lnR>
                    <a:lnT w="7620" cap="flat" cmpd="sng" algn="ctr">
                      <a:solidFill>
                        <a:srgbClr val="800D7C"/>
                      </a:solidFill>
                      <a:prstDash val="solid"/>
                      <a:round/>
                      <a:headEnd type="none" w="med" len="med"/>
                      <a:tailEnd type="none" w="med" len="med"/>
                    </a:lnT>
                    <a:lnB w="7620" cap="flat" cmpd="sng" algn="ctr">
                      <a:solidFill>
                        <a:srgbClr val="E01D7C"/>
                      </a:solidFill>
                      <a:prstDash val="solid"/>
                      <a:round/>
                      <a:headEnd type="none" w="med" len="med"/>
                      <a:tailEnd type="none" w="med" len="med"/>
                    </a:lnB>
                  </a:tcPr>
                </a:tc>
                <a:tc>
                  <a:txBody>
                    <a:bodyPr/>
                    <a:lstStyle/>
                    <a:p>
                      <a:pPr algn="l" fontAlgn="t" latinLnBrk="0"/>
                      <a:r>
                        <a:rPr lang="en-US" sz="1300" dirty="0">
                          <a:solidFill>
                            <a:schemeClr val="bg2"/>
                          </a:solidFill>
                          <a:effectLst/>
                          <a:latin typeface="Arial" panose="020B0604020202020204" pitchFamily="34" charset="0"/>
                        </a:rPr>
                        <a:t>Number of packets sent by the port</a:t>
                      </a:r>
                    </a:p>
                  </a:txBody>
                  <a:tcPr marL="35586" marR="35586" marT="71173" marB="71173">
                    <a:lnL w="7620" cap="flat" cmpd="sng" algn="ctr">
                      <a:solidFill>
                        <a:srgbClr val="400F7C"/>
                      </a:solidFill>
                      <a:prstDash val="solid"/>
                      <a:round/>
                      <a:headEnd type="none" w="med" len="med"/>
                      <a:tailEnd type="none" w="med" len="med"/>
                    </a:lnL>
                    <a:lnR w="7620" cap="flat" cmpd="sng" algn="ctr">
                      <a:solidFill>
                        <a:srgbClr val="400F7C"/>
                      </a:solidFill>
                      <a:prstDash val="solid"/>
                      <a:round/>
                      <a:headEnd type="none" w="med" len="med"/>
                      <a:tailEnd type="none" w="med" len="med"/>
                    </a:lnR>
                    <a:lnT w="7620" cap="flat" cmpd="sng" algn="ctr">
                      <a:solidFill>
                        <a:srgbClr val="400F7C"/>
                      </a:solidFill>
                      <a:prstDash val="solid"/>
                      <a:round/>
                      <a:headEnd type="none" w="med" len="med"/>
                      <a:tailEnd type="none" w="med" len="med"/>
                    </a:lnT>
                    <a:lnB w="7620" cap="flat" cmpd="sng" algn="ctr">
                      <a:solidFill>
                        <a:srgbClr val="60267C"/>
                      </a:solidFill>
                      <a:prstDash val="solid"/>
                      <a:round/>
                      <a:headEnd type="none" w="med" len="med"/>
                      <a:tailEnd type="none" w="med" len="med"/>
                    </a:lnB>
                  </a:tcPr>
                </a:tc>
                <a:extLst>
                  <a:ext uri="{0D108BD9-81ED-4DB2-BD59-A6C34878D82A}">
                    <a16:rowId xmlns:a16="http://schemas.microsoft.com/office/drawing/2014/main" val="2028715037"/>
                  </a:ext>
                </a:extLst>
              </a:tr>
              <a:tr h="341630">
                <a:tc>
                  <a:txBody>
                    <a:bodyPr/>
                    <a:lstStyle/>
                    <a:p>
                      <a:pPr algn="l" fontAlgn="t" latinLnBrk="0"/>
                      <a:r>
                        <a:rPr lang="en-US" sz="1300">
                          <a:solidFill>
                            <a:schemeClr val="bg2"/>
                          </a:solidFill>
                          <a:effectLst/>
                          <a:latin typeface="Arial" panose="020B0604020202020204" pitchFamily="34" charset="0"/>
                        </a:rPr>
                        <a:t>Sent Bytes</a:t>
                      </a:r>
                    </a:p>
                  </a:txBody>
                  <a:tcPr marL="35586" marR="35586" marT="71173" marB="71173">
                    <a:lnL w="7620" cap="flat" cmpd="sng" algn="ctr">
                      <a:solidFill>
                        <a:srgbClr val="E01D7C"/>
                      </a:solidFill>
                      <a:prstDash val="solid"/>
                      <a:round/>
                      <a:headEnd type="none" w="med" len="med"/>
                      <a:tailEnd type="none" w="med" len="med"/>
                    </a:lnL>
                    <a:lnR w="7620" cap="flat" cmpd="sng" algn="ctr">
                      <a:solidFill>
                        <a:srgbClr val="60267C"/>
                      </a:solidFill>
                      <a:prstDash val="solid"/>
                      <a:round/>
                      <a:headEnd type="none" w="med" len="med"/>
                      <a:tailEnd type="none" w="med" len="med"/>
                    </a:lnR>
                    <a:lnT w="7620" cap="flat" cmpd="sng" algn="ctr">
                      <a:solidFill>
                        <a:srgbClr val="E01D7C"/>
                      </a:solidFill>
                      <a:prstDash val="solid"/>
                      <a:round/>
                      <a:headEnd type="none" w="med" len="med"/>
                      <a:tailEnd type="none" w="med" len="med"/>
                    </a:lnT>
                    <a:lnB w="7620" cap="flat" cmpd="sng" algn="ctr">
                      <a:solidFill>
                        <a:srgbClr val="60257C"/>
                      </a:solidFill>
                      <a:prstDash val="solid"/>
                      <a:round/>
                      <a:headEnd type="none" w="med" len="med"/>
                      <a:tailEnd type="none" w="med" len="med"/>
                    </a:lnB>
                  </a:tcPr>
                </a:tc>
                <a:tc>
                  <a:txBody>
                    <a:bodyPr/>
                    <a:lstStyle/>
                    <a:p>
                      <a:pPr algn="l" fontAlgn="t" latinLnBrk="0"/>
                      <a:r>
                        <a:rPr lang="en-US" sz="1300">
                          <a:solidFill>
                            <a:schemeClr val="bg2"/>
                          </a:solidFill>
                          <a:effectLst/>
                          <a:latin typeface="Arial" panose="020B0604020202020204" pitchFamily="34" charset="0"/>
                        </a:rPr>
                        <a:t>Number of bytes sent</a:t>
                      </a:r>
                    </a:p>
                  </a:txBody>
                  <a:tcPr marL="35586" marR="35586" marT="71173" marB="71173">
                    <a:lnL w="7620" cap="flat" cmpd="sng" algn="ctr">
                      <a:solidFill>
                        <a:srgbClr val="60267C"/>
                      </a:solidFill>
                      <a:prstDash val="solid"/>
                      <a:round/>
                      <a:headEnd type="none" w="med" len="med"/>
                      <a:tailEnd type="none" w="med" len="med"/>
                    </a:lnL>
                    <a:lnR w="7620" cap="flat" cmpd="sng" algn="ctr">
                      <a:solidFill>
                        <a:srgbClr val="60267C"/>
                      </a:solidFill>
                      <a:prstDash val="solid"/>
                      <a:round/>
                      <a:headEnd type="none" w="med" len="med"/>
                      <a:tailEnd type="none" w="med" len="med"/>
                    </a:lnR>
                    <a:lnT w="7620" cap="flat" cmpd="sng" algn="ctr">
                      <a:solidFill>
                        <a:srgbClr val="60267C"/>
                      </a:solidFill>
                      <a:prstDash val="solid"/>
                      <a:round/>
                      <a:headEnd type="none" w="med" len="med"/>
                      <a:tailEnd type="none" w="med" len="med"/>
                    </a:lnT>
                    <a:lnB w="7620" cap="flat" cmpd="sng" algn="ctr">
                      <a:solidFill>
                        <a:srgbClr val="20257C"/>
                      </a:solidFill>
                      <a:prstDash val="solid"/>
                      <a:round/>
                      <a:headEnd type="none" w="med" len="med"/>
                      <a:tailEnd type="none" w="med" len="med"/>
                    </a:lnB>
                  </a:tcPr>
                </a:tc>
                <a:extLst>
                  <a:ext uri="{0D108BD9-81ED-4DB2-BD59-A6C34878D82A}">
                    <a16:rowId xmlns:a16="http://schemas.microsoft.com/office/drawing/2014/main" val="3070865575"/>
                  </a:ext>
                </a:extLst>
              </a:tr>
              <a:tr h="341630">
                <a:tc>
                  <a:txBody>
                    <a:bodyPr/>
                    <a:lstStyle/>
                    <a:p>
                      <a:pPr algn="l" fontAlgn="t" latinLnBrk="0"/>
                      <a:r>
                        <a:rPr lang="en-US" sz="1300">
                          <a:solidFill>
                            <a:schemeClr val="bg2"/>
                          </a:solidFill>
                          <a:effectLst/>
                          <a:latin typeface="Arial" panose="020B0604020202020204" pitchFamily="34" charset="0"/>
                        </a:rPr>
                        <a:t>Port alive Duration</a:t>
                      </a:r>
                    </a:p>
                  </a:txBody>
                  <a:tcPr marL="35586" marR="35586" marT="71173" marB="71173">
                    <a:lnL w="7620" cap="flat" cmpd="sng" algn="ctr">
                      <a:solidFill>
                        <a:srgbClr val="60257C"/>
                      </a:solidFill>
                      <a:prstDash val="solid"/>
                      <a:round/>
                      <a:headEnd type="none" w="med" len="med"/>
                      <a:tailEnd type="none" w="med" len="med"/>
                    </a:lnL>
                    <a:lnR w="7620" cap="flat" cmpd="sng" algn="ctr">
                      <a:solidFill>
                        <a:srgbClr val="20257C"/>
                      </a:solidFill>
                      <a:prstDash val="solid"/>
                      <a:round/>
                      <a:headEnd type="none" w="med" len="med"/>
                      <a:tailEnd type="none" w="med" len="med"/>
                    </a:lnR>
                    <a:lnT w="7620" cap="flat" cmpd="sng" algn="ctr">
                      <a:solidFill>
                        <a:srgbClr val="60257C"/>
                      </a:solidFill>
                      <a:prstDash val="solid"/>
                      <a:round/>
                      <a:headEnd type="none" w="med" len="med"/>
                      <a:tailEnd type="none" w="med" len="med"/>
                    </a:lnT>
                    <a:lnB w="7620" cap="flat" cmpd="sng" algn="ctr">
                      <a:solidFill>
                        <a:srgbClr val="402A7C"/>
                      </a:solidFill>
                      <a:prstDash val="solid"/>
                      <a:round/>
                      <a:headEnd type="none" w="med" len="med"/>
                      <a:tailEnd type="none" w="med" len="med"/>
                    </a:lnB>
                  </a:tcPr>
                </a:tc>
                <a:tc>
                  <a:txBody>
                    <a:bodyPr/>
                    <a:lstStyle/>
                    <a:p>
                      <a:pPr algn="l" fontAlgn="t" latinLnBrk="0"/>
                      <a:r>
                        <a:rPr lang="en-US" sz="1300" dirty="0">
                          <a:solidFill>
                            <a:schemeClr val="bg2"/>
                          </a:solidFill>
                          <a:effectLst/>
                          <a:latin typeface="Arial" panose="020B0604020202020204" pitchFamily="34" charset="0"/>
                        </a:rPr>
                        <a:t>The time port has been alive in seconds</a:t>
                      </a:r>
                    </a:p>
                  </a:txBody>
                  <a:tcPr marL="35586" marR="35586" marT="71173" marB="71173">
                    <a:lnL w="7620" cap="flat" cmpd="sng" algn="ctr">
                      <a:solidFill>
                        <a:srgbClr val="20257C"/>
                      </a:solidFill>
                      <a:prstDash val="solid"/>
                      <a:round/>
                      <a:headEnd type="none" w="med" len="med"/>
                      <a:tailEnd type="none" w="med" len="med"/>
                    </a:lnL>
                    <a:lnR w="7620" cap="flat" cmpd="sng" algn="ctr">
                      <a:solidFill>
                        <a:srgbClr val="20257C"/>
                      </a:solidFill>
                      <a:prstDash val="solid"/>
                      <a:round/>
                      <a:headEnd type="none" w="med" len="med"/>
                      <a:tailEnd type="none" w="med" len="med"/>
                    </a:lnR>
                    <a:lnT w="7620" cap="flat" cmpd="sng" algn="ctr">
                      <a:solidFill>
                        <a:srgbClr val="20257C"/>
                      </a:solidFill>
                      <a:prstDash val="solid"/>
                      <a:round/>
                      <a:headEnd type="none" w="med" len="med"/>
                      <a:tailEnd type="none" w="med" len="med"/>
                    </a:lnT>
                    <a:lnB w="7620" cap="flat" cmpd="sng" algn="ctr">
                      <a:solidFill>
                        <a:srgbClr val="80237C"/>
                      </a:solidFill>
                      <a:prstDash val="solid"/>
                      <a:round/>
                      <a:headEnd type="none" w="med" len="med"/>
                      <a:tailEnd type="none" w="med" len="med"/>
                    </a:lnB>
                  </a:tcPr>
                </a:tc>
                <a:extLst>
                  <a:ext uri="{0D108BD9-81ED-4DB2-BD59-A6C34878D82A}">
                    <a16:rowId xmlns:a16="http://schemas.microsoft.com/office/drawing/2014/main" val="105516655"/>
                  </a:ext>
                </a:extLst>
              </a:tr>
              <a:tr h="341630">
                <a:tc>
                  <a:txBody>
                    <a:bodyPr/>
                    <a:lstStyle/>
                    <a:p>
                      <a:pPr algn="l" fontAlgn="t" latinLnBrk="0"/>
                      <a:r>
                        <a:rPr lang="en-US" sz="1300">
                          <a:solidFill>
                            <a:schemeClr val="bg2"/>
                          </a:solidFill>
                          <a:effectLst/>
                          <a:latin typeface="Arial" panose="020B0604020202020204" pitchFamily="34" charset="0"/>
                        </a:rPr>
                        <a:t>Packets Rx Dropped</a:t>
                      </a:r>
                    </a:p>
                  </a:txBody>
                  <a:tcPr marL="35586" marR="35586" marT="71173" marB="71173">
                    <a:lnL w="7620" cap="flat" cmpd="sng" algn="ctr">
                      <a:solidFill>
                        <a:srgbClr val="402A7C"/>
                      </a:solidFill>
                      <a:prstDash val="solid"/>
                      <a:round/>
                      <a:headEnd type="none" w="med" len="med"/>
                      <a:tailEnd type="none" w="med" len="med"/>
                    </a:lnL>
                    <a:lnR w="7620" cap="flat" cmpd="sng" algn="ctr">
                      <a:solidFill>
                        <a:srgbClr val="80237C"/>
                      </a:solidFill>
                      <a:prstDash val="solid"/>
                      <a:round/>
                      <a:headEnd type="none" w="med" len="med"/>
                      <a:tailEnd type="none" w="med" len="med"/>
                    </a:lnR>
                    <a:lnT w="7620" cap="flat" cmpd="sng" algn="ctr">
                      <a:solidFill>
                        <a:srgbClr val="402A7C"/>
                      </a:solidFill>
                      <a:prstDash val="solid"/>
                      <a:round/>
                      <a:headEnd type="none" w="med" len="med"/>
                      <a:tailEnd type="none" w="med" len="med"/>
                    </a:lnT>
                    <a:lnB w="7620" cap="flat" cmpd="sng" algn="ctr">
                      <a:solidFill>
                        <a:srgbClr val="00267C"/>
                      </a:solidFill>
                      <a:prstDash val="solid"/>
                      <a:round/>
                      <a:headEnd type="none" w="med" len="med"/>
                      <a:tailEnd type="none" w="med" len="med"/>
                    </a:lnB>
                  </a:tcPr>
                </a:tc>
                <a:tc>
                  <a:txBody>
                    <a:bodyPr/>
                    <a:lstStyle/>
                    <a:p>
                      <a:pPr algn="l" fontAlgn="t" latinLnBrk="0"/>
                      <a:r>
                        <a:rPr lang="en-US" sz="1300">
                          <a:solidFill>
                            <a:schemeClr val="bg2"/>
                          </a:solidFill>
                          <a:effectLst/>
                          <a:latin typeface="Arial" panose="020B0604020202020204" pitchFamily="34" charset="0"/>
                        </a:rPr>
                        <a:t>Number of packets dropped by the receiver</a:t>
                      </a:r>
                    </a:p>
                  </a:txBody>
                  <a:tcPr marL="35586" marR="35586" marT="71173" marB="71173">
                    <a:lnL w="7620" cap="flat" cmpd="sng" algn="ctr">
                      <a:solidFill>
                        <a:srgbClr val="80237C"/>
                      </a:solidFill>
                      <a:prstDash val="solid"/>
                      <a:round/>
                      <a:headEnd type="none" w="med" len="med"/>
                      <a:tailEnd type="none" w="med" len="med"/>
                    </a:lnL>
                    <a:lnR w="7620" cap="flat" cmpd="sng" algn="ctr">
                      <a:solidFill>
                        <a:srgbClr val="80237C"/>
                      </a:solidFill>
                      <a:prstDash val="solid"/>
                      <a:round/>
                      <a:headEnd type="none" w="med" len="med"/>
                      <a:tailEnd type="none" w="med" len="med"/>
                    </a:lnR>
                    <a:lnT w="7620" cap="flat" cmpd="sng" algn="ctr">
                      <a:solidFill>
                        <a:srgbClr val="80237C"/>
                      </a:solidFill>
                      <a:prstDash val="solid"/>
                      <a:round/>
                      <a:headEnd type="none" w="med" len="med"/>
                      <a:tailEnd type="none" w="med" len="med"/>
                    </a:lnT>
                    <a:lnB w="7620" cap="flat" cmpd="sng" algn="ctr">
                      <a:solidFill>
                        <a:srgbClr val="60257C"/>
                      </a:solidFill>
                      <a:prstDash val="solid"/>
                      <a:round/>
                      <a:headEnd type="none" w="med" len="med"/>
                      <a:tailEnd type="none" w="med" len="med"/>
                    </a:lnB>
                  </a:tcPr>
                </a:tc>
                <a:extLst>
                  <a:ext uri="{0D108BD9-81ED-4DB2-BD59-A6C34878D82A}">
                    <a16:rowId xmlns:a16="http://schemas.microsoft.com/office/drawing/2014/main" val="1417777943"/>
                  </a:ext>
                </a:extLst>
              </a:tr>
              <a:tr h="341630">
                <a:tc>
                  <a:txBody>
                    <a:bodyPr/>
                    <a:lstStyle/>
                    <a:p>
                      <a:pPr algn="l" fontAlgn="t" latinLnBrk="0"/>
                      <a:r>
                        <a:rPr lang="en-US" sz="1300">
                          <a:solidFill>
                            <a:schemeClr val="bg2"/>
                          </a:solidFill>
                          <a:effectLst/>
                          <a:latin typeface="Arial" panose="020B0604020202020204" pitchFamily="34" charset="0"/>
                        </a:rPr>
                        <a:t>Packets Tx Dropped</a:t>
                      </a:r>
                    </a:p>
                  </a:txBody>
                  <a:tcPr marL="35586" marR="35586" marT="71173" marB="71173">
                    <a:lnL w="7620" cap="flat" cmpd="sng" algn="ctr">
                      <a:solidFill>
                        <a:srgbClr val="00267C"/>
                      </a:solidFill>
                      <a:prstDash val="solid"/>
                      <a:round/>
                      <a:headEnd type="none" w="med" len="med"/>
                      <a:tailEnd type="none" w="med" len="med"/>
                    </a:lnL>
                    <a:lnR w="7620" cap="flat" cmpd="sng" algn="ctr">
                      <a:solidFill>
                        <a:srgbClr val="60257C"/>
                      </a:solidFill>
                      <a:prstDash val="solid"/>
                      <a:round/>
                      <a:headEnd type="none" w="med" len="med"/>
                      <a:tailEnd type="none" w="med" len="med"/>
                    </a:lnR>
                    <a:lnT w="7620" cap="flat" cmpd="sng" algn="ctr">
                      <a:solidFill>
                        <a:srgbClr val="00267C"/>
                      </a:solidFill>
                      <a:prstDash val="solid"/>
                      <a:round/>
                      <a:headEnd type="none" w="med" len="med"/>
                      <a:tailEnd type="none" w="med" len="med"/>
                    </a:lnT>
                    <a:lnB w="7620" cap="flat" cmpd="sng" algn="ctr">
                      <a:solidFill>
                        <a:srgbClr val="60267C"/>
                      </a:solidFill>
                      <a:prstDash val="solid"/>
                      <a:round/>
                      <a:headEnd type="none" w="med" len="med"/>
                      <a:tailEnd type="none" w="med" len="med"/>
                    </a:lnB>
                  </a:tcPr>
                </a:tc>
                <a:tc>
                  <a:txBody>
                    <a:bodyPr/>
                    <a:lstStyle/>
                    <a:p>
                      <a:pPr algn="l" fontAlgn="t" latinLnBrk="0"/>
                      <a:r>
                        <a:rPr lang="en-US" sz="1300" dirty="0">
                          <a:solidFill>
                            <a:schemeClr val="bg2"/>
                          </a:solidFill>
                          <a:effectLst/>
                          <a:latin typeface="Arial" panose="020B0604020202020204" pitchFamily="34" charset="0"/>
                        </a:rPr>
                        <a:t>Number of packets dropped by the sender</a:t>
                      </a:r>
                    </a:p>
                  </a:txBody>
                  <a:tcPr marL="35586" marR="35586" marT="71173" marB="71173">
                    <a:lnL w="7620" cap="flat" cmpd="sng" algn="ctr">
                      <a:solidFill>
                        <a:srgbClr val="60257C"/>
                      </a:solidFill>
                      <a:prstDash val="solid"/>
                      <a:round/>
                      <a:headEnd type="none" w="med" len="med"/>
                      <a:tailEnd type="none" w="med" len="med"/>
                    </a:lnL>
                    <a:lnR w="7620" cap="flat" cmpd="sng" algn="ctr">
                      <a:solidFill>
                        <a:srgbClr val="60257C"/>
                      </a:solidFill>
                      <a:prstDash val="solid"/>
                      <a:round/>
                      <a:headEnd type="none" w="med" len="med"/>
                      <a:tailEnd type="none" w="med" len="med"/>
                    </a:lnR>
                    <a:lnT w="7620" cap="flat" cmpd="sng" algn="ctr">
                      <a:solidFill>
                        <a:srgbClr val="60257C"/>
                      </a:solidFill>
                      <a:prstDash val="solid"/>
                      <a:round/>
                      <a:headEnd type="none" w="med" len="med"/>
                      <a:tailEnd type="none" w="med" len="med"/>
                    </a:lnT>
                    <a:lnB w="7620" cap="flat" cmpd="sng" algn="ctr">
                      <a:solidFill>
                        <a:srgbClr val="00267C"/>
                      </a:solidFill>
                      <a:prstDash val="solid"/>
                      <a:round/>
                      <a:headEnd type="none" w="med" len="med"/>
                      <a:tailEnd type="none" w="med" len="med"/>
                    </a:lnB>
                  </a:tcPr>
                </a:tc>
                <a:extLst>
                  <a:ext uri="{0D108BD9-81ED-4DB2-BD59-A6C34878D82A}">
                    <a16:rowId xmlns:a16="http://schemas.microsoft.com/office/drawing/2014/main" val="1538844122"/>
                  </a:ext>
                </a:extLst>
              </a:tr>
              <a:tr h="341630">
                <a:tc>
                  <a:txBody>
                    <a:bodyPr/>
                    <a:lstStyle/>
                    <a:p>
                      <a:pPr algn="l" fontAlgn="t" latinLnBrk="0"/>
                      <a:r>
                        <a:rPr lang="en-US" sz="1300">
                          <a:solidFill>
                            <a:schemeClr val="bg2"/>
                          </a:solidFill>
                          <a:effectLst/>
                          <a:latin typeface="Arial" panose="020B0604020202020204" pitchFamily="34" charset="0"/>
                        </a:rPr>
                        <a:t>Packets Rx Errors</a:t>
                      </a:r>
                    </a:p>
                  </a:txBody>
                  <a:tcPr marL="35586" marR="35586" marT="71173" marB="71173">
                    <a:lnL w="7620" cap="flat" cmpd="sng" algn="ctr">
                      <a:solidFill>
                        <a:srgbClr val="60267C"/>
                      </a:solidFill>
                      <a:prstDash val="solid"/>
                      <a:round/>
                      <a:headEnd type="none" w="med" len="med"/>
                      <a:tailEnd type="none" w="med" len="med"/>
                    </a:lnL>
                    <a:lnR w="7620" cap="flat" cmpd="sng" algn="ctr">
                      <a:solidFill>
                        <a:srgbClr val="00267C"/>
                      </a:solidFill>
                      <a:prstDash val="solid"/>
                      <a:round/>
                      <a:headEnd type="none" w="med" len="med"/>
                      <a:tailEnd type="none" w="med" len="med"/>
                    </a:lnR>
                    <a:lnT w="7620" cap="flat" cmpd="sng" algn="ctr">
                      <a:solidFill>
                        <a:srgbClr val="60267C"/>
                      </a:solidFill>
                      <a:prstDash val="solid"/>
                      <a:round/>
                      <a:headEnd type="none" w="med" len="med"/>
                      <a:tailEnd type="none" w="med" len="med"/>
                    </a:lnT>
                    <a:lnB w="7620" cap="flat" cmpd="sng" algn="ctr">
                      <a:solidFill>
                        <a:srgbClr val="A0267C"/>
                      </a:solidFill>
                      <a:prstDash val="solid"/>
                      <a:round/>
                      <a:headEnd type="none" w="med" len="med"/>
                      <a:tailEnd type="none" w="med" len="med"/>
                    </a:lnB>
                  </a:tcPr>
                </a:tc>
                <a:tc>
                  <a:txBody>
                    <a:bodyPr/>
                    <a:lstStyle/>
                    <a:p>
                      <a:pPr algn="l" fontAlgn="t" latinLnBrk="0"/>
                      <a:r>
                        <a:rPr lang="en-US" sz="1300" dirty="0">
                          <a:solidFill>
                            <a:schemeClr val="bg2"/>
                          </a:solidFill>
                          <a:effectLst/>
                          <a:latin typeface="Arial" panose="020B0604020202020204" pitchFamily="34" charset="0"/>
                        </a:rPr>
                        <a:t>Number of transmit errors</a:t>
                      </a:r>
                    </a:p>
                  </a:txBody>
                  <a:tcPr marL="35586" marR="35586" marT="71173" marB="71173">
                    <a:lnL w="7620" cap="flat" cmpd="sng" algn="ctr">
                      <a:solidFill>
                        <a:srgbClr val="00267C"/>
                      </a:solidFill>
                      <a:prstDash val="solid"/>
                      <a:round/>
                      <a:headEnd type="none" w="med" len="med"/>
                      <a:tailEnd type="none" w="med" len="med"/>
                    </a:lnL>
                    <a:lnR w="7620" cap="flat" cmpd="sng" algn="ctr">
                      <a:solidFill>
                        <a:srgbClr val="00267C"/>
                      </a:solidFill>
                      <a:prstDash val="solid"/>
                      <a:round/>
                      <a:headEnd type="none" w="med" len="med"/>
                      <a:tailEnd type="none" w="med" len="med"/>
                    </a:lnR>
                    <a:lnT w="7620" cap="flat" cmpd="sng" algn="ctr">
                      <a:solidFill>
                        <a:srgbClr val="00267C"/>
                      </a:solidFill>
                      <a:prstDash val="solid"/>
                      <a:round/>
                      <a:headEnd type="none" w="med" len="med"/>
                      <a:tailEnd type="none" w="med" len="med"/>
                    </a:lnT>
                    <a:lnB w="7620" cap="flat" cmpd="sng" algn="ctr">
                      <a:solidFill>
                        <a:srgbClr val="C0247C"/>
                      </a:solidFill>
                      <a:prstDash val="solid"/>
                      <a:round/>
                      <a:headEnd type="none" w="med" len="med"/>
                      <a:tailEnd type="none" w="med" len="med"/>
                    </a:lnB>
                  </a:tcPr>
                </a:tc>
                <a:extLst>
                  <a:ext uri="{0D108BD9-81ED-4DB2-BD59-A6C34878D82A}">
                    <a16:rowId xmlns:a16="http://schemas.microsoft.com/office/drawing/2014/main" val="1722571054"/>
                  </a:ext>
                </a:extLst>
              </a:tr>
              <a:tr h="341630">
                <a:tc>
                  <a:txBody>
                    <a:bodyPr/>
                    <a:lstStyle/>
                    <a:p>
                      <a:pPr algn="l" fontAlgn="t" latinLnBrk="0"/>
                      <a:r>
                        <a:rPr lang="en-US" sz="1300">
                          <a:solidFill>
                            <a:schemeClr val="bg2"/>
                          </a:solidFill>
                          <a:effectLst/>
                          <a:latin typeface="Arial" panose="020B0604020202020204" pitchFamily="34" charset="0"/>
                        </a:rPr>
                        <a:t>Packets Tx Errors</a:t>
                      </a:r>
                    </a:p>
                  </a:txBody>
                  <a:tcPr marL="35586" marR="35586" marT="71173" marB="71173">
                    <a:lnL w="7620" cap="flat" cmpd="sng" algn="ctr">
                      <a:solidFill>
                        <a:srgbClr val="A0267C"/>
                      </a:solidFill>
                      <a:prstDash val="solid"/>
                      <a:round/>
                      <a:headEnd type="none" w="med" len="med"/>
                      <a:tailEnd type="none" w="med" len="med"/>
                    </a:lnL>
                    <a:lnR w="7620" cap="flat" cmpd="sng" algn="ctr">
                      <a:solidFill>
                        <a:srgbClr val="C0247C"/>
                      </a:solidFill>
                      <a:prstDash val="solid"/>
                      <a:round/>
                      <a:headEnd type="none" w="med" len="med"/>
                      <a:tailEnd type="none" w="med" len="med"/>
                    </a:lnR>
                    <a:lnT w="7620" cap="flat" cmpd="sng" algn="ctr">
                      <a:solidFill>
                        <a:srgbClr val="A0267C"/>
                      </a:solidFill>
                      <a:prstDash val="solid"/>
                      <a:round/>
                      <a:headEnd type="none" w="med" len="med"/>
                      <a:tailEnd type="none" w="med" len="med"/>
                    </a:lnT>
                    <a:lnB w="7620" cap="flat" cmpd="sng" algn="ctr">
                      <a:solidFill>
                        <a:srgbClr val="A0267C"/>
                      </a:solidFill>
                      <a:prstDash val="solid"/>
                      <a:round/>
                      <a:headEnd type="none" w="med" len="med"/>
                      <a:tailEnd type="none" w="med" len="med"/>
                    </a:lnB>
                  </a:tcPr>
                </a:tc>
                <a:tc>
                  <a:txBody>
                    <a:bodyPr/>
                    <a:lstStyle/>
                    <a:p>
                      <a:pPr algn="l" fontAlgn="t" latinLnBrk="0"/>
                      <a:r>
                        <a:rPr lang="en-US" sz="1300" dirty="0">
                          <a:solidFill>
                            <a:schemeClr val="bg2"/>
                          </a:solidFill>
                          <a:effectLst/>
                          <a:latin typeface="Arial" panose="020B0604020202020204" pitchFamily="34" charset="0"/>
                        </a:rPr>
                        <a:t>Number of receive errors</a:t>
                      </a:r>
                    </a:p>
                  </a:txBody>
                  <a:tcPr marL="35586" marR="35586" marT="71173" marB="71173">
                    <a:lnL w="7620" cap="flat" cmpd="sng" algn="ctr">
                      <a:solidFill>
                        <a:srgbClr val="C0247C"/>
                      </a:solidFill>
                      <a:prstDash val="solid"/>
                      <a:round/>
                      <a:headEnd type="none" w="med" len="med"/>
                      <a:tailEnd type="none" w="med" len="med"/>
                    </a:lnL>
                    <a:lnR w="7620" cap="flat" cmpd="sng" algn="ctr">
                      <a:solidFill>
                        <a:srgbClr val="C0247C"/>
                      </a:solidFill>
                      <a:prstDash val="solid"/>
                      <a:round/>
                      <a:headEnd type="none" w="med" len="med"/>
                      <a:tailEnd type="none" w="med" len="med"/>
                    </a:lnR>
                    <a:lnT w="7620" cap="flat" cmpd="sng" algn="ctr">
                      <a:solidFill>
                        <a:srgbClr val="C0247C"/>
                      </a:solidFill>
                      <a:prstDash val="solid"/>
                      <a:round/>
                      <a:headEnd type="none" w="med" len="med"/>
                      <a:tailEnd type="none" w="med" len="med"/>
                    </a:lnT>
                    <a:lnB w="7620" cap="flat" cmpd="sng" algn="ctr">
                      <a:solidFill>
                        <a:srgbClr val="C0247C"/>
                      </a:solidFill>
                      <a:prstDash val="solid"/>
                      <a:round/>
                      <a:headEnd type="none" w="med" len="med"/>
                      <a:tailEnd type="none" w="med" len="med"/>
                    </a:lnB>
                  </a:tcPr>
                </a:tc>
                <a:extLst>
                  <a:ext uri="{0D108BD9-81ED-4DB2-BD59-A6C34878D82A}">
                    <a16:rowId xmlns:a16="http://schemas.microsoft.com/office/drawing/2014/main" val="2875313999"/>
                  </a:ext>
                </a:extLst>
              </a:tr>
            </a:tbl>
          </a:graphicData>
        </a:graphic>
      </p:graphicFrame>
    </p:spTree>
    <p:extLst>
      <p:ext uri="{BB962C8B-B14F-4D97-AF65-F5344CB8AC3E}">
        <p14:creationId xmlns:p14="http://schemas.microsoft.com/office/powerpoint/2010/main" val="3323817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Information about the data (network topology)</a:t>
            </a:r>
            <a:endParaRPr dirty="0">
              <a:solidFill>
                <a:srgbClr val="0070C0"/>
              </a:solidFill>
            </a:endParaRPr>
          </a:p>
        </p:txBody>
      </p:sp>
      <p:graphicFrame>
        <p:nvGraphicFramePr>
          <p:cNvPr id="2" name="Table 1">
            <a:extLst>
              <a:ext uri="{FF2B5EF4-FFF2-40B4-BE49-F238E27FC236}">
                <a16:creationId xmlns:a16="http://schemas.microsoft.com/office/drawing/2014/main" id="{DC5F2208-8C03-313E-EFAF-D425BAF1CF76}"/>
              </a:ext>
            </a:extLst>
          </p:cNvPr>
          <p:cNvGraphicFramePr>
            <a:graphicFrameLocks noGrp="1"/>
          </p:cNvGraphicFramePr>
          <p:nvPr>
            <p:extLst>
              <p:ext uri="{D42A27DB-BD31-4B8C-83A1-F6EECF244321}">
                <p14:modId xmlns:p14="http://schemas.microsoft.com/office/powerpoint/2010/main" val="1003946748"/>
              </p:ext>
            </p:extLst>
          </p:nvPr>
        </p:nvGraphicFramePr>
        <p:xfrm>
          <a:off x="592248" y="1152525"/>
          <a:ext cx="7959504" cy="3416300"/>
        </p:xfrm>
        <a:graphic>
          <a:graphicData uri="http://schemas.openxmlformats.org/drawingml/2006/table">
            <a:tbl>
              <a:tblPr/>
              <a:tblGrid>
                <a:gridCol w="3979752">
                  <a:extLst>
                    <a:ext uri="{9D8B030D-6E8A-4147-A177-3AD203B41FA5}">
                      <a16:colId xmlns:a16="http://schemas.microsoft.com/office/drawing/2014/main" val="1958679274"/>
                    </a:ext>
                  </a:extLst>
                </a:gridCol>
                <a:gridCol w="3979752">
                  <a:extLst>
                    <a:ext uri="{9D8B030D-6E8A-4147-A177-3AD203B41FA5}">
                      <a16:colId xmlns:a16="http://schemas.microsoft.com/office/drawing/2014/main" val="1716191115"/>
                    </a:ext>
                  </a:extLst>
                </a:gridCol>
              </a:tblGrid>
              <a:tr h="341630">
                <a:tc>
                  <a:txBody>
                    <a:bodyPr/>
                    <a:lstStyle/>
                    <a:p>
                      <a:pPr algn="l" fontAlgn="t" latinLnBrk="0"/>
                      <a:r>
                        <a:rPr lang="en-US" sz="1300" b="1">
                          <a:effectLst/>
                          <a:latin typeface="Arial" panose="020B0604020202020204" pitchFamily="34" charset="0"/>
                        </a:rPr>
                        <a:t>Delta Port Statistic</a:t>
                      </a:r>
                    </a:p>
                  </a:txBody>
                  <a:tcPr marL="35586" marR="35586" marT="71173" marB="71173">
                    <a:lnL w="7620" cap="flat" cmpd="sng" algn="ctr">
                      <a:solidFill>
                        <a:srgbClr val="B0CA60"/>
                      </a:solidFill>
                      <a:prstDash val="solid"/>
                      <a:round/>
                      <a:headEnd type="none" w="med" len="med"/>
                      <a:tailEnd type="none" w="med" len="med"/>
                    </a:lnL>
                    <a:lnR w="7620" cap="flat" cmpd="sng" algn="ctr">
                      <a:solidFill>
                        <a:srgbClr val="D0CA60"/>
                      </a:solidFill>
                      <a:prstDash val="solid"/>
                      <a:round/>
                      <a:headEnd type="none" w="med" len="med"/>
                      <a:tailEnd type="none" w="med" len="med"/>
                    </a:lnR>
                    <a:lnT w="7620" cap="flat" cmpd="sng" algn="ctr">
                      <a:solidFill>
                        <a:srgbClr val="B0CA60"/>
                      </a:solidFill>
                      <a:prstDash val="solid"/>
                      <a:round/>
                      <a:headEnd type="none" w="med" len="med"/>
                      <a:tailEnd type="none" w="med" len="med"/>
                    </a:lnT>
                    <a:lnB w="7620" cap="flat" cmpd="sng" algn="ctr">
                      <a:solidFill>
                        <a:srgbClr val="D0CB60"/>
                      </a:solidFill>
                      <a:prstDash val="solid"/>
                      <a:round/>
                      <a:headEnd type="none" w="med" len="med"/>
                      <a:tailEnd type="none" w="med" len="med"/>
                    </a:lnB>
                  </a:tcPr>
                </a:tc>
                <a:tc>
                  <a:txBody>
                    <a:bodyPr/>
                    <a:lstStyle/>
                    <a:p>
                      <a:pPr algn="l" fontAlgn="t" latinLnBrk="0"/>
                      <a:r>
                        <a:rPr lang="en-US" sz="1300" b="1">
                          <a:effectLst/>
                          <a:latin typeface="Arial" panose="020B0604020202020204" pitchFamily="34" charset="0"/>
                        </a:rPr>
                        <a:t>Description</a:t>
                      </a:r>
                    </a:p>
                  </a:txBody>
                  <a:tcPr marL="35586" marR="35586" marT="71173" marB="71173">
                    <a:lnL w="7620" cap="flat" cmpd="sng" algn="ctr">
                      <a:solidFill>
                        <a:srgbClr val="D0CA60"/>
                      </a:solidFill>
                      <a:prstDash val="solid"/>
                      <a:round/>
                      <a:headEnd type="none" w="med" len="med"/>
                      <a:tailEnd type="none" w="med" len="med"/>
                    </a:lnL>
                    <a:lnR w="7620" cap="flat" cmpd="sng" algn="ctr">
                      <a:solidFill>
                        <a:srgbClr val="D0CA60"/>
                      </a:solidFill>
                      <a:prstDash val="solid"/>
                      <a:round/>
                      <a:headEnd type="none" w="med" len="med"/>
                      <a:tailEnd type="none" w="med" len="med"/>
                    </a:lnR>
                    <a:lnT w="7620" cap="flat" cmpd="sng" algn="ctr">
                      <a:solidFill>
                        <a:srgbClr val="D0CA60"/>
                      </a:solidFill>
                      <a:prstDash val="solid"/>
                      <a:round/>
                      <a:headEnd type="none" w="med" len="med"/>
                      <a:tailEnd type="none" w="med" len="med"/>
                    </a:lnT>
                    <a:lnB w="7620" cap="flat" cmpd="sng" algn="ctr">
                      <a:solidFill>
                        <a:srgbClr val="30D160"/>
                      </a:solidFill>
                      <a:prstDash val="solid"/>
                      <a:round/>
                      <a:headEnd type="none" w="med" len="med"/>
                      <a:tailEnd type="none" w="med" len="med"/>
                    </a:lnB>
                  </a:tcPr>
                </a:tc>
                <a:extLst>
                  <a:ext uri="{0D108BD9-81ED-4DB2-BD59-A6C34878D82A}">
                    <a16:rowId xmlns:a16="http://schemas.microsoft.com/office/drawing/2014/main" val="1553481563"/>
                  </a:ext>
                </a:extLst>
              </a:tr>
              <a:tr h="341630">
                <a:tc>
                  <a:txBody>
                    <a:bodyPr/>
                    <a:lstStyle/>
                    <a:p>
                      <a:pPr algn="l" fontAlgn="t" latinLnBrk="0"/>
                      <a:r>
                        <a:rPr lang="en-US" sz="1300">
                          <a:effectLst/>
                          <a:latin typeface="Arial" panose="020B0604020202020204" pitchFamily="34" charset="0"/>
                        </a:rPr>
                        <a:t>Delta Received Packets</a:t>
                      </a:r>
                    </a:p>
                  </a:txBody>
                  <a:tcPr marL="35586" marR="35586" marT="71173" marB="71173">
                    <a:lnL w="7620" cap="flat" cmpd="sng" algn="ctr">
                      <a:solidFill>
                        <a:srgbClr val="D0CB60"/>
                      </a:solidFill>
                      <a:prstDash val="solid"/>
                      <a:round/>
                      <a:headEnd type="none" w="med" len="med"/>
                      <a:tailEnd type="none" w="med" len="med"/>
                    </a:lnL>
                    <a:lnR w="7620" cap="flat" cmpd="sng" algn="ctr">
                      <a:solidFill>
                        <a:srgbClr val="30D160"/>
                      </a:solidFill>
                      <a:prstDash val="solid"/>
                      <a:round/>
                      <a:headEnd type="none" w="med" len="med"/>
                      <a:tailEnd type="none" w="med" len="med"/>
                    </a:lnR>
                    <a:lnT w="7620" cap="flat" cmpd="sng" algn="ctr">
                      <a:solidFill>
                        <a:srgbClr val="D0CB60"/>
                      </a:solidFill>
                      <a:prstDash val="solid"/>
                      <a:round/>
                      <a:headEnd type="none" w="med" len="med"/>
                      <a:tailEnd type="none" w="med" len="med"/>
                    </a:lnT>
                    <a:lnB w="7620" cap="flat" cmpd="sng" algn="ctr">
                      <a:solidFill>
                        <a:srgbClr val="F0CB60"/>
                      </a:solidFill>
                      <a:prstDash val="solid"/>
                      <a:round/>
                      <a:headEnd type="none" w="med" len="med"/>
                      <a:tailEnd type="none" w="med" len="med"/>
                    </a:lnB>
                  </a:tcPr>
                </a:tc>
                <a:tc>
                  <a:txBody>
                    <a:bodyPr/>
                    <a:lstStyle/>
                    <a:p>
                      <a:pPr algn="l" fontAlgn="t" latinLnBrk="0"/>
                      <a:r>
                        <a:rPr lang="en-US" sz="1300">
                          <a:effectLst/>
                          <a:latin typeface="Arial" panose="020B0604020202020204" pitchFamily="34" charset="0"/>
                        </a:rPr>
                        <a:t>Number of packets received by the port</a:t>
                      </a:r>
                    </a:p>
                  </a:txBody>
                  <a:tcPr marL="35586" marR="35586" marT="71173" marB="71173">
                    <a:lnL w="7620" cap="flat" cmpd="sng" algn="ctr">
                      <a:solidFill>
                        <a:srgbClr val="30D160"/>
                      </a:solidFill>
                      <a:prstDash val="solid"/>
                      <a:round/>
                      <a:headEnd type="none" w="med" len="med"/>
                      <a:tailEnd type="none" w="med" len="med"/>
                    </a:lnL>
                    <a:lnR w="7620" cap="flat" cmpd="sng" algn="ctr">
                      <a:solidFill>
                        <a:srgbClr val="30D160"/>
                      </a:solidFill>
                      <a:prstDash val="solid"/>
                      <a:round/>
                      <a:headEnd type="none" w="med" len="med"/>
                      <a:tailEnd type="none" w="med" len="med"/>
                    </a:lnR>
                    <a:lnT w="7620" cap="flat" cmpd="sng" algn="ctr">
                      <a:solidFill>
                        <a:srgbClr val="30D160"/>
                      </a:solidFill>
                      <a:prstDash val="solid"/>
                      <a:round/>
                      <a:headEnd type="none" w="med" len="med"/>
                      <a:tailEnd type="none" w="med" len="med"/>
                    </a:lnT>
                    <a:lnB w="7620" cap="flat" cmpd="sng" algn="ctr">
                      <a:solidFill>
                        <a:srgbClr val="70C960"/>
                      </a:solidFill>
                      <a:prstDash val="solid"/>
                      <a:round/>
                      <a:headEnd type="none" w="med" len="med"/>
                      <a:tailEnd type="none" w="med" len="med"/>
                    </a:lnB>
                  </a:tcPr>
                </a:tc>
                <a:extLst>
                  <a:ext uri="{0D108BD9-81ED-4DB2-BD59-A6C34878D82A}">
                    <a16:rowId xmlns:a16="http://schemas.microsoft.com/office/drawing/2014/main" val="835722104"/>
                  </a:ext>
                </a:extLst>
              </a:tr>
              <a:tr h="341630">
                <a:tc>
                  <a:txBody>
                    <a:bodyPr/>
                    <a:lstStyle/>
                    <a:p>
                      <a:pPr algn="l" fontAlgn="t" latinLnBrk="0"/>
                      <a:r>
                        <a:rPr lang="en-US" sz="1300">
                          <a:effectLst/>
                          <a:latin typeface="Arial" panose="020B0604020202020204" pitchFamily="34" charset="0"/>
                        </a:rPr>
                        <a:t>Delta Received Bytes</a:t>
                      </a:r>
                    </a:p>
                  </a:txBody>
                  <a:tcPr marL="35586" marR="35586" marT="71173" marB="71173">
                    <a:lnL w="7620" cap="flat" cmpd="sng" algn="ctr">
                      <a:solidFill>
                        <a:srgbClr val="F0CB60"/>
                      </a:solidFill>
                      <a:prstDash val="solid"/>
                      <a:round/>
                      <a:headEnd type="none" w="med" len="med"/>
                      <a:tailEnd type="none" w="med" len="med"/>
                    </a:lnL>
                    <a:lnR w="7620" cap="flat" cmpd="sng" algn="ctr">
                      <a:solidFill>
                        <a:srgbClr val="70C960"/>
                      </a:solidFill>
                      <a:prstDash val="solid"/>
                      <a:round/>
                      <a:headEnd type="none" w="med" len="med"/>
                      <a:tailEnd type="none" w="med" len="med"/>
                    </a:lnR>
                    <a:lnT w="7620" cap="flat" cmpd="sng" algn="ctr">
                      <a:solidFill>
                        <a:srgbClr val="F0CB60"/>
                      </a:solidFill>
                      <a:prstDash val="solid"/>
                      <a:round/>
                      <a:headEnd type="none" w="med" len="med"/>
                      <a:tailEnd type="none" w="med" len="med"/>
                    </a:lnT>
                    <a:lnB w="7620" cap="flat" cmpd="sng" algn="ctr">
                      <a:solidFill>
                        <a:srgbClr val="50CD60"/>
                      </a:solidFill>
                      <a:prstDash val="solid"/>
                      <a:round/>
                      <a:headEnd type="none" w="med" len="med"/>
                      <a:tailEnd type="none" w="med" len="med"/>
                    </a:lnB>
                  </a:tcPr>
                </a:tc>
                <a:tc>
                  <a:txBody>
                    <a:bodyPr/>
                    <a:lstStyle/>
                    <a:p>
                      <a:pPr algn="l" fontAlgn="t" latinLnBrk="0"/>
                      <a:r>
                        <a:rPr lang="en-US" sz="1300">
                          <a:effectLst/>
                          <a:latin typeface="Arial" panose="020B0604020202020204" pitchFamily="34" charset="0"/>
                        </a:rPr>
                        <a:t>Number of bytes received by the port</a:t>
                      </a:r>
                    </a:p>
                  </a:txBody>
                  <a:tcPr marL="35586" marR="35586" marT="71173" marB="71173">
                    <a:lnL w="7620" cap="flat" cmpd="sng" algn="ctr">
                      <a:solidFill>
                        <a:srgbClr val="70C960"/>
                      </a:solidFill>
                      <a:prstDash val="solid"/>
                      <a:round/>
                      <a:headEnd type="none" w="med" len="med"/>
                      <a:tailEnd type="none" w="med" len="med"/>
                    </a:lnL>
                    <a:lnR w="7620" cap="flat" cmpd="sng" algn="ctr">
                      <a:solidFill>
                        <a:srgbClr val="70C960"/>
                      </a:solidFill>
                      <a:prstDash val="solid"/>
                      <a:round/>
                      <a:headEnd type="none" w="med" len="med"/>
                      <a:tailEnd type="none" w="med" len="med"/>
                    </a:lnR>
                    <a:lnT w="7620" cap="flat" cmpd="sng" algn="ctr">
                      <a:solidFill>
                        <a:srgbClr val="70C960"/>
                      </a:solidFill>
                      <a:prstDash val="solid"/>
                      <a:round/>
                      <a:headEnd type="none" w="med" len="med"/>
                      <a:tailEnd type="none" w="med" len="med"/>
                    </a:lnT>
                    <a:lnB w="7620" cap="flat" cmpd="sng" algn="ctr">
                      <a:solidFill>
                        <a:srgbClr val="D0CB60"/>
                      </a:solidFill>
                      <a:prstDash val="solid"/>
                      <a:round/>
                      <a:headEnd type="none" w="med" len="med"/>
                      <a:tailEnd type="none" w="med" len="med"/>
                    </a:lnB>
                  </a:tcPr>
                </a:tc>
                <a:extLst>
                  <a:ext uri="{0D108BD9-81ED-4DB2-BD59-A6C34878D82A}">
                    <a16:rowId xmlns:a16="http://schemas.microsoft.com/office/drawing/2014/main" val="3104586885"/>
                  </a:ext>
                </a:extLst>
              </a:tr>
              <a:tr h="341630">
                <a:tc>
                  <a:txBody>
                    <a:bodyPr/>
                    <a:lstStyle/>
                    <a:p>
                      <a:pPr algn="l" fontAlgn="t" latinLnBrk="0"/>
                      <a:r>
                        <a:rPr lang="en-US" sz="1300">
                          <a:effectLst/>
                          <a:latin typeface="Arial" panose="020B0604020202020204" pitchFamily="34" charset="0"/>
                        </a:rPr>
                        <a:t>Delta Sent Packets</a:t>
                      </a:r>
                    </a:p>
                  </a:txBody>
                  <a:tcPr marL="35586" marR="35586" marT="71173" marB="71173">
                    <a:lnL w="7620" cap="flat" cmpd="sng" algn="ctr">
                      <a:solidFill>
                        <a:srgbClr val="50CD60"/>
                      </a:solidFill>
                      <a:prstDash val="solid"/>
                      <a:round/>
                      <a:headEnd type="none" w="med" len="med"/>
                      <a:tailEnd type="none" w="med" len="med"/>
                    </a:lnL>
                    <a:lnR w="7620" cap="flat" cmpd="sng" algn="ctr">
                      <a:solidFill>
                        <a:srgbClr val="D0CB60"/>
                      </a:solidFill>
                      <a:prstDash val="solid"/>
                      <a:round/>
                      <a:headEnd type="none" w="med" len="med"/>
                      <a:tailEnd type="none" w="med" len="med"/>
                    </a:lnR>
                    <a:lnT w="7620" cap="flat" cmpd="sng" algn="ctr">
                      <a:solidFill>
                        <a:srgbClr val="50CD60"/>
                      </a:solidFill>
                      <a:prstDash val="solid"/>
                      <a:round/>
                      <a:headEnd type="none" w="med" len="med"/>
                      <a:tailEnd type="none" w="med" len="med"/>
                    </a:lnT>
                    <a:lnB w="7620" cap="flat" cmpd="sng" algn="ctr">
                      <a:solidFill>
                        <a:srgbClr val="30CB60"/>
                      </a:solidFill>
                      <a:prstDash val="solid"/>
                      <a:round/>
                      <a:headEnd type="none" w="med" len="med"/>
                      <a:tailEnd type="none" w="med" len="med"/>
                    </a:lnB>
                  </a:tcPr>
                </a:tc>
                <a:tc>
                  <a:txBody>
                    <a:bodyPr/>
                    <a:lstStyle/>
                    <a:p>
                      <a:pPr algn="l" fontAlgn="t" latinLnBrk="0"/>
                      <a:r>
                        <a:rPr lang="en-US" sz="1300">
                          <a:effectLst/>
                          <a:latin typeface="Arial" panose="020B0604020202020204" pitchFamily="34" charset="0"/>
                        </a:rPr>
                        <a:t>Number of packets sent by the port</a:t>
                      </a:r>
                    </a:p>
                  </a:txBody>
                  <a:tcPr marL="35586" marR="35586" marT="71173" marB="71173">
                    <a:lnL w="7620" cap="flat" cmpd="sng" algn="ctr">
                      <a:solidFill>
                        <a:srgbClr val="D0CB60"/>
                      </a:solidFill>
                      <a:prstDash val="solid"/>
                      <a:round/>
                      <a:headEnd type="none" w="med" len="med"/>
                      <a:tailEnd type="none" w="med" len="med"/>
                    </a:lnL>
                    <a:lnR w="7620" cap="flat" cmpd="sng" algn="ctr">
                      <a:solidFill>
                        <a:srgbClr val="D0CB60"/>
                      </a:solidFill>
                      <a:prstDash val="solid"/>
                      <a:round/>
                      <a:headEnd type="none" w="med" len="med"/>
                      <a:tailEnd type="none" w="med" len="med"/>
                    </a:lnR>
                    <a:lnT w="7620" cap="flat" cmpd="sng" algn="ctr">
                      <a:solidFill>
                        <a:srgbClr val="D0CB60"/>
                      </a:solidFill>
                      <a:prstDash val="solid"/>
                      <a:round/>
                      <a:headEnd type="none" w="med" len="med"/>
                      <a:tailEnd type="none" w="med" len="med"/>
                    </a:lnT>
                    <a:lnB w="7620" cap="flat" cmpd="sng" algn="ctr">
                      <a:solidFill>
                        <a:srgbClr val="B0CD60"/>
                      </a:solidFill>
                      <a:prstDash val="solid"/>
                      <a:round/>
                      <a:headEnd type="none" w="med" len="med"/>
                      <a:tailEnd type="none" w="med" len="med"/>
                    </a:lnB>
                  </a:tcPr>
                </a:tc>
                <a:extLst>
                  <a:ext uri="{0D108BD9-81ED-4DB2-BD59-A6C34878D82A}">
                    <a16:rowId xmlns:a16="http://schemas.microsoft.com/office/drawing/2014/main" val="1108411395"/>
                  </a:ext>
                </a:extLst>
              </a:tr>
              <a:tr h="341630">
                <a:tc>
                  <a:txBody>
                    <a:bodyPr/>
                    <a:lstStyle/>
                    <a:p>
                      <a:pPr algn="l" fontAlgn="t" latinLnBrk="0"/>
                      <a:r>
                        <a:rPr lang="en-US" sz="1300">
                          <a:effectLst/>
                          <a:latin typeface="Arial" panose="020B0604020202020204" pitchFamily="34" charset="0"/>
                        </a:rPr>
                        <a:t>Delta Sent Bytes</a:t>
                      </a:r>
                    </a:p>
                  </a:txBody>
                  <a:tcPr marL="35586" marR="35586" marT="71173" marB="71173">
                    <a:lnL w="7620" cap="flat" cmpd="sng" algn="ctr">
                      <a:solidFill>
                        <a:srgbClr val="30CB60"/>
                      </a:solidFill>
                      <a:prstDash val="solid"/>
                      <a:round/>
                      <a:headEnd type="none" w="med" len="med"/>
                      <a:tailEnd type="none" w="med" len="med"/>
                    </a:lnL>
                    <a:lnR w="7620" cap="flat" cmpd="sng" algn="ctr">
                      <a:solidFill>
                        <a:srgbClr val="B0CD60"/>
                      </a:solidFill>
                      <a:prstDash val="solid"/>
                      <a:round/>
                      <a:headEnd type="none" w="med" len="med"/>
                      <a:tailEnd type="none" w="med" len="med"/>
                    </a:lnR>
                    <a:lnT w="7620" cap="flat" cmpd="sng" algn="ctr">
                      <a:solidFill>
                        <a:srgbClr val="30CB60"/>
                      </a:solidFill>
                      <a:prstDash val="solid"/>
                      <a:round/>
                      <a:headEnd type="none" w="med" len="med"/>
                      <a:tailEnd type="none" w="med" len="med"/>
                    </a:lnT>
                    <a:lnB w="7620" cap="flat" cmpd="sng" algn="ctr">
                      <a:solidFill>
                        <a:srgbClr val="B0CA60"/>
                      </a:solidFill>
                      <a:prstDash val="solid"/>
                      <a:round/>
                      <a:headEnd type="none" w="med" len="med"/>
                      <a:tailEnd type="none" w="med" len="med"/>
                    </a:lnB>
                  </a:tcPr>
                </a:tc>
                <a:tc>
                  <a:txBody>
                    <a:bodyPr/>
                    <a:lstStyle/>
                    <a:p>
                      <a:pPr algn="l" fontAlgn="t" latinLnBrk="0"/>
                      <a:r>
                        <a:rPr lang="en-US" sz="1300">
                          <a:effectLst/>
                          <a:latin typeface="Arial" panose="020B0604020202020204" pitchFamily="34" charset="0"/>
                        </a:rPr>
                        <a:t>Number of bytes sent</a:t>
                      </a:r>
                    </a:p>
                  </a:txBody>
                  <a:tcPr marL="35586" marR="35586" marT="71173" marB="71173">
                    <a:lnL w="7620" cap="flat" cmpd="sng" algn="ctr">
                      <a:solidFill>
                        <a:srgbClr val="B0CD60"/>
                      </a:solidFill>
                      <a:prstDash val="solid"/>
                      <a:round/>
                      <a:headEnd type="none" w="med" len="med"/>
                      <a:tailEnd type="none" w="med" len="med"/>
                    </a:lnL>
                    <a:lnR w="7620" cap="flat" cmpd="sng" algn="ctr">
                      <a:solidFill>
                        <a:srgbClr val="B0CD60"/>
                      </a:solidFill>
                      <a:prstDash val="solid"/>
                      <a:round/>
                      <a:headEnd type="none" w="med" len="med"/>
                      <a:tailEnd type="none" w="med" len="med"/>
                    </a:lnR>
                    <a:lnT w="7620" cap="flat" cmpd="sng" algn="ctr">
                      <a:solidFill>
                        <a:srgbClr val="B0CD60"/>
                      </a:solidFill>
                      <a:prstDash val="solid"/>
                      <a:round/>
                      <a:headEnd type="none" w="med" len="med"/>
                      <a:tailEnd type="none" w="med" len="med"/>
                    </a:lnT>
                    <a:lnB w="7620" cap="flat" cmpd="sng" algn="ctr">
                      <a:solidFill>
                        <a:srgbClr val="D0D860"/>
                      </a:solidFill>
                      <a:prstDash val="solid"/>
                      <a:round/>
                      <a:headEnd type="none" w="med" len="med"/>
                      <a:tailEnd type="none" w="med" len="med"/>
                    </a:lnB>
                  </a:tcPr>
                </a:tc>
                <a:extLst>
                  <a:ext uri="{0D108BD9-81ED-4DB2-BD59-A6C34878D82A}">
                    <a16:rowId xmlns:a16="http://schemas.microsoft.com/office/drawing/2014/main" val="3746585453"/>
                  </a:ext>
                </a:extLst>
              </a:tr>
              <a:tr h="341630">
                <a:tc>
                  <a:txBody>
                    <a:bodyPr/>
                    <a:lstStyle/>
                    <a:p>
                      <a:pPr algn="l" fontAlgn="t" latinLnBrk="0"/>
                      <a:r>
                        <a:rPr lang="en-US" sz="1300">
                          <a:effectLst/>
                          <a:latin typeface="Arial" panose="020B0604020202020204" pitchFamily="34" charset="0"/>
                        </a:rPr>
                        <a:t>Delta Port alive Duration</a:t>
                      </a:r>
                    </a:p>
                  </a:txBody>
                  <a:tcPr marL="35586" marR="35586" marT="71173" marB="71173">
                    <a:lnL w="7620" cap="flat" cmpd="sng" algn="ctr">
                      <a:solidFill>
                        <a:srgbClr val="B0CA60"/>
                      </a:solidFill>
                      <a:prstDash val="solid"/>
                      <a:round/>
                      <a:headEnd type="none" w="med" len="med"/>
                      <a:tailEnd type="none" w="med" len="med"/>
                    </a:lnL>
                    <a:lnR w="7620" cap="flat" cmpd="sng" algn="ctr">
                      <a:solidFill>
                        <a:srgbClr val="D0D860"/>
                      </a:solidFill>
                      <a:prstDash val="solid"/>
                      <a:round/>
                      <a:headEnd type="none" w="med" len="med"/>
                      <a:tailEnd type="none" w="med" len="med"/>
                    </a:lnR>
                    <a:lnT w="7620" cap="flat" cmpd="sng" algn="ctr">
                      <a:solidFill>
                        <a:srgbClr val="B0CA60"/>
                      </a:solidFill>
                      <a:prstDash val="solid"/>
                      <a:round/>
                      <a:headEnd type="none" w="med" len="med"/>
                      <a:tailEnd type="none" w="med" len="med"/>
                    </a:lnT>
                    <a:lnB w="7620" cap="flat" cmpd="sng" algn="ctr">
                      <a:solidFill>
                        <a:srgbClr val="10D560"/>
                      </a:solidFill>
                      <a:prstDash val="solid"/>
                      <a:round/>
                      <a:headEnd type="none" w="med" len="med"/>
                      <a:tailEnd type="none" w="med" len="med"/>
                    </a:lnB>
                  </a:tcPr>
                </a:tc>
                <a:tc>
                  <a:txBody>
                    <a:bodyPr/>
                    <a:lstStyle/>
                    <a:p>
                      <a:pPr algn="l" fontAlgn="t" latinLnBrk="0"/>
                      <a:r>
                        <a:rPr lang="en-US" sz="1300">
                          <a:effectLst/>
                          <a:latin typeface="Arial" panose="020B0604020202020204" pitchFamily="34" charset="0"/>
                        </a:rPr>
                        <a:t>The time port has been alive in seconds</a:t>
                      </a:r>
                    </a:p>
                  </a:txBody>
                  <a:tcPr marL="35586" marR="35586" marT="71173" marB="71173">
                    <a:lnL w="7620" cap="flat" cmpd="sng" algn="ctr">
                      <a:solidFill>
                        <a:srgbClr val="D0D860"/>
                      </a:solidFill>
                      <a:prstDash val="solid"/>
                      <a:round/>
                      <a:headEnd type="none" w="med" len="med"/>
                      <a:tailEnd type="none" w="med" len="med"/>
                    </a:lnL>
                    <a:lnR w="7620" cap="flat" cmpd="sng" algn="ctr">
                      <a:solidFill>
                        <a:srgbClr val="D0D860"/>
                      </a:solidFill>
                      <a:prstDash val="solid"/>
                      <a:round/>
                      <a:headEnd type="none" w="med" len="med"/>
                      <a:tailEnd type="none" w="med" len="med"/>
                    </a:lnR>
                    <a:lnT w="7620" cap="flat" cmpd="sng" algn="ctr">
                      <a:solidFill>
                        <a:srgbClr val="D0D860"/>
                      </a:solidFill>
                      <a:prstDash val="solid"/>
                      <a:round/>
                      <a:headEnd type="none" w="med" len="med"/>
                      <a:tailEnd type="none" w="med" len="med"/>
                    </a:lnT>
                    <a:lnB w="7620" cap="flat" cmpd="sng" algn="ctr">
                      <a:solidFill>
                        <a:srgbClr val="10D760"/>
                      </a:solidFill>
                      <a:prstDash val="solid"/>
                      <a:round/>
                      <a:headEnd type="none" w="med" len="med"/>
                      <a:tailEnd type="none" w="med" len="med"/>
                    </a:lnB>
                  </a:tcPr>
                </a:tc>
                <a:extLst>
                  <a:ext uri="{0D108BD9-81ED-4DB2-BD59-A6C34878D82A}">
                    <a16:rowId xmlns:a16="http://schemas.microsoft.com/office/drawing/2014/main" val="2296587952"/>
                  </a:ext>
                </a:extLst>
              </a:tr>
              <a:tr h="341630">
                <a:tc>
                  <a:txBody>
                    <a:bodyPr/>
                    <a:lstStyle/>
                    <a:p>
                      <a:pPr algn="l" fontAlgn="t" latinLnBrk="0"/>
                      <a:r>
                        <a:rPr lang="en-US" sz="1300">
                          <a:effectLst/>
                          <a:latin typeface="Arial" panose="020B0604020202020204" pitchFamily="34" charset="0"/>
                        </a:rPr>
                        <a:t>Delta Packets Rx Dropped</a:t>
                      </a:r>
                    </a:p>
                  </a:txBody>
                  <a:tcPr marL="35586" marR="35586" marT="71173" marB="71173">
                    <a:lnL w="7620" cap="flat" cmpd="sng" algn="ctr">
                      <a:solidFill>
                        <a:srgbClr val="10D560"/>
                      </a:solidFill>
                      <a:prstDash val="solid"/>
                      <a:round/>
                      <a:headEnd type="none" w="med" len="med"/>
                      <a:tailEnd type="none" w="med" len="med"/>
                    </a:lnL>
                    <a:lnR w="7620" cap="flat" cmpd="sng" algn="ctr">
                      <a:solidFill>
                        <a:srgbClr val="10D760"/>
                      </a:solidFill>
                      <a:prstDash val="solid"/>
                      <a:round/>
                      <a:headEnd type="none" w="med" len="med"/>
                      <a:tailEnd type="none" w="med" len="med"/>
                    </a:lnR>
                    <a:lnT w="7620" cap="flat" cmpd="sng" algn="ctr">
                      <a:solidFill>
                        <a:srgbClr val="10D560"/>
                      </a:solidFill>
                      <a:prstDash val="solid"/>
                      <a:round/>
                      <a:headEnd type="none" w="med" len="med"/>
                      <a:tailEnd type="none" w="med" len="med"/>
                    </a:lnT>
                    <a:lnB w="7620" cap="flat" cmpd="sng" algn="ctr">
                      <a:solidFill>
                        <a:srgbClr val="70D860"/>
                      </a:solidFill>
                      <a:prstDash val="solid"/>
                      <a:round/>
                      <a:headEnd type="none" w="med" len="med"/>
                      <a:tailEnd type="none" w="med" len="med"/>
                    </a:lnB>
                  </a:tcPr>
                </a:tc>
                <a:tc>
                  <a:txBody>
                    <a:bodyPr/>
                    <a:lstStyle/>
                    <a:p>
                      <a:pPr algn="l" fontAlgn="t" latinLnBrk="0"/>
                      <a:r>
                        <a:rPr lang="en-US" sz="1300">
                          <a:effectLst/>
                          <a:latin typeface="Arial" panose="020B0604020202020204" pitchFamily="34" charset="0"/>
                        </a:rPr>
                        <a:t>Number of packets dropped by the receiver</a:t>
                      </a:r>
                    </a:p>
                  </a:txBody>
                  <a:tcPr marL="35586" marR="35586" marT="71173" marB="71173">
                    <a:lnL w="7620" cap="flat" cmpd="sng" algn="ctr">
                      <a:solidFill>
                        <a:srgbClr val="10D760"/>
                      </a:solidFill>
                      <a:prstDash val="solid"/>
                      <a:round/>
                      <a:headEnd type="none" w="med" len="med"/>
                      <a:tailEnd type="none" w="med" len="med"/>
                    </a:lnL>
                    <a:lnR w="7620" cap="flat" cmpd="sng" algn="ctr">
                      <a:solidFill>
                        <a:srgbClr val="10D760"/>
                      </a:solidFill>
                      <a:prstDash val="solid"/>
                      <a:round/>
                      <a:headEnd type="none" w="med" len="med"/>
                      <a:tailEnd type="none" w="med" len="med"/>
                    </a:lnR>
                    <a:lnT w="7620" cap="flat" cmpd="sng" algn="ctr">
                      <a:solidFill>
                        <a:srgbClr val="10D760"/>
                      </a:solidFill>
                      <a:prstDash val="solid"/>
                      <a:round/>
                      <a:headEnd type="none" w="med" len="med"/>
                      <a:tailEnd type="none" w="med" len="med"/>
                    </a:lnT>
                    <a:lnB w="7620" cap="flat" cmpd="sng" algn="ctr">
                      <a:solidFill>
                        <a:srgbClr val="10D860"/>
                      </a:solidFill>
                      <a:prstDash val="solid"/>
                      <a:round/>
                      <a:headEnd type="none" w="med" len="med"/>
                      <a:tailEnd type="none" w="med" len="med"/>
                    </a:lnB>
                  </a:tcPr>
                </a:tc>
                <a:extLst>
                  <a:ext uri="{0D108BD9-81ED-4DB2-BD59-A6C34878D82A}">
                    <a16:rowId xmlns:a16="http://schemas.microsoft.com/office/drawing/2014/main" val="2979708249"/>
                  </a:ext>
                </a:extLst>
              </a:tr>
              <a:tr h="341630">
                <a:tc>
                  <a:txBody>
                    <a:bodyPr/>
                    <a:lstStyle/>
                    <a:p>
                      <a:pPr algn="l" fontAlgn="t" latinLnBrk="0"/>
                      <a:r>
                        <a:rPr lang="en-US" sz="1300">
                          <a:effectLst/>
                          <a:latin typeface="Arial" panose="020B0604020202020204" pitchFamily="34" charset="0"/>
                        </a:rPr>
                        <a:t>Delta Packets Tx Dropped</a:t>
                      </a:r>
                    </a:p>
                  </a:txBody>
                  <a:tcPr marL="35586" marR="35586" marT="71173" marB="71173">
                    <a:lnL w="7620" cap="flat" cmpd="sng" algn="ctr">
                      <a:solidFill>
                        <a:srgbClr val="70D860"/>
                      </a:solidFill>
                      <a:prstDash val="solid"/>
                      <a:round/>
                      <a:headEnd type="none" w="med" len="med"/>
                      <a:tailEnd type="none" w="med" len="med"/>
                    </a:lnL>
                    <a:lnR w="7620" cap="flat" cmpd="sng" algn="ctr">
                      <a:solidFill>
                        <a:srgbClr val="10D860"/>
                      </a:solidFill>
                      <a:prstDash val="solid"/>
                      <a:round/>
                      <a:headEnd type="none" w="med" len="med"/>
                      <a:tailEnd type="none" w="med" len="med"/>
                    </a:lnR>
                    <a:lnT w="7620" cap="flat" cmpd="sng" algn="ctr">
                      <a:solidFill>
                        <a:srgbClr val="70D860"/>
                      </a:solidFill>
                      <a:prstDash val="solid"/>
                      <a:round/>
                      <a:headEnd type="none" w="med" len="med"/>
                      <a:tailEnd type="none" w="med" len="med"/>
                    </a:lnT>
                    <a:lnB w="7620" cap="flat" cmpd="sng" algn="ctr">
                      <a:solidFill>
                        <a:srgbClr val="F0D860"/>
                      </a:solidFill>
                      <a:prstDash val="solid"/>
                      <a:round/>
                      <a:headEnd type="none" w="med" len="med"/>
                      <a:tailEnd type="none" w="med" len="med"/>
                    </a:lnB>
                  </a:tcPr>
                </a:tc>
                <a:tc>
                  <a:txBody>
                    <a:bodyPr/>
                    <a:lstStyle/>
                    <a:p>
                      <a:pPr algn="l" fontAlgn="t" latinLnBrk="0"/>
                      <a:r>
                        <a:rPr lang="en-US" sz="1300">
                          <a:effectLst/>
                          <a:latin typeface="Arial" panose="020B0604020202020204" pitchFamily="34" charset="0"/>
                        </a:rPr>
                        <a:t>Number of packets dropped by the sender</a:t>
                      </a:r>
                    </a:p>
                  </a:txBody>
                  <a:tcPr marL="35586" marR="35586" marT="71173" marB="71173">
                    <a:lnL w="7620" cap="flat" cmpd="sng" algn="ctr">
                      <a:solidFill>
                        <a:srgbClr val="10D860"/>
                      </a:solidFill>
                      <a:prstDash val="solid"/>
                      <a:round/>
                      <a:headEnd type="none" w="med" len="med"/>
                      <a:tailEnd type="none" w="med" len="med"/>
                    </a:lnL>
                    <a:lnR w="7620" cap="flat" cmpd="sng" algn="ctr">
                      <a:solidFill>
                        <a:srgbClr val="10D860"/>
                      </a:solidFill>
                      <a:prstDash val="solid"/>
                      <a:round/>
                      <a:headEnd type="none" w="med" len="med"/>
                      <a:tailEnd type="none" w="med" len="med"/>
                    </a:lnR>
                    <a:lnT w="7620" cap="flat" cmpd="sng" algn="ctr">
                      <a:solidFill>
                        <a:srgbClr val="10D860"/>
                      </a:solidFill>
                      <a:prstDash val="solid"/>
                      <a:round/>
                      <a:headEnd type="none" w="med" len="med"/>
                      <a:tailEnd type="none" w="med" len="med"/>
                    </a:lnT>
                    <a:lnB w="7620" cap="flat" cmpd="sng" algn="ctr">
                      <a:solidFill>
                        <a:srgbClr val="30D960"/>
                      </a:solidFill>
                      <a:prstDash val="solid"/>
                      <a:round/>
                      <a:headEnd type="none" w="med" len="med"/>
                      <a:tailEnd type="none" w="med" len="med"/>
                    </a:lnB>
                  </a:tcPr>
                </a:tc>
                <a:extLst>
                  <a:ext uri="{0D108BD9-81ED-4DB2-BD59-A6C34878D82A}">
                    <a16:rowId xmlns:a16="http://schemas.microsoft.com/office/drawing/2014/main" val="3504493684"/>
                  </a:ext>
                </a:extLst>
              </a:tr>
              <a:tr h="341630">
                <a:tc>
                  <a:txBody>
                    <a:bodyPr/>
                    <a:lstStyle/>
                    <a:p>
                      <a:pPr algn="l" fontAlgn="t" latinLnBrk="0"/>
                      <a:r>
                        <a:rPr lang="en-US" sz="1300">
                          <a:effectLst/>
                          <a:latin typeface="Arial" panose="020B0604020202020204" pitchFamily="34" charset="0"/>
                        </a:rPr>
                        <a:t>Delta Packets Rx Errors</a:t>
                      </a:r>
                    </a:p>
                  </a:txBody>
                  <a:tcPr marL="35586" marR="35586" marT="71173" marB="71173">
                    <a:lnL w="7620" cap="flat" cmpd="sng" algn="ctr">
                      <a:solidFill>
                        <a:srgbClr val="F0D860"/>
                      </a:solidFill>
                      <a:prstDash val="solid"/>
                      <a:round/>
                      <a:headEnd type="none" w="med" len="med"/>
                      <a:tailEnd type="none" w="med" len="med"/>
                    </a:lnL>
                    <a:lnR w="7620" cap="flat" cmpd="sng" algn="ctr">
                      <a:solidFill>
                        <a:srgbClr val="30D960"/>
                      </a:solidFill>
                      <a:prstDash val="solid"/>
                      <a:round/>
                      <a:headEnd type="none" w="med" len="med"/>
                      <a:tailEnd type="none" w="med" len="med"/>
                    </a:lnR>
                    <a:lnT w="7620" cap="flat" cmpd="sng" algn="ctr">
                      <a:solidFill>
                        <a:srgbClr val="F0D860"/>
                      </a:solidFill>
                      <a:prstDash val="solid"/>
                      <a:round/>
                      <a:headEnd type="none" w="med" len="med"/>
                      <a:tailEnd type="none" w="med" len="med"/>
                    </a:lnT>
                    <a:lnB w="7620" cap="flat" cmpd="sng" algn="ctr">
                      <a:solidFill>
                        <a:srgbClr val="90D360"/>
                      </a:solidFill>
                      <a:prstDash val="solid"/>
                      <a:round/>
                      <a:headEnd type="none" w="med" len="med"/>
                      <a:tailEnd type="none" w="med" len="med"/>
                    </a:lnB>
                  </a:tcPr>
                </a:tc>
                <a:tc>
                  <a:txBody>
                    <a:bodyPr/>
                    <a:lstStyle/>
                    <a:p>
                      <a:pPr algn="l" fontAlgn="t" latinLnBrk="0"/>
                      <a:r>
                        <a:rPr lang="en-US" sz="1300">
                          <a:effectLst/>
                          <a:latin typeface="Arial" panose="020B0604020202020204" pitchFamily="34" charset="0"/>
                        </a:rPr>
                        <a:t>Number of transmit errors</a:t>
                      </a:r>
                    </a:p>
                  </a:txBody>
                  <a:tcPr marL="35586" marR="35586" marT="71173" marB="71173">
                    <a:lnL w="7620" cap="flat" cmpd="sng" algn="ctr">
                      <a:solidFill>
                        <a:srgbClr val="30D960"/>
                      </a:solidFill>
                      <a:prstDash val="solid"/>
                      <a:round/>
                      <a:headEnd type="none" w="med" len="med"/>
                      <a:tailEnd type="none" w="med" len="med"/>
                    </a:lnL>
                    <a:lnR w="7620" cap="flat" cmpd="sng" algn="ctr">
                      <a:solidFill>
                        <a:srgbClr val="30D960"/>
                      </a:solidFill>
                      <a:prstDash val="solid"/>
                      <a:round/>
                      <a:headEnd type="none" w="med" len="med"/>
                      <a:tailEnd type="none" w="med" len="med"/>
                    </a:lnR>
                    <a:lnT w="7620" cap="flat" cmpd="sng" algn="ctr">
                      <a:solidFill>
                        <a:srgbClr val="30D960"/>
                      </a:solidFill>
                      <a:prstDash val="solid"/>
                      <a:round/>
                      <a:headEnd type="none" w="med" len="med"/>
                      <a:tailEnd type="none" w="med" len="med"/>
                    </a:lnT>
                    <a:lnB w="7620" cap="flat" cmpd="sng" algn="ctr">
                      <a:solidFill>
                        <a:srgbClr val="D0D560"/>
                      </a:solidFill>
                      <a:prstDash val="solid"/>
                      <a:round/>
                      <a:headEnd type="none" w="med" len="med"/>
                      <a:tailEnd type="none" w="med" len="med"/>
                    </a:lnB>
                  </a:tcPr>
                </a:tc>
                <a:extLst>
                  <a:ext uri="{0D108BD9-81ED-4DB2-BD59-A6C34878D82A}">
                    <a16:rowId xmlns:a16="http://schemas.microsoft.com/office/drawing/2014/main" val="3397490168"/>
                  </a:ext>
                </a:extLst>
              </a:tr>
              <a:tr h="341630">
                <a:tc>
                  <a:txBody>
                    <a:bodyPr/>
                    <a:lstStyle/>
                    <a:p>
                      <a:pPr algn="l" fontAlgn="t" latinLnBrk="0"/>
                      <a:r>
                        <a:rPr lang="en-US" sz="1300">
                          <a:effectLst/>
                          <a:latin typeface="Arial" panose="020B0604020202020204" pitchFamily="34" charset="0"/>
                        </a:rPr>
                        <a:t>Delta Packets Tx Errors</a:t>
                      </a:r>
                    </a:p>
                  </a:txBody>
                  <a:tcPr marL="35586" marR="35586" marT="71173" marB="71173">
                    <a:lnL w="7620" cap="flat" cmpd="sng" algn="ctr">
                      <a:solidFill>
                        <a:srgbClr val="90D360"/>
                      </a:solidFill>
                      <a:prstDash val="solid"/>
                      <a:round/>
                      <a:headEnd type="none" w="med" len="med"/>
                      <a:tailEnd type="none" w="med" len="med"/>
                    </a:lnL>
                    <a:lnR w="7620" cap="flat" cmpd="sng" algn="ctr">
                      <a:solidFill>
                        <a:srgbClr val="D0D560"/>
                      </a:solidFill>
                      <a:prstDash val="solid"/>
                      <a:round/>
                      <a:headEnd type="none" w="med" len="med"/>
                      <a:tailEnd type="none" w="med" len="med"/>
                    </a:lnR>
                    <a:lnT w="7620" cap="flat" cmpd="sng" algn="ctr">
                      <a:solidFill>
                        <a:srgbClr val="90D360"/>
                      </a:solidFill>
                      <a:prstDash val="solid"/>
                      <a:round/>
                      <a:headEnd type="none" w="med" len="med"/>
                      <a:tailEnd type="none" w="med" len="med"/>
                    </a:lnT>
                    <a:lnB w="7620" cap="flat" cmpd="sng" algn="ctr">
                      <a:solidFill>
                        <a:srgbClr val="90D360"/>
                      </a:solidFill>
                      <a:prstDash val="solid"/>
                      <a:round/>
                      <a:headEnd type="none" w="med" len="med"/>
                      <a:tailEnd type="none" w="med" len="med"/>
                    </a:lnB>
                  </a:tcPr>
                </a:tc>
                <a:tc>
                  <a:txBody>
                    <a:bodyPr/>
                    <a:lstStyle/>
                    <a:p>
                      <a:pPr algn="l" fontAlgn="t" latinLnBrk="0"/>
                      <a:r>
                        <a:rPr lang="en-US" sz="1300" dirty="0">
                          <a:effectLst/>
                          <a:latin typeface="Arial" panose="020B0604020202020204" pitchFamily="34" charset="0"/>
                        </a:rPr>
                        <a:t>Number of receive errors</a:t>
                      </a:r>
                    </a:p>
                  </a:txBody>
                  <a:tcPr marL="35586" marR="35586" marT="71173" marB="71173">
                    <a:lnL w="7620" cap="flat" cmpd="sng" algn="ctr">
                      <a:solidFill>
                        <a:srgbClr val="D0D560"/>
                      </a:solidFill>
                      <a:prstDash val="solid"/>
                      <a:round/>
                      <a:headEnd type="none" w="med" len="med"/>
                      <a:tailEnd type="none" w="med" len="med"/>
                    </a:lnL>
                    <a:lnR w="7620" cap="flat" cmpd="sng" algn="ctr">
                      <a:solidFill>
                        <a:srgbClr val="D0D560"/>
                      </a:solidFill>
                      <a:prstDash val="solid"/>
                      <a:round/>
                      <a:headEnd type="none" w="med" len="med"/>
                      <a:tailEnd type="none" w="med" len="med"/>
                    </a:lnR>
                    <a:lnT w="7620" cap="flat" cmpd="sng" algn="ctr">
                      <a:solidFill>
                        <a:srgbClr val="D0D560"/>
                      </a:solidFill>
                      <a:prstDash val="solid"/>
                      <a:round/>
                      <a:headEnd type="none" w="med" len="med"/>
                      <a:tailEnd type="none" w="med" len="med"/>
                    </a:lnT>
                    <a:lnB w="7620" cap="flat" cmpd="sng" algn="ctr">
                      <a:solidFill>
                        <a:srgbClr val="D0D560"/>
                      </a:solidFill>
                      <a:prstDash val="solid"/>
                      <a:round/>
                      <a:headEnd type="none" w="med" len="med"/>
                      <a:tailEnd type="none" w="med" len="med"/>
                    </a:lnB>
                  </a:tcPr>
                </a:tc>
                <a:extLst>
                  <a:ext uri="{0D108BD9-81ED-4DB2-BD59-A6C34878D82A}">
                    <a16:rowId xmlns:a16="http://schemas.microsoft.com/office/drawing/2014/main" val="1826622295"/>
                  </a:ext>
                </a:extLst>
              </a:tr>
            </a:tbl>
          </a:graphicData>
        </a:graphic>
      </p:graphicFrame>
    </p:spTree>
    <p:extLst>
      <p:ext uri="{BB962C8B-B14F-4D97-AF65-F5344CB8AC3E}">
        <p14:creationId xmlns:p14="http://schemas.microsoft.com/office/powerpoint/2010/main" val="757433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133c1f20611_0_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latin typeface="Proxima Nova" panose="020B0604020202020204" charset="0"/>
              </a:rPr>
              <a:t>Information about the data (</a:t>
            </a:r>
            <a:r>
              <a:rPr lang="en-US" i="0" dirty="0">
                <a:solidFill>
                  <a:srgbClr val="0070C0"/>
                </a:solidFill>
                <a:effectLst/>
                <a:latin typeface="Proxima Nova" panose="020B0604020202020204" charset="0"/>
              </a:rPr>
              <a:t>Multi-class classification</a:t>
            </a:r>
            <a:r>
              <a:rPr lang="en-US" dirty="0">
                <a:solidFill>
                  <a:srgbClr val="0070C0"/>
                </a:solidFill>
              </a:rPr>
              <a:t>)</a:t>
            </a:r>
            <a:endParaRPr dirty="0">
              <a:solidFill>
                <a:srgbClr val="0070C0"/>
              </a:solidFill>
            </a:endParaRPr>
          </a:p>
        </p:txBody>
      </p:sp>
      <p:graphicFrame>
        <p:nvGraphicFramePr>
          <p:cNvPr id="5" name="Table 4">
            <a:extLst>
              <a:ext uri="{FF2B5EF4-FFF2-40B4-BE49-F238E27FC236}">
                <a16:creationId xmlns:a16="http://schemas.microsoft.com/office/drawing/2014/main" id="{74A11B16-B142-8F84-EEA5-CD0C549563E8}"/>
              </a:ext>
            </a:extLst>
          </p:cNvPr>
          <p:cNvGraphicFramePr>
            <a:graphicFrameLocks noGrp="1"/>
          </p:cNvGraphicFramePr>
          <p:nvPr/>
        </p:nvGraphicFramePr>
        <p:xfrm>
          <a:off x="311150" y="1580515"/>
          <a:ext cx="8521700" cy="2560320"/>
        </p:xfrm>
        <a:graphic>
          <a:graphicData uri="http://schemas.openxmlformats.org/drawingml/2006/table">
            <a:tbl>
              <a:tblPr/>
              <a:tblGrid>
                <a:gridCol w="4260850">
                  <a:extLst>
                    <a:ext uri="{9D8B030D-6E8A-4147-A177-3AD203B41FA5}">
                      <a16:colId xmlns:a16="http://schemas.microsoft.com/office/drawing/2014/main" val="3107821028"/>
                    </a:ext>
                  </a:extLst>
                </a:gridCol>
                <a:gridCol w="4260850">
                  <a:extLst>
                    <a:ext uri="{9D8B030D-6E8A-4147-A177-3AD203B41FA5}">
                      <a16:colId xmlns:a16="http://schemas.microsoft.com/office/drawing/2014/main" val="3525495162"/>
                    </a:ext>
                  </a:extLst>
                </a:gridCol>
              </a:tblGrid>
              <a:tr h="0">
                <a:tc>
                  <a:txBody>
                    <a:bodyPr/>
                    <a:lstStyle/>
                    <a:p>
                      <a:pPr algn="ctr" fontAlgn="t" latinLnBrk="0"/>
                      <a:r>
                        <a:rPr lang="en-US" b="1">
                          <a:effectLst/>
                          <a:latin typeface="Arial" panose="020B0604020202020204" pitchFamily="34" charset="0"/>
                        </a:rPr>
                        <a:t>Label</a:t>
                      </a:r>
                    </a:p>
                  </a:txBody>
                  <a:tcPr marL="38100" marR="38100" marT="76200" marB="76200">
                    <a:lnL w="7620" cap="flat" cmpd="sng" algn="ctr">
                      <a:solidFill>
                        <a:srgbClr val="00187F"/>
                      </a:solidFill>
                      <a:prstDash val="solid"/>
                      <a:round/>
                      <a:headEnd type="none" w="med" len="med"/>
                      <a:tailEnd type="none" w="med" len="med"/>
                    </a:lnL>
                    <a:lnR w="7620" cap="flat" cmpd="sng" algn="ctr">
                      <a:solidFill>
                        <a:srgbClr val="C0127F"/>
                      </a:solidFill>
                      <a:prstDash val="solid"/>
                      <a:round/>
                      <a:headEnd type="none" w="med" len="med"/>
                      <a:tailEnd type="none" w="med" len="med"/>
                    </a:lnR>
                    <a:lnT w="7620" cap="flat" cmpd="sng" algn="ctr">
                      <a:solidFill>
                        <a:srgbClr val="00187F"/>
                      </a:solidFill>
                      <a:prstDash val="solid"/>
                      <a:round/>
                      <a:headEnd type="none" w="med" len="med"/>
                      <a:tailEnd type="none" w="med" len="med"/>
                    </a:lnT>
                    <a:lnB w="7620" cap="flat" cmpd="sng" algn="ctr">
                      <a:solidFill>
                        <a:srgbClr val="C0127F"/>
                      </a:solidFill>
                      <a:prstDash val="solid"/>
                      <a:round/>
                      <a:headEnd type="none" w="med" len="med"/>
                      <a:tailEnd type="none" w="med" len="med"/>
                    </a:lnB>
                  </a:tcPr>
                </a:tc>
                <a:tc>
                  <a:txBody>
                    <a:bodyPr/>
                    <a:lstStyle/>
                    <a:p>
                      <a:pPr algn="l" fontAlgn="t" latinLnBrk="0"/>
                      <a:r>
                        <a:rPr lang="en-US" b="1">
                          <a:effectLst/>
                          <a:latin typeface="Arial" panose="020B0604020202020204" pitchFamily="34" charset="0"/>
                        </a:rPr>
                        <a:t>Description</a:t>
                      </a:r>
                    </a:p>
                  </a:txBody>
                  <a:tcPr marL="38100" marR="38100" marT="76200" marB="76200">
                    <a:lnL w="7620" cap="flat" cmpd="sng" algn="ctr">
                      <a:solidFill>
                        <a:srgbClr val="C0127F"/>
                      </a:solidFill>
                      <a:prstDash val="solid"/>
                      <a:round/>
                      <a:headEnd type="none" w="med" len="med"/>
                      <a:tailEnd type="none" w="med" len="med"/>
                    </a:lnL>
                    <a:lnR w="7620" cap="flat" cmpd="sng" algn="ctr">
                      <a:solidFill>
                        <a:srgbClr val="C0127F"/>
                      </a:solidFill>
                      <a:prstDash val="solid"/>
                      <a:round/>
                      <a:headEnd type="none" w="med" len="med"/>
                      <a:tailEnd type="none" w="med" len="med"/>
                    </a:lnR>
                    <a:lnT w="7620" cap="flat" cmpd="sng" algn="ctr">
                      <a:solidFill>
                        <a:srgbClr val="C0127F"/>
                      </a:solidFill>
                      <a:prstDash val="solid"/>
                      <a:round/>
                      <a:headEnd type="none" w="med" len="med"/>
                      <a:tailEnd type="none" w="med" len="med"/>
                    </a:lnT>
                    <a:lnB w="7620" cap="flat" cmpd="sng" algn="ctr">
                      <a:solidFill>
                        <a:srgbClr val="40147F"/>
                      </a:solidFill>
                      <a:prstDash val="solid"/>
                      <a:round/>
                      <a:headEnd type="none" w="med" len="med"/>
                      <a:tailEnd type="none" w="med" len="med"/>
                    </a:lnB>
                  </a:tcPr>
                </a:tc>
                <a:extLst>
                  <a:ext uri="{0D108BD9-81ED-4DB2-BD59-A6C34878D82A}">
                    <a16:rowId xmlns:a16="http://schemas.microsoft.com/office/drawing/2014/main" val="1894863579"/>
                  </a:ext>
                </a:extLst>
              </a:tr>
              <a:tr h="0">
                <a:tc>
                  <a:txBody>
                    <a:bodyPr/>
                    <a:lstStyle/>
                    <a:p>
                      <a:pPr algn="ctr" fontAlgn="t" latinLnBrk="0"/>
                      <a:r>
                        <a:rPr lang="en-US">
                          <a:effectLst/>
                          <a:latin typeface="Arial" panose="020B0604020202020204" pitchFamily="34" charset="0"/>
                        </a:rPr>
                        <a:t>Normal</a:t>
                      </a:r>
                    </a:p>
                  </a:txBody>
                  <a:tcPr marL="38100" marR="38100" marT="76200" marB="76200">
                    <a:lnL w="7620" cap="flat" cmpd="sng" algn="ctr">
                      <a:solidFill>
                        <a:srgbClr val="C0127F"/>
                      </a:solidFill>
                      <a:prstDash val="solid"/>
                      <a:round/>
                      <a:headEnd type="none" w="med" len="med"/>
                      <a:tailEnd type="none" w="med" len="med"/>
                    </a:lnL>
                    <a:lnR w="7620" cap="flat" cmpd="sng" algn="ctr">
                      <a:solidFill>
                        <a:srgbClr val="40147F"/>
                      </a:solidFill>
                      <a:prstDash val="solid"/>
                      <a:round/>
                      <a:headEnd type="none" w="med" len="med"/>
                      <a:tailEnd type="none" w="med" len="med"/>
                    </a:lnR>
                    <a:lnT w="7620" cap="flat" cmpd="sng" algn="ctr">
                      <a:solidFill>
                        <a:srgbClr val="C0127F"/>
                      </a:solidFill>
                      <a:prstDash val="solid"/>
                      <a:round/>
                      <a:headEnd type="none" w="med" len="med"/>
                      <a:tailEnd type="none" w="med" len="med"/>
                    </a:lnT>
                    <a:lnB w="7620" cap="flat" cmpd="sng" algn="ctr">
                      <a:solidFill>
                        <a:srgbClr val="C0177F"/>
                      </a:solidFill>
                      <a:prstDash val="solid"/>
                      <a:round/>
                      <a:headEnd type="none" w="med" len="med"/>
                      <a:tailEnd type="none" w="med" len="med"/>
                    </a:lnB>
                  </a:tcPr>
                </a:tc>
                <a:tc>
                  <a:txBody>
                    <a:bodyPr/>
                    <a:lstStyle/>
                    <a:p>
                      <a:pPr algn="l" fontAlgn="t" latinLnBrk="0"/>
                      <a:r>
                        <a:rPr lang="en-US">
                          <a:effectLst/>
                          <a:latin typeface="Arial" panose="020B0604020202020204" pitchFamily="34" charset="0"/>
                        </a:rPr>
                        <a:t>Normal Network Functionality.</a:t>
                      </a:r>
                    </a:p>
                  </a:txBody>
                  <a:tcPr marL="38100" marR="38100" marT="76200" marB="76200">
                    <a:lnL w="7620" cap="flat" cmpd="sng" algn="ctr">
                      <a:solidFill>
                        <a:srgbClr val="40147F"/>
                      </a:solidFill>
                      <a:prstDash val="solid"/>
                      <a:round/>
                      <a:headEnd type="none" w="med" len="med"/>
                      <a:tailEnd type="none" w="med" len="med"/>
                    </a:lnL>
                    <a:lnR w="7620" cap="flat" cmpd="sng" algn="ctr">
                      <a:solidFill>
                        <a:srgbClr val="40147F"/>
                      </a:solidFill>
                      <a:prstDash val="solid"/>
                      <a:round/>
                      <a:headEnd type="none" w="med" len="med"/>
                      <a:tailEnd type="none" w="med" len="med"/>
                    </a:lnR>
                    <a:lnT w="7620" cap="flat" cmpd="sng" algn="ctr">
                      <a:solidFill>
                        <a:srgbClr val="40147F"/>
                      </a:solidFill>
                      <a:prstDash val="solid"/>
                      <a:round/>
                      <a:headEnd type="none" w="med" len="med"/>
                      <a:tailEnd type="none" w="med" len="med"/>
                    </a:lnT>
                    <a:lnB w="7620" cap="flat" cmpd="sng" algn="ctr">
                      <a:solidFill>
                        <a:srgbClr val="80177F"/>
                      </a:solidFill>
                      <a:prstDash val="solid"/>
                      <a:round/>
                      <a:headEnd type="none" w="med" len="med"/>
                      <a:tailEnd type="none" w="med" len="med"/>
                    </a:lnB>
                  </a:tcPr>
                </a:tc>
                <a:extLst>
                  <a:ext uri="{0D108BD9-81ED-4DB2-BD59-A6C34878D82A}">
                    <a16:rowId xmlns:a16="http://schemas.microsoft.com/office/drawing/2014/main" val="1944228928"/>
                  </a:ext>
                </a:extLst>
              </a:tr>
              <a:tr h="0">
                <a:tc>
                  <a:txBody>
                    <a:bodyPr/>
                    <a:lstStyle/>
                    <a:p>
                      <a:pPr algn="ctr" fontAlgn="t" latinLnBrk="0"/>
                      <a:r>
                        <a:rPr lang="en-US">
                          <a:effectLst/>
                          <a:latin typeface="Arial" panose="020B0604020202020204" pitchFamily="34" charset="0"/>
                        </a:rPr>
                        <a:t>TCP-SYN</a:t>
                      </a:r>
                    </a:p>
                  </a:txBody>
                  <a:tcPr marL="38100" marR="38100" marT="76200" marB="76200">
                    <a:lnL w="7620" cap="flat" cmpd="sng" algn="ctr">
                      <a:solidFill>
                        <a:srgbClr val="C0177F"/>
                      </a:solidFill>
                      <a:prstDash val="solid"/>
                      <a:round/>
                      <a:headEnd type="none" w="med" len="med"/>
                      <a:tailEnd type="none" w="med" len="med"/>
                    </a:lnL>
                    <a:lnR w="7620" cap="flat" cmpd="sng" algn="ctr">
                      <a:solidFill>
                        <a:srgbClr val="80177F"/>
                      </a:solidFill>
                      <a:prstDash val="solid"/>
                      <a:round/>
                      <a:headEnd type="none" w="med" len="med"/>
                      <a:tailEnd type="none" w="med" len="med"/>
                    </a:lnR>
                    <a:lnT w="7620" cap="flat" cmpd="sng" algn="ctr">
                      <a:solidFill>
                        <a:srgbClr val="C0177F"/>
                      </a:solidFill>
                      <a:prstDash val="solid"/>
                      <a:round/>
                      <a:headEnd type="none" w="med" len="med"/>
                      <a:tailEnd type="none" w="med" len="med"/>
                    </a:lnT>
                    <a:lnB w="7620" cap="flat" cmpd="sng" algn="ctr">
                      <a:solidFill>
                        <a:srgbClr val="40187F"/>
                      </a:solidFill>
                      <a:prstDash val="solid"/>
                      <a:round/>
                      <a:headEnd type="none" w="med" len="med"/>
                      <a:tailEnd type="none" w="med" len="med"/>
                    </a:lnB>
                  </a:tcPr>
                </a:tc>
                <a:tc>
                  <a:txBody>
                    <a:bodyPr/>
                    <a:lstStyle/>
                    <a:p>
                      <a:pPr algn="l" fontAlgn="t" latinLnBrk="0"/>
                      <a:r>
                        <a:rPr lang="en-US">
                          <a:effectLst/>
                          <a:latin typeface="Arial" panose="020B0604020202020204" pitchFamily="34" charset="0"/>
                        </a:rPr>
                        <a:t>TCP-SYN Flood.</a:t>
                      </a:r>
                    </a:p>
                  </a:txBody>
                  <a:tcPr marL="38100" marR="38100" marT="76200" marB="76200">
                    <a:lnL w="7620" cap="flat" cmpd="sng" algn="ctr">
                      <a:solidFill>
                        <a:srgbClr val="80177F"/>
                      </a:solidFill>
                      <a:prstDash val="solid"/>
                      <a:round/>
                      <a:headEnd type="none" w="med" len="med"/>
                      <a:tailEnd type="none" w="med" len="med"/>
                    </a:lnL>
                    <a:lnR w="7620" cap="flat" cmpd="sng" algn="ctr">
                      <a:solidFill>
                        <a:srgbClr val="80177F"/>
                      </a:solidFill>
                      <a:prstDash val="solid"/>
                      <a:round/>
                      <a:headEnd type="none" w="med" len="med"/>
                      <a:tailEnd type="none" w="med" len="med"/>
                    </a:lnR>
                    <a:lnT w="7620" cap="flat" cmpd="sng" algn="ctr">
                      <a:solidFill>
                        <a:srgbClr val="80177F"/>
                      </a:solidFill>
                      <a:prstDash val="solid"/>
                      <a:round/>
                      <a:headEnd type="none" w="med" len="med"/>
                      <a:tailEnd type="none" w="med" len="med"/>
                    </a:lnT>
                    <a:lnB w="7620" cap="flat" cmpd="sng" algn="ctr">
                      <a:solidFill>
                        <a:srgbClr val="E0147F"/>
                      </a:solidFill>
                      <a:prstDash val="solid"/>
                      <a:round/>
                      <a:headEnd type="none" w="med" len="med"/>
                      <a:tailEnd type="none" w="med" len="med"/>
                    </a:lnB>
                  </a:tcPr>
                </a:tc>
                <a:extLst>
                  <a:ext uri="{0D108BD9-81ED-4DB2-BD59-A6C34878D82A}">
                    <a16:rowId xmlns:a16="http://schemas.microsoft.com/office/drawing/2014/main" val="4216988408"/>
                  </a:ext>
                </a:extLst>
              </a:tr>
              <a:tr h="0">
                <a:tc>
                  <a:txBody>
                    <a:bodyPr/>
                    <a:lstStyle/>
                    <a:p>
                      <a:pPr algn="ctr" fontAlgn="t" latinLnBrk="0"/>
                      <a:r>
                        <a:rPr lang="en-US">
                          <a:effectLst/>
                          <a:latin typeface="Arial" panose="020B0604020202020204" pitchFamily="34" charset="0"/>
                        </a:rPr>
                        <a:t>PortScan</a:t>
                      </a:r>
                    </a:p>
                  </a:txBody>
                  <a:tcPr marL="38100" marR="38100" marT="76200" marB="76200">
                    <a:lnL w="7620" cap="flat" cmpd="sng" algn="ctr">
                      <a:solidFill>
                        <a:srgbClr val="40187F"/>
                      </a:solidFill>
                      <a:prstDash val="solid"/>
                      <a:round/>
                      <a:headEnd type="none" w="med" len="med"/>
                      <a:tailEnd type="none" w="med" len="med"/>
                    </a:lnL>
                    <a:lnR w="7620" cap="flat" cmpd="sng" algn="ctr">
                      <a:solidFill>
                        <a:srgbClr val="E0147F"/>
                      </a:solidFill>
                      <a:prstDash val="solid"/>
                      <a:round/>
                      <a:headEnd type="none" w="med" len="med"/>
                      <a:tailEnd type="none" w="med" len="med"/>
                    </a:lnR>
                    <a:lnT w="7620" cap="flat" cmpd="sng" algn="ctr">
                      <a:solidFill>
                        <a:srgbClr val="40187F"/>
                      </a:solidFill>
                      <a:prstDash val="solid"/>
                      <a:round/>
                      <a:headEnd type="none" w="med" len="med"/>
                      <a:tailEnd type="none" w="med" len="med"/>
                    </a:lnT>
                    <a:lnB w="7620" cap="flat" cmpd="sng" algn="ctr">
                      <a:solidFill>
                        <a:srgbClr val="201C7F"/>
                      </a:solidFill>
                      <a:prstDash val="solid"/>
                      <a:round/>
                      <a:headEnd type="none" w="med" len="med"/>
                      <a:tailEnd type="none" w="med" len="med"/>
                    </a:lnB>
                  </a:tcPr>
                </a:tc>
                <a:tc>
                  <a:txBody>
                    <a:bodyPr/>
                    <a:lstStyle/>
                    <a:p>
                      <a:pPr algn="l" fontAlgn="t" latinLnBrk="0"/>
                      <a:r>
                        <a:rPr lang="en-US">
                          <a:effectLst/>
                          <a:latin typeface="Arial" panose="020B0604020202020204" pitchFamily="34" charset="0"/>
                        </a:rPr>
                        <a:t>Port Scanning.</a:t>
                      </a:r>
                    </a:p>
                  </a:txBody>
                  <a:tcPr marL="38100" marR="38100" marT="76200" marB="76200">
                    <a:lnL w="7620" cap="flat" cmpd="sng" algn="ctr">
                      <a:solidFill>
                        <a:srgbClr val="E0147F"/>
                      </a:solidFill>
                      <a:prstDash val="solid"/>
                      <a:round/>
                      <a:headEnd type="none" w="med" len="med"/>
                      <a:tailEnd type="none" w="med" len="med"/>
                    </a:lnL>
                    <a:lnR w="7620" cap="flat" cmpd="sng" algn="ctr">
                      <a:solidFill>
                        <a:srgbClr val="E0147F"/>
                      </a:solidFill>
                      <a:prstDash val="solid"/>
                      <a:round/>
                      <a:headEnd type="none" w="med" len="med"/>
                      <a:tailEnd type="none" w="med" len="med"/>
                    </a:lnR>
                    <a:lnT w="7620" cap="flat" cmpd="sng" algn="ctr">
                      <a:solidFill>
                        <a:srgbClr val="E0147F"/>
                      </a:solidFill>
                      <a:prstDash val="solid"/>
                      <a:round/>
                      <a:headEnd type="none" w="med" len="med"/>
                      <a:tailEnd type="none" w="med" len="med"/>
                    </a:lnT>
                    <a:lnB w="7620" cap="flat" cmpd="sng" algn="ctr">
                      <a:solidFill>
                        <a:srgbClr val="201C7F"/>
                      </a:solidFill>
                      <a:prstDash val="solid"/>
                      <a:round/>
                      <a:headEnd type="none" w="med" len="med"/>
                      <a:tailEnd type="none" w="med" len="med"/>
                    </a:lnB>
                  </a:tcPr>
                </a:tc>
                <a:extLst>
                  <a:ext uri="{0D108BD9-81ED-4DB2-BD59-A6C34878D82A}">
                    <a16:rowId xmlns:a16="http://schemas.microsoft.com/office/drawing/2014/main" val="3864715554"/>
                  </a:ext>
                </a:extLst>
              </a:tr>
              <a:tr h="0">
                <a:tc>
                  <a:txBody>
                    <a:bodyPr/>
                    <a:lstStyle/>
                    <a:p>
                      <a:pPr algn="ctr" fontAlgn="t" latinLnBrk="0"/>
                      <a:r>
                        <a:rPr lang="en-US">
                          <a:effectLst/>
                          <a:latin typeface="Arial" panose="020B0604020202020204" pitchFamily="34" charset="0"/>
                        </a:rPr>
                        <a:t>Overflow</a:t>
                      </a:r>
                    </a:p>
                  </a:txBody>
                  <a:tcPr marL="38100" marR="38100" marT="76200" marB="76200">
                    <a:lnL w="7620" cap="flat" cmpd="sng" algn="ctr">
                      <a:solidFill>
                        <a:srgbClr val="201C7F"/>
                      </a:solidFill>
                      <a:prstDash val="solid"/>
                      <a:round/>
                      <a:headEnd type="none" w="med" len="med"/>
                      <a:tailEnd type="none" w="med" len="med"/>
                    </a:lnL>
                    <a:lnR w="7620" cap="flat" cmpd="sng" algn="ctr">
                      <a:solidFill>
                        <a:srgbClr val="201C7F"/>
                      </a:solidFill>
                      <a:prstDash val="solid"/>
                      <a:round/>
                      <a:headEnd type="none" w="med" len="med"/>
                      <a:tailEnd type="none" w="med" len="med"/>
                    </a:lnR>
                    <a:lnT w="7620" cap="flat" cmpd="sng" algn="ctr">
                      <a:solidFill>
                        <a:srgbClr val="201C7F"/>
                      </a:solidFill>
                      <a:prstDash val="solid"/>
                      <a:round/>
                      <a:headEnd type="none" w="med" len="med"/>
                      <a:tailEnd type="none" w="med" len="med"/>
                    </a:lnT>
                    <a:lnB w="7620" cap="flat" cmpd="sng" algn="ctr">
                      <a:solidFill>
                        <a:srgbClr val="601C7F"/>
                      </a:solidFill>
                      <a:prstDash val="solid"/>
                      <a:round/>
                      <a:headEnd type="none" w="med" len="med"/>
                      <a:tailEnd type="none" w="med" len="med"/>
                    </a:lnB>
                  </a:tcPr>
                </a:tc>
                <a:tc>
                  <a:txBody>
                    <a:bodyPr/>
                    <a:lstStyle/>
                    <a:p>
                      <a:pPr algn="l" fontAlgn="t" latinLnBrk="0"/>
                      <a:r>
                        <a:rPr lang="en-US">
                          <a:effectLst/>
                          <a:latin typeface="Arial" panose="020B0604020202020204" pitchFamily="34" charset="0"/>
                        </a:rPr>
                        <a:t>Flow Table Overflow.</a:t>
                      </a:r>
                    </a:p>
                  </a:txBody>
                  <a:tcPr marL="38100" marR="38100" marT="76200" marB="76200">
                    <a:lnL w="7620" cap="flat" cmpd="sng" algn="ctr">
                      <a:solidFill>
                        <a:srgbClr val="201C7F"/>
                      </a:solidFill>
                      <a:prstDash val="solid"/>
                      <a:round/>
                      <a:headEnd type="none" w="med" len="med"/>
                      <a:tailEnd type="none" w="med" len="med"/>
                    </a:lnL>
                    <a:lnR w="7620" cap="flat" cmpd="sng" algn="ctr">
                      <a:solidFill>
                        <a:srgbClr val="201C7F"/>
                      </a:solidFill>
                      <a:prstDash val="solid"/>
                      <a:round/>
                      <a:headEnd type="none" w="med" len="med"/>
                      <a:tailEnd type="none" w="med" len="med"/>
                    </a:lnR>
                    <a:lnT w="7620" cap="flat" cmpd="sng" algn="ctr">
                      <a:solidFill>
                        <a:srgbClr val="201C7F"/>
                      </a:solidFill>
                      <a:prstDash val="solid"/>
                      <a:round/>
                      <a:headEnd type="none" w="med" len="med"/>
                      <a:tailEnd type="none" w="med" len="med"/>
                    </a:lnT>
                    <a:lnB w="7620" cap="flat" cmpd="sng" algn="ctr">
                      <a:solidFill>
                        <a:srgbClr val="601C7F"/>
                      </a:solidFill>
                      <a:prstDash val="solid"/>
                      <a:round/>
                      <a:headEnd type="none" w="med" len="med"/>
                      <a:tailEnd type="none" w="med" len="med"/>
                    </a:lnB>
                  </a:tcPr>
                </a:tc>
                <a:extLst>
                  <a:ext uri="{0D108BD9-81ED-4DB2-BD59-A6C34878D82A}">
                    <a16:rowId xmlns:a16="http://schemas.microsoft.com/office/drawing/2014/main" val="3132941644"/>
                  </a:ext>
                </a:extLst>
              </a:tr>
              <a:tr h="0">
                <a:tc>
                  <a:txBody>
                    <a:bodyPr/>
                    <a:lstStyle/>
                    <a:p>
                      <a:pPr algn="ctr" fontAlgn="t" latinLnBrk="0"/>
                      <a:r>
                        <a:rPr lang="en-US">
                          <a:effectLst/>
                          <a:latin typeface="Arial" panose="020B0604020202020204" pitchFamily="34" charset="0"/>
                        </a:rPr>
                        <a:t>Blackhole</a:t>
                      </a:r>
                    </a:p>
                  </a:txBody>
                  <a:tcPr marL="38100" marR="38100" marT="76200" marB="76200">
                    <a:lnL w="7620" cap="flat" cmpd="sng" algn="ctr">
                      <a:solidFill>
                        <a:srgbClr val="601C7F"/>
                      </a:solidFill>
                      <a:prstDash val="solid"/>
                      <a:round/>
                      <a:headEnd type="none" w="med" len="med"/>
                      <a:tailEnd type="none" w="med" len="med"/>
                    </a:lnL>
                    <a:lnR w="7620" cap="flat" cmpd="sng" algn="ctr">
                      <a:solidFill>
                        <a:srgbClr val="601C7F"/>
                      </a:solidFill>
                      <a:prstDash val="solid"/>
                      <a:round/>
                      <a:headEnd type="none" w="med" len="med"/>
                      <a:tailEnd type="none" w="med" len="med"/>
                    </a:lnR>
                    <a:lnT w="7620" cap="flat" cmpd="sng" algn="ctr">
                      <a:solidFill>
                        <a:srgbClr val="601C7F"/>
                      </a:solidFill>
                      <a:prstDash val="solid"/>
                      <a:round/>
                      <a:headEnd type="none" w="med" len="med"/>
                      <a:tailEnd type="none" w="med" len="med"/>
                    </a:lnT>
                    <a:lnB w="7620" cap="flat" cmpd="sng" algn="ctr">
                      <a:solidFill>
                        <a:srgbClr val="A01C7F"/>
                      </a:solidFill>
                      <a:prstDash val="solid"/>
                      <a:round/>
                      <a:headEnd type="none" w="med" len="med"/>
                      <a:tailEnd type="none" w="med" len="med"/>
                    </a:lnB>
                  </a:tcPr>
                </a:tc>
                <a:tc>
                  <a:txBody>
                    <a:bodyPr/>
                    <a:lstStyle/>
                    <a:p>
                      <a:pPr algn="l" fontAlgn="t" latinLnBrk="0"/>
                      <a:r>
                        <a:rPr lang="en-US">
                          <a:effectLst/>
                          <a:latin typeface="Arial" panose="020B0604020202020204" pitchFamily="34" charset="0"/>
                        </a:rPr>
                        <a:t>Blackhole Attack.</a:t>
                      </a:r>
                    </a:p>
                  </a:txBody>
                  <a:tcPr marL="38100" marR="38100" marT="76200" marB="76200">
                    <a:lnL w="7620" cap="flat" cmpd="sng" algn="ctr">
                      <a:solidFill>
                        <a:srgbClr val="601C7F"/>
                      </a:solidFill>
                      <a:prstDash val="solid"/>
                      <a:round/>
                      <a:headEnd type="none" w="med" len="med"/>
                      <a:tailEnd type="none" w="med" len="med"/>
                    </a:lnL>
                    <a:lnR w="7620" cap="flat" cmpd="sng" algn="ctr">
                      <a:solidFill>
                        <a:srgbClr val="601C7F"/>
                      </a:solidFill>
                      <a:prstDash val="solid"/>
                      <a:round/>
                      <a:headEnd type="none" w="med" len="med"/>
                      <a:tailEnd type="none" w="med" len="med"/>
                    </a:lnR>
                    <a:lnT w="7620" cap="flat" cmpd="sng" algn="ctr">
                      <a:solidFill>
                        <a:srgbClr val="601C7F"/>
                      </a:solidFill>
                      <a:prstDash val="solid"/>
                      <a:round/>
                      <a:headEnd type="none" w="med" len="med"/>
                      <a:tailEnd type="none" w="med" len="med"/>
                    </a:lnT>
                    <a:lnB w="7620" cap="flat" cmpd="sng" algn="ctr">
                      <a:solidFill>
                        <a:srgbClr val="001E7F"/>
                      </a:solidFill>
                      <a:prstDash val="solid"/>
                      <a:round/>
                      <a:headEnd type="none" w="med" len="med"/>
                      <a:tailEnd type="none" w="med" len="med"/>
                    </a:lnB>
                  </a:tcPr>
                </a:tc>
                <a:extLst>
                  <a:ext uri="{0D108BD9-81ED-4DB2-BD59-A6C34878D82A}">
                    <a16:rowId xmlns:a16="http://schemas.microsoft.com/office/drawing/2014/main" val="3581768196"/>
                  </a:ext>
                </a:extLst>
              </a:tr>
              <a:tr h="0">
                <a:tc>
                  <a:txBody>
                    <a:bodyPr/>
                    <a:lstStyle/>
                    <a:p>
                      <a:pPr algn="ctr" fontAlgn="t" latinLnBrk="0"/>
                      <a:r>
                        <a:rPr lang="en-US">
                          <a:effectLst/>
                          <a:latin typeface="Arial" panose="020B0604020202020204" pitchFamily="34" charset="0"/>
                        </a:rPr>
                        <a:t>Diversion</a:t>
                      </a:r>
                    </a:p>
                  </a:txBody>
                  <a:tcPr marL="38100" marR="38100" marT="76200" marB="76200">
                    <a:lnL w="7620" cap="flat" cmpd="sng" algn="ctr">
                      <a:solidFill>
                        <a:srgbClr val="A01C7F"/>
                      </a:solidFill>
                      <a:prstDash val="solid"/>
                      <a:round/>
                      <a:headEnd type="none" w="med" len="med"/>
                      <a:tailEnd type="none" w="med" len="med"/>
                    </a:lnL>
                    <a:lnR w="7620" cap="flat" cmpd="sng" algn="ctr">
                      <a:solidFill>
                        <a:srgbClr val="001E7F"/>
                      </a:solidFill>
                      <a:prstDash val="solid"/>
                      <a:round/>
                      <a:headEnd type="none" w="med" len="med"/>
                      <a:tailEnd type="none" w="med" len="med"/>
                    </a:lnR>
                    <a:lnT w="7620" cap="flat" cmpd="sng" algn="ctr">
                      <a:solidFill>
                        <a:srgbClr val="A01C7F"/>
                      </a:solidFill>
                      <a:prstDash val="solid"/>
                      <a:round/>
                      <a:headEnd type="none" w="med" len="med"/>
                      <a:tailEnd type="none" w="med" len="med"/>
                    </a:lnT>
                    <a:lnB w="7620" cap="flat" cmpd="sng" algn="ctr">
                      <a:solidFill>
                        <a:srgbClr val="A01C7F"/>
                      </a:solidFill>
                      <a:prstDash val="solid"/>
                      <a:round/>
                      <a:headEnd type="none" w="med" len="med"/>
                      <a:tailEnd type="none" w="med" len="med"/>
                    </a:lnB>
                  </a:tcPr>
                </a:tc>
                <a:tc>
                  <a:txBody>
                    <a:bodyPr/>
                    <a:lstStyle/>
                    <a:p>
                      <a:pPr algn="l" fontAlgn="t" latinLnBrk="0"/>
                      <a:r>
                        <a:rPr lang="en-US" dirty="0">
                          <a:effectLst/>
                          <a:latin typeface="Arial" panose="020B0604020202020204" pitchFamily="34" charset="0"/>
                        </a:rPr>
                        <a:t>Traffic Diversion Attack.</a:t>
                      </a:r>
                    </a:p>
                  </a:txBody>
                  <a:tcPr marL="38100" marR="38100" marT="76200" marB="76200">
                    <a:lnL w="7620" cap="flat" cmpd="sng" algn="ctr">
                      <a:solidFill>
                        <a:srgbClr val="001E7F"/>
                      </a:solidFill>
                      <a:prstDash val="solid"/>
                      <a:round/>
                      <a:headEnd type="none" w="med" len="med"/>
                      <a:tailEnd type="none" w="med" len="med"/>
                    </a:lnL>
                    <a:lnR w="7620" cap="flat" cmpd="sng" algn="ctr">
                      <a:solidFill>
                        <a:srgbClr val="001E7F"/>
                      </a:solidFill>
                      <a:prstDash val="solid"/>
                      <a:round/>
                      <a:headEnd type="none" w="med" len="med"/>
                      <a:tailEnd type="none" w="med" len="med"/>
                    </a:lnR>
                    <a:lnT w="7620" cap="flat" cmpd="sng" algn="ctr">
                      <a:solidFill>
                        <a:srgbClr val="001E7F"/>
                      </a:solidFill>
                      <a:prstDash val="solid"/>
                      <a:round/>
                      <a:headEnd type="none" w="med" len="med"/>
                      <a:tailEnd type="none" w="med" len="med"/>
                    </a:lnT>
                    <a:lnB w="7620" cap="flat" cmpd="sng" algn="ctr">
                      <a:solidFill>
                        <a:srgbClr val="001E7F"/>
                      </a:solidFill>
                      <a:prstDash val="solid"/>
                      <a:round/>
                      <a:headEnd type="none" w="med" len="med"/>
                      <a:tailEnd type="none" w="med" len="med"/>
                    </a:lnB>
                  </a:tcPr>
                </a:tc>
                <a:extLst>
                  <a:ext uri="{0D108BD9-81ED-4DB2-BD59-A6C34878D82A}">
                    <a16:rowId xmlns:a16="http://schemas.microsoft.com/office/drawing/2014/main" val="3050795999"/>
                  </a:ext>
                </a:extLst>
              </a:tr>
            </a:tbl>
          </a:graphicData>
        </a:graphic>
      </p:graphicFrame>
    </p:spTree>
    <p:extLst>
      <p:ext uri="{BB962C8B-B14F-4D97-AF65-F5344CB8AC3E}">
        <p14:creationId xmlns:p14="http://schemas.microsoft.com/office/powerpoint/2010/main" val="890716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133bbe043f8_0_41"/>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r>
              <a:rPr lang="en-US" dirty="0">
                <a:solidFill>
                  <a:srgbClr val="0070C0"/>
                </a:solidFill>
              </a:rPr>
              <a:t>Presentation Outline</a:t>
            </a:r>
            <a:endParaRPr dirty="0">
              <a:solidFill>
                <a:srgbClr val="0070C0"/>
              </a:solidFill>
            </a:endParaRPr>
          </a:p>
        </p:txBody>
      </p:sp>
      <p:sp>
        <p:nvSpPr>
          <p:cNvPr id="110" name="Google Shape;110;g133bbe043f8_0_41"/>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600" dirty="0">
                <a:solidFill>
                  <a:schemeClr val="bg2"/>
                </a:solidFill>
              </a:rPr>
              <a:t>Definition of the Problem</a:t>
            </a:r>
            <a:endParaRPr sz="1600" dirty="0">
              <a:solidFill>
                <a:schemeClr val="bg2"/>
              </a:solidFill>
            </a:endParaRPr>
          </a:p>
          <a:p>
            <a:pPr>
              <a:buFont typeface="Wingdings" panose="05000000000000000000" pitchFamily="2" charset="2"/>
              <a:buChar char="§"/>
            </a:pPr>
            <a:r>
              <a:rPr lang="en-US" sz="1600" dirty="0">
                <a:solidFill>
                  <a:schemeClr val="bg2"/>
                </a:solidFill>
              </a:rPr>
              <a:t>Our Proposed MLE Solution</a:t>
            </a:r>
            <a:endParaRPr sz="1600" dirty="0">
              <a:solidFill>
                <a:schemeClr val="bg2"/>
              </a:solidFill>
            </a:endParaRPr>
          </a:p>
          <a:p>
            <a:pPr>
              <a:buFont typeface="Wingdings" panose="05000000000000000000" pitchFamily="2" charset="2"/>
              <a:buChar char="§"/>
            </a:pPr>
            <a:r>
              <a:rPr lang="en-US" sz="1600" dirty="0">
                <a:solidFill>
                  <a:schemeClr val="bg2"/>
                </a:solidFill>
              </a:rPr>
              <a:t>Information about the Data &amp; Model</a:t>
            </a:r>
            <a:endParaRPr sz="1600" dirty="0">
              <a:solidFill>
                <a:schemeClr val="bg2"/>
              </a:solidFill>
            </a:endParaRPr>
          </a:p>
          <a:p>
            <a:pPr>
              <a:buFont typeface="Wingdings" panose="05000000000000000000" pitchFamily="2" charset="2"/>
              <a:buChar char="§"/>
            </a:pPr>
            <a:r>
              <a:rPr lang="en-US" sz="1600" dirty="0">
                <a:solidFill>
                  <a:schemeClr val="bg2"/>
                </a:solidFill>
              </a:rPr>
              <a:t>Demo</a:t>
            </a:r>
            <a:endParaRPr sz="1600" dirty="0">
              <a:solidFill>
                <a:schemeClr val="bg2"/>
              </a:solidFill>
            </a:endParaRPr>
          </a:p>
          <a:p>
            <a:pPr>
              <a:buFont typeface="Wingdings" panose="05000000000000000000" pitchFamily="2" charset="2"/>
              <a:buChar char="§"/>
            </a:pPr>
            <a:r>
              <a:rPr lang="en-US" sz="1600" dirty="0">
                <a:solidFill>
                  <a:schemeClr val="bg2"/>
                </a:solidFill>
              </a:rPr>
              <a:t>MLE Stack</a:t>
            </a:r>
            <a:endParaRPr sz="1600" dirty="0">
              <a:solidFill>
                <a:schemeClr val="bg2"/>
              </a:solidFill>
            </a:endParaRPr>
          </a:p>
          <a:p>
            <a:pPr>
              <a:buFont typeface="Wingdings" panose="05000000000000000000" pitchFamily="2" charset="2"/>
              <a:buChar char="§"/>
            </a:pPr>
            <a:r>
              <a:rPr lang="en-US" sz="1600" dirty="0">
                <a:solidFill>
                  <a:schemeClr val="bg2"/>
                </a:solidFill>
              </a:rPr>
              <a:t>Conclusions (and lessons learned)</a:t>
            </a:r>
            <a:endParaRPr sz="1600" dirty="0">
              <a:solidFill>
                <a:schemeClr val="bg2"/>
              </a:solidFill>
            </a:endParaRPr>
          </a:p>
          <a:p>
            <a:pPr>
              <a:buFont typeface="Wingdings" panose="05000000000000000000" pitchFamily="2" charset="2"/>
              <a:buChar char="§"/>
            </a:pPr>
            <a:r>
              <a:rPr lang="en-US" sz="1600" dirty="0">
                <a:solidFill>
                  <a:schemeClr val="bg2"/>
                </a:solidFill>
              </a:rPr>
              <a:t>Future Work</a:t>
            </a:r>
            <a:endParaRPr sz="1600" dirty="0">
              <a:solidFill>
                <a:schemeClr val="bg2"/>
              </a:solidFill>
            </a:endParaRPr>
          </a:p>
        </p:txBody>
      </p:sp>
      <p:sp>
        <p:nvSpPr>
          <p:cNvPr id="5" name="TextBox 4">
            <a:extLst>
              <a:ext uri="{FF2B5EF4-FFF2-40B4-BE49-F238E27FC236}">
                <a16:creationId xmlns:a16="http://schemas.microsoft.com/office/drawing/2014/main" id="{5C68CE73-C3AE-4DAC-EB8E-1482F961B4F9}"/>
              </a:ext>
            </a:extLst>
          </p:cNvPr>
          <p:cNvSpPr txBox="1"/>
          <p:nvPr/>
        </p:nvSpPr>
        <p:spPr>
          <a:xfrm>
            <a:off x="5030609" y="4815841"/>
            <a:ext cx="3801691" cy="230832"/>
          </a:xfrm>
          <a:prstGeom prst="rect">
            <a:avLst/>
          </a:prstGeom>
          <a:noFill/>
        </p:spPr>
        <p:txBody>
          <a:bodyPr wrap="square" rtlCol="0">
            <a:spAutoFit/>
          </a:bodyPr>
          <a:lstStyle/>
          <a:p>
            <a:pPr algn="r"/>
            <a:r>
              <a:rPr lang="en-US" sz="900" dirty="0">
                <a:latin typeface="+mj-lt"/>
              </a:rPr>
              <a:t>Network Analysis – Renato </a:t>
            </a:r>
            <a:r>
              <a:rPr lang="en-US" sz="900" dirty="0" err="1">
                <a:latin typeface="+mj-lt"/>
              </a:rPr>
              <a:t>Barroco</a:t>
            </a:r>
            <a:r>
              <a:rPr lang="en-US" sz="900" dirty="0">
                <a:latin typeface="+mj-lt"/>
              </a:rPr>
              <a:t> &amp; Joaquin Gianantonio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MLE Stack (2 min)</a:t>
            </a:r>
            <a:endParaRPr dirty="0">
              <a:solidFill>
                <a:srgbClr val="0070C0"/>
              </a:solidFill>
            </a:endParaRPr>
          </a:p>
        </p:txBody>
      </p:sp>
      <p:pic>
        <p:nvPicPr>
          <p:cNvPr id="4098" name="Picture 2">
            <a:extLst>
              <a:ext uri="{FF2B5EF4-FFF2-40B4-BE49-F238E27FC236}">
                <a16:creationId xmlns:a16="http://schemas.microsoft.com/office/drawing/2014/main" id="{46C34987-59C2-3B93-F1A2-E3A27840F1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7545" y="1091684"/>
            <a:ext cx="5368910" cy="279817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5A60C55-A65A-2986-E023-7868527CF040}"/>
              </a:ext>
            </a:extLst>
          </p:cNvPr>
          <p:cNvSpPr txBox="1"/>
          <p:nvPr/>
        </p:nvSpPr>
        <p:spPr>
          <a:xfrm>
            <a:off x="2061468" y="4467643"/>
            <a:ext cx="7082532" cy="230832"/>
          </a:xfrm>
          <a:prstGeom prst="rect">
            <a:avLst/>
          </a:prstGeom>
          <a:noFill/>
        </p:spPr>
        <p:txBody>
          <a:bodyPr wrap="square" rtlCol="0">
            <a:spAutoFit/>
          </a:bodyPr>
          <a:lstStyle/>
          <a:p>
            <a:pPr marL="107948" indent="0">
              <a:buNone/>
            </a:pPr>
            <a:r>
              <a:rPr lang="en-US" sz="900" dirty="0">
                <a:latin typeface="Proxima Nova" panose="020B0604020202020204" charset="0"/>
              </a:rPr>
              <a:t>Source: https://write.agrevolution.in/ds-pipeline-the-much-needed-data-science-infrastructure-design-part-1-the-concept-4ceb57944974</a:t>
            </a:r>
          </a:p>
        </p:txBody>
      </p:sp>
    </p:spTree>
    <p:extLst>
      <p:ext uri="{BB962C8B-B14F-4D97-AF65-F5344CB8AC3E}">
        <p14:creationId xmlns:p14="http://schemas.microsoft.com/office/powerpoint/2010/main" val="780567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133c1f20611_0_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Challenges</a:t>
            </a:r>
            <a:endParaRPr dirty="0">
              <a:solidFill>
                <a:srgbClr val="0070C0"/>
              </a:solidFill>
            </a:endParaRPr>
          </a:p>
        </p:txBody>
      </p:sp>
      <p:sp>
        <p:nvSpPr>
          <p:cNvPr id="134" name="Google Shape;134;g133c1f20611_0_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400" dirty="0">
                <a:solidFill>
                  <a:schemeClr val="bg2"/>
                </a:solidFill>
                <a:latin typeface="Proxima Nova" panose="020B0604020202020204" charset="0"/>
              </a:rPr>
              <a:t>Full workflow implementation;</a:t>
            </a:r>
          </a:p>
          <a:p>
            <a:pPr>
              <a:buFont typeface="Wingdings" panose="05000000000000000000" pitchFamily="2" charset="2"/>
              <a:buChar char="§"/>
            </a:pPr>
            <a:endParaRPr lang="en-US" sz="1400" dirty="0">
              <a:solidFill>
                <a:schemeClr val="bg2"/>
              </a:solidFill>
              <a:latin typeface="Proxima Nova" panose="020B0604020202020204" charset="0"/>
            </a:endParaRPr>
          </a:p>
          <a:p>
            <a:pPr>
              <a:buFont typeface="Wingdings" panose="05000000000000000000" pitchFamily="2" charset="2"/>
              <a:buChar char="§"/>
            </a:pPr>
            <a:r>
              <a:rPr lang="en-US" sz="1400" dirty="0">
                <a:solidFill>
                  <a:schemeClr val="bg2"/>
                </a:solidFill>
                <a:effectLst/>
                <a:latin typeface="Proxima Nova" panose="020B0604020202020204" charset="0"/>
              </a:rPr>
              <a:t>Cost of using AWS </a:t>
            </a:r>
            <a:r>
              <a:rPr lang="en-US" sz="1400" dirty="0" err="1">
                <a:solidFill>
                  <a:schemeClr val="bg2"/>
                </a:solidFill>
                <a:effectLst/>
                <a:latin typeface="Proxima Nova" panose="020B0604020202020204" charset="0"/>
              </a:rPr>
              <a:t>Sagemaker</a:t>
            </a:r>
            <a:r>
              <a:rPr lang="en-US" sz="1400" dirty="0">
                <a:solidFill>
                  <a:schemeClr val="bg2"/>
                </a:solidFill>
                <a:effectLst/>
                <a:latin typeface="Proxima Nova" panose="020B0604020202020204" charset="0"/>
              </a:rPr>
              <a:t>? Is </a:t>
            </a:r>
            <a:r>
              <a:rPr lang="en-US" sz="1400" dirty="0">
                <a:solidFill>
                  <a:schemeClr val="bg2"/>
                </a:solidFill>
                <a:latin typeface="Proxima Nova" panose="020B0604020202020204" charset="0"/>
              </a:rPr>
              <a:t>the free access enough for all the iterations needed?</a:t>
            </a:r>
            <a:endParaRPr lang="en-US" sz="1400" dirty="0">
              <a:solidFill>
                <a:schemeClr val="bg2"/>
              </a:solidFill>
              <a:effectLst/>
              <a:latin typeface="Proxima Nova" panose="020B0604020202020204" charset="0"/>
            </a:endParaRPr>
          </a:p>
          <a:p>
            <a:pPr>
              <a:buFont typeface="Wingdings" panose="05000000000000000000" pitchFamily="2" charset="2"/>
              <a:buChar char="§"/>
            </a:pPr>
            <a:endParaRPr lang="en-US" sz="1400" dirty="0">
              <a:solidFill>
                <a:schemeClr val="bg2"/>
              </a:solidFill>
              <a:effectLst/>
              <a:latin typeface="Proxima Nova" panose="020B0604020202020204" charset="0"/>
            </a:endParaRPr>
          </a:p>
          <a:p>
            <a:pPr>
              <a:buFont typeface="Wingdings" panose="05000000000000000000" pitchFamily="2" charset="2"/>
              <a:buChar char="§"/>
            </a:pPr>
            <a:r>
              <a:rPr lang="en-US" sz="1400" dirty="0">
                <a:solidFill>
                  <a:schemeClr val="bg2"/>
                </a:solidFill>
                <a:latin typeface="Proxima Nova" panose="020B0604020202020204" charset="0"/>
              </a:rPr>
              <a:t>Deployment in a dashboard? What tool to use?</a:t>
            </a:r>
          </a:p>
          <a:p>
            <a:pPr>
              <a:buFont typeface="Wingdings" panose="05000000000000000000" pitchFamily="2" charset="2"/>
              <a:buChar char="§"/>
            </a:pPr>
            <a:endParaRPr lang="en-US" sz="1400" dirty="0">
              <a:solidFill>
                <a:schemeClr val="bg2"/>
              </a:solidFill>
              <a:latin typeface="Proxima Nova" panose="020B0604020202020204" charset="0"/>
            </a:endParaRPr>
          </a:p>
          <a:p>
            <a:pPr>
              <a:buFont typeface="Wingdings" panose="05000000000000000000" pitchFamily="2" charset="2"/>
              <a:buChar char="§"/>
            </a:pPr>
            <a:r>
              <a:rPr lang="en-US" sz="1400" dirty="0">
                <a:solidFill>
                  <a:schemeClr val="bg2"/>
                </a:solidFill>
                <a:latin typeface="Proxima Nova" panose="020B0604020202020204" charset="0"/>
              </a:rPr>
              <a:t>How to simulate or use real data to validate/test the solution? </a:t>
            </a:r>
          </a:p>
          <a:p>
            <a:pPr>
              <a:buFont typeface="Wingdings" panose="05000000000000000000" pitchFamily="2" charset="2"/>
              <a:buChar char="§"/>
            </a:pPr>
            <a:endParaRPr lang="en-US" sz="1400" dirty="0">
              <a:solidFill>
                <a:schemeClr val="bg2"/>
              </a:solidFill>
              <a:latin typeface="Proxima Nova" panose="020B0604020202020204" charset="0"/>
            </a:endParaRPr>
          </a:p>
          <a:p>
            <a:pPr>
              <a:buFont typeface="Wingdings" panose="05000000000000000000" pitchFamily="2" charset="2"/>
              <a:buChar char="§"/>
            </a:pPr>
            <a:r>
              <a:rPr lang="en-US" sz="1400" dirty="0">
                <a:solidFill>
                  <a:schemeClr val="bg2"/>
                </a:solidFill>
                <a:latin typeface="Proxima Nova" panose="020B0604020202020204" charset="0"/>
              </a:rPr>
              <a:t>How often a model like that would need to be retrained to reflect the dataset/data drift?</a:t>
            </a:r>
          </a:p>
          <a:p>
            <a:pPr>
              <a:buFont typeface="Wingdings" panose="05000000000000000000" pitchFamily="2" charset="2"/>
              <a:buChar char="§"/>
            </a:pPr>
            <a:endParaRPr lang="en-US" sz="1400" dirty="0">
              <a:solidFill>
                <a:schemeClr val="bg2"/>
              </a:solidFill>
              <a:latin typeface="Proxima Nova" panose="020B0604020202020204" charset="0"/>
            </a:endParaRPr>
          </a:p>
          <a:p>
            <a:pPr>
              <a:buFont typeface="Wingdings" panose="05000000000000000000" pitchFamily="2" charset="2"/>
              <a:buChar char="§"/>
            </a:pPr>
            <a:endParaRPr lang="en-US" sz="1400" dirty="0">
              <a:solidFill>
                <a:schemeClr val="bg2"/>
              </a:solidFill>
              <a:latin typeface="Proxima Nova" panose="020B0604020202020204" charset="0"/>
            </a:endParaRPr>
          </a:p>
          <a:p>
            <a:pPr>
              <a:buFont typeface="Wingdings" panose="05000000000000000000" pitchFamily="2" charset="2"/>
              <a:buChar char="§"/>
            </a:pPr>
            <a:endParaRPr lang="en-US" sz="1400" dirty="0">
              <a:solidFill>
                <a:schemeClr val="bg2"/>
              </a:solidFill>
              <a:latin typeface="Proxima Nova" panose="020B0604020202020204" charset="0"/>
            </a:endParaRPr>
          </a:p>
          <a:p>
            <a:pPr>
              <a:buFont typeface="Wingdings" panose="05000000000000000000" pitchFamily="2" charset="2"/>
              <a:buChar char="§"/>
            </a:pPr>
            <a:endParaRPr lang="en-US" sz="1400" dirty="0">
              <a:solidFill>
                <a:schemeClr val="bg2"/>
              </a:solidFill>
              <a:latin typeface="Proxima Nova" panose="020B0604020202020204" charset="0"/>
            </a:endParaRPr>
          </a:p>
          <a:p>
            <a:pPr>
              <a:buFont typeface="Wingdings" panose="05000000000000000000" pitchFamily="2" charset="2"/>
              <a:buChar char="§"/>
            </a:pPr>
            <a:endParaRPr lang="en-US" sz="1400" dirty="0">
              <a:solidFill>
                <a:schemeClr val="bg2"/>
              </a:solidFill>
              <a:latin typeface="Proxima Nova" panose="020B0604020202020204" charset="0"/>
            </a:endParaRPr>
          </a:p>
          <a:p>
            <a:pPr marL="0" indent="0">
              <a:buNone/>
            </a:pPr>
            <a:endParaRPr dirty="0"/>
          </a:p>
          <a:p>
            <a:pPr marL="0" indent="0">
              <a:buNone/>
            </a:pPr>
            <a:endParaRPr dirty="0"/>
          </a:p>
        </p:txBody>
      </p:sp>
    </p:spTree>
    <p:extLst>
      <p:ext uri="{BB962C8B-B14F-4D97-AF65-F5344CB8AC3E}">
        <p14:creationId xmlns:p14="http://schemas.microsoft.com/office/powerpoint/2010/main" val="322964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133c1f20611_0_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Conclusions (90 s)</a:t>
            </a:r>
            <a:endParaRPr dirty="0">
              <a:solidFill>
                <a:srgbClr val="0070C0"/>
              </a:solidFill>
            </a:endParaRPr>
          </a:p>
        </p:txBody>
      </p:sp>
      <p:sp>
        <p:nvSpPr>
          <p:cNvPr id="148" name="Google Shape;148;g133c1f20611_0_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400" dirty="0"/>
              <a:t>We learned to do end-to-end ML the easy way, the hard way is to be able to monitor the model daily; mapping data drift and applying re-training the model using </a:t>
            </a:r>
            <a:r>
              <a:rPr lang="en-US" sz="1400" dirty="0" err="1"/>
              <a:t>devOps</a:t>
            </a:r>
            <a:r>
              <a:rPr lang="en-US" sz="1400" dirty="0"/>
              <a:t> solutions;</a:t>
            </a:r>
          </a:p>
          <a:p>
            <a:pPr>
              <a:buFont typeface="Wingdings" panose="05000000000000000000" pitchFamily="2" charset="2"/>
              <a:buChar char="§"/>
            </a:pPr>
            <a:endParaRPr sz="1400" dirty="0"/>
          </a:p>
          <a:p>
            <a:pPr>
              <a:buFont typeface="Wingdings" panose="05000000000000000000" pitchFamily="2" charset="2"/>
              <a:buChar char="§"/>
            </a:pPr>
            <a:r>
              <a:rPr lang="en-US" sz="1400" dirty="0"/>
              <a:t>Important aspect of any MLE solution is the data engineering part of the project;</a:t>
            </a:r>
          </a:p>
          <a:p>
            <a:pPr>
              <a:buFont typeface="Wingdings" panose="05000000000000000000" pitchFamily="2" charset="2"/>
              <a:buChar char="§"/>
            </a:pPr>
            <a:endParaRPr dirty="0"/>
          </a:p>
          <a:p>
            <a:pPr>
              <a:buFont typeface="Wingdings" panose="05000000000000000000" pitchFamily="2" charset="2"/>
              <a:buChar char="§"/>
            </a:pPr>
            <a:r>
              <a:rPr lang="en-US" sz="1400" dirty="0"/>
              <a:t>The lessons… real-time data analysis can be expensive and not efficient if not used properly; that is why data engineering is such an important part of any project;</a:t>
            </a:r>
            <a:endParaRPr sz="1400" dirty="0"/>
          </a:p>
          <a:p>
            <a:pPr indent="0">
              <a:buNone/>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133c1f20611_0_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Future Work (30 s)</a:t>
            </a:r>
            <a:endParaRPr dirty="0">
              <a:solidFill>
                <a:srgbClr val="0070C0"/>
              </a:solidFill>
            </a:endParaRPr>
          </a:p>
        </p:txBody>
      </p:sp>
      <p:sp>
        <p:nvSpPr>
          <p:cNvPr id="154" name="Google Shape;154;g133c1f20611_0_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400" dirty="0"/>
              <a:t>Real time streaming using KAFKA, </a:t>
            </a:r>
            <a:r>
              <a:rPr lang="en-US" sz="1400" dirty="0" err="1"/>
              <a:t>Auloader</a:t>
            </a:r>
            <a:r>
              <a:rPr lang="en-US" sz="1400" dirty="0"/>
              <a:t> </a:t>
            </a:r>
            <a:r>
              <a:rPr lang="en-US" sz="1400"/>
              <a:t>&amp; </a:t>
            </a:r>
            <a:r>
              <a:rPr lang="en-US" sz="1400" dirty="0"/>
              <a:t>D</a:t>
            </a:r>
            <a:r>
              <a:rPr lang="en-US" sz="1400"/>
              <a:t>atabricks </a:t>
            </a:r>
            <a:r>
              <a:rPr lang="en-US" sz="1400" dirty="0"/>
              <a:t>delta lake for real-time threat detection;</a:t>
            </a:r>
          </a:p>
          <a:p>
            <a:pPr>
              <a:buFont typeface="Wingdings" panose="05000000000000000000" pitchFamily="2" charset="2"/>
              <a:buChar char="§"/>
            </a:pPr>
            <a:r>
              <a:rPr lang="en-US" sz="1400" dirty="0"/>
              <a:t>Dashboarding using </a:t>
            </a:r>
            <a:r>
              <a:rPr lang="en-US" sz="1400" dirty="0" err="1"/>
              <a:t>plotly</a:t>
            </a:r>
            <a:r>
              <a:rPr lang="en-US" sz="1400" dirty="0"/>
              <a:t>, </a:t>
            </a:r>
            <a:r>
              <a:rPr lang="en-US" sz="1400" dirty="0" err="1"/>
              <a:t>databricks</a:t>
            </a:r>
            <a:r>
              <a:rPr lang="en-US" sz="1400" dirty="0"/>
              <a:t> env;</a:t>
            </a:r>
          </a:p>
          <a:p>
            <a:pPr>
              <a:buFont typeface="Wingdings" panose="05000000000000000000" pitchFamily="2" charset="2"/>
              <a:buChar char="§"/>
            </a:pPr>
            <a:r>
              <a:rPr lang="en-US" sz="1400" dirty="0"/>
              <a:t>Data drift analysis with a robust </a:t>
            </a:r>
            <a:r>
              <a:rPr lang="en-US" sz="1400" dirty="0" err="1"/>
              <a:t>devOps</a:t>
            </a:r>
            <a:r>
              <a:rPr lang="en-US" sz="1400" dirty="0"/>
              <a:t>, CICD deployment;</a:t>
            </a:r>
          </a:p>
          <a:p>
            <a:pPr>
              <a:buFont typeface="Wingdings" panose="05000000000000000000" pitchFamily="2" charset="2"/>
              <a:buChar char="§"/>
            </a:pPr>
            <a:endParaRPr lang="en-US" sz="1400" dirty="0"/>
          </a:p>
          <a:p>
            <a:pPr>
              <a:buFont typeface="Wingdings" panose="05000000000000000000" pitchFamily="2" charset="2"/>
              <a:buChar char="§"/>
            </a:pPr>
            <a:endParaRPr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133c1f20611_0_4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p>
            <a:r>
              <a:rPr lang="en-US"/>
              <a:t>Thank You! Questions?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MLE Stack (2 min)</a:t>
            </a:r>
            <a:endParaRPr dirty="0">
              <a:solidFill>
                <a:srgbClr val="0070C0"/>
              </a:solidFill>
            </a:endParaRPr>
          </a:p>
        </p:txBody>
      </p:sp>
      <p:sp>
        <p:nvSpPr>
          <p:cNvPr id="141" name="Google Shape;141;g133c1f20611_0_26"/>
          <p:cNvSpPr txBox="1">
            <a:spLocks noGrp="1"/>
          </p:cNvSpPr>
          <p:nvPr>
            <p:ph type="body" idx="1"/>
          </p:nvPr>
        </p:nvSpPr>
        <p:spPr>
          <a:xfrm>
            <a:off x="311700" y="1152475"/>
            <a:ext cx="8260800" cy="3416400"/>
          </a:xfrm>
          <a:prstGeom prst="rect">
            <a:avLst/>
          </a:prstGeom>
          <a:noFill/>
          <a:ln>
            <a:noFill/>
          </a:ln>
        </p:spPr>
        <p:txBody>
          <a:bodyPr spcFirstLastPara="1" wrap="square" lIns="91425" tIns="91425" rIns="91425" bIns="91425" anchor="t" anchorCtr="0">
            <a:noAutofit/>
          </a:bodyPr>
          <a:lstStyle/>
          <a:p>
            <a:pPr algn="l">
              <a:buFont typeface="+mj-lt"/>
              <a:buAutoNum type="arabicPeriod"/>
            </a:pPr>
            <a:r>
              <a:rPr lang="en-US" b="0" i="0" dirty="0">
                <a:solidFill>
                  <a:schemeClr val="bg2"/>
                </a:solidFill>
                <a:effectLst/>
                <a:latin typeface="Proxima Nova" panose="020B0604020202020204" charset="0"/>
              </a:rPr>
              <a:t>Reusable Code Structure for building ML Models</a:t>
            </a:r>
          </a:p>
          <a:p>
            <a:pPr algn="l">
              <a:buFont typeface="+mj-lt"/>
              <a:buAutoNum type="arabicPeriod"/>
            </a:pPr>
            <a:r>
              <a:rPr lang="en-US" b="0" i="0" dirty="0">
                <a:solidFill>
                  <a:schemeClr val="bg2"/>
                </a:solidFill>
                <a:effectLst/>
                <a:latin typeface="Proxima Nova" panose="020B0604020202020204" charset="0"/>
              </a:rPr>
              <a:t>Experiment Tracking with model Artifacts</a:t>
            </a:r>
          </a:p>
          <a:p>
            <a:pPr algn="l">
              <a:buFont typeface="+mj-lt"/>
              <a:buAutoNum type="arabicPeriod"/>
            </a:pPr>
            <a:r>
              <a:rPr lang="en-US" b="0" i="0" dirty="0">
                <a:solidFill>
                  <a:schemeClr val="bg2"/>
                </a:solidFill>
                <a:effectLst/>
                <a:latin typeface="Proxima Nova" panose="020B0604020202020204" charset="0"/>
              </a:rPr>
              <a:t>Training of Models on Managed Remote instances</a:t>
            </a:r>
          </a:p>
          <a:p>
            <a:pPr algn="l">
              <a:buFont typeface="+mj-lt"/>
              <a:buAutoNum type="arabicPeriod"/>
            </a:pPr>
            <a:r>
              <a:rPr lang="en-US" b="0" i="0" dirty="0">
                <a:solidFill>
                  <a:schemeClr val="bg2"/>
                </a:solidFill>
                <a:effectLst/>
                <a:latin typeface="Proxima Nova" panose="020B0604020202020204" charset="0"/>
              </a:rPr>
              <a:t>Version control of Trained models</a:t>
            </a:r>
          </a:p>
          <a:p>
            <a:pPr algn="l">
              <a:buFont typeface="+mj-lt"/>
              <a:buAutoNum type="arabicPeriod"/>
            </a:pPr>
            <a:r>
              <a:rPr lang="en-US" b="0" i="0" dirty="0">
                <a:solidFill>
                  <a:schemeClr val="bg2"/>
                </a:solidFill>
                <a:effectLst/>
                <a:latin typeface="Proxima Nova" panose="020B0604020202020204" charset="0"/>
              </a:rPr>
              <a:t>Git-based triggers to train and deploy models</a:t>
            </a:r>
          </a:p>
          <a:p>
            <a:pPr algn="l">
              <a:buFont typeface="+mj-lt"/>
              <a:buAutoNum type="arabicPeriod"/>
            </a:pPr>
            <a:r>
              <a:rPr lang="en-US" b="0" i="0" dirty="0">
                <a:solidFill>
                  <a:schemeClr val="bg2"/>
                </a:solidFill>
                <a:effectLst/>
                <a:latin typeface="Proxima Nova" panose="020B0604020202020204" charset="0"/>
              </a:rPr>
              <a:t>Deployment of Trained models on Managed Remote instances</a:t>
            </a:r>
          </a:p>
          <a:p>
            <a:pPr algn="l">
              <a:buFont typeface="+mj-lt"/>
              <a:buAutoNum type="arabicPeriod"/>
            </a:pPr>
            <a:r>
              <a:rPr lang="en-US" b="0" i="0" dirty="0">
                <a:solidFill>
                  <a:schemeClr val="bg2"/>
                </a:solidFill>
                <a:effectLst/>
                <a:latin typeface="Proxima Nova" panose="020B0604020202020204" charset="0"/>
              </a:rPr>
              <a:t>Monitoring and Logging of deployed models</a:t>
            </a:r>
          </a:p>
          <a:p>
            <a:pPr algn="l">
              <a:buFont typeface="+mj-lt"/>
              <a:buAutoNum type="arabicPeriod"/>
            </a:pPr>
            <a:r>
              <a:rPr lang="en-US" b="0" i="0" dirty="0">
                <a:solidFill>
                  <a:schemeClr val="bg2"/>
                </a:solidFill>
                <a:effectLst/>
                <a:latin typeface="Proxima Nova" panose="020B0604020202020204" charset="0"/>
              </a:rPr>
              <a:t>Integration of Deployed endpoints with API Gateway</a:t>
            </a:r>
          </a:p>
        </p:txBody>
      </p:sp>
    </p:spTree>
    <p:extLst>
      <p:ext uri="{BB962C8B-B14F-4D97-AF65-F5344CB8AC3E}">
        <p14:creationId xmlns:p14="http://schemas.microsoft.com/office/powerpoint/2010/main" val="754426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33c1f20611_0_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MLE Stack (2 min)</a:t>
            </a:r>
            <a:endParaRPr dirty="0">
              <a:solidFill>
                <a:srgbClr val="0070C0"/>
              </a:solidFill>
            </a:endParaRPr>
          </a:p>
        </p:txBody>
      </p:sp>
      <p:pic>
        <p:nvPicPr>
          <p:cNvPr id="3074" name="Picture 2">
            <a:extLst>
              <a:ext uri="{FF2B5EF4-FFF2-40B4-BE49-F238E27FC236}">
                <a16:creationId xmlns:a16="http://schemas.microsoft.com/office/drawing/2014/main" id="{3185C231-8DE5-BD90-B12B-11E9174A0E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0164" y="1157567"/>
            <a:ext cx="5163671" cy="2828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0376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133c1f20611_0_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Definition of the Problem</a:t>
            </a:r>
            <a:endParaRPr dirty="0"/>
          </a:p>
        </p:txBody>
      </p:sp>
      <p:sp>
        <p:nvSpPr>
          <p:cNvPr id="116" name="Google Shape;116;g133c1f20611_0_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SG" sz="1400" dirty="0">
                <a:solidFill>
                  <a:schemeClr val="bg2"/>
                </a:solidFill>
                <a:effectLst/>
                <a:latin typeface="Proxima Nova" panose="020B0604020202020204" charset="0"/>
                <a:ea typeface="Arial" panose="020B0604020202020204" pitchFamily="34" charset="0"/>
              </a:rPr>
              <a:t>Network infrastructures are at risk from cyber-attacks and intrusions.</a:t>
            </a:r>
            <a:r>
              <a:rPr lang="en-US" sz="1400" dirty="0">
                <a:solidFill>
                  <a:schemeClr val="bg2"/>
                </a:solidFill>
                <a:effectLst/>
                <a:latin typeface="Proxima Nova" panose="020B0604020202020204" charset="0"/>
              </a:rPr>
              <a:t> </a:t>
            </a:r>
          </a:p>
          <a:p>
            <a:pPr>
              <a:buFont typeface="Wingdings" panose="05000000000000000000" pitchFamily="2" charset="2"/>
              <a:buChar char="§"/>
            </a:pPr>
            <a:endParaRPr sz="1400" dirty="0">
              <a:solidFill>
                <a:schemeClr val="bg2"/>
              </a:solidFill>
              <a:latin typeface="Proxima Nova" panose="020B0604020202020204" charset="0"/>
            </a:endParaRPr>
          </a:p>
          <a:p>
            <a:pPr>
              <a:buFont typeface="Wingdings" panose="05000000000000000000" pitchFamily="2" charset="2"/>
              <a:buChar char="§"/>
            </a:pPr>
            <a:r>
              <a:rPr lang="en-US" sz="1400" dirty="0">
                <a:solidFill>
                  <a:schemeClr val="bg2"/>
                </a:solidFill>
                <a:latin typeface="Proxima Nova" panose="020B0604020202020204" charset="0"/>
              </a:rPr>
              <a:t>This is an increasing concern as we continue to expand the applications of modern-day networking: i.e., Internet Of Things, smart homes, etc.</a:t>
            </a:r>
          </a:p>
          <a:p>
            <a:pPr>
              <a:buFont typeface="Wingdings" panose="05000000000000000000" pitchFamily="2" charset="2"/>
              <a:buChar char="§"/>
            </a:pPr>
            <a:endParaRPr sz="1400" dirty="0">
              <a:solidFill>
                <a:schemeClr val="bg2"/>
              </a:solidFill>
              <a:latin typeface="Proxima Nova" panose="020B0604020202020204" charset="0"/>
            </a:endParaRPr>
          </a:p>
          <a:p>
            <a:pPr>
              <a:buFont typeface="Wingdings" panose="05000000000000000000" pitchFamily="2" charset="2"/>
              <a:buChar char="§"/>
            </a:pPr>
            <a:r>
              <a:rPr lang="en-SG" sz="1400" dirty="0">
                <a:solidFill>
                  <a:schemeClr val="bg2"/>
                </a:solidFill>
                <a:latin typeface="Proxima Nova" panose="020B0604020202020204" charset="0"/>
                <a:ea typeface="Arial" panose="020B0604020202020204" pitchFamily="34" charset="0"/>
              </a:rPr>
              <a:t>C</a:t>
            </a:r>
            <a:r>
              <a:rPr lang="en-SG" sz="1400" dirty="0">
                <a:solidFill>
                  <a:schemeClr val="bg2"/>
                </a:solidFill>
                <a:effectLst/>
                <a:latin typeface="Proxima Nova" panose="020B0604020202020204" charset="0"/>
                <a:ea typeface="Arial" panose="020B0604020202020204" pitchFamily="34" charset="0"/>
              </a:rPr>
              <a:t>yber-attacks and intrusions can compromise their availability, confidentiality, and integrity</a:t>
            </a:r>
            <a:r>
              <a:rPr lang="en-US" sz="1400" dirty="0">
                <a:solidFill>
                  <a:schemeClr val="bg2"/>
                </a:solidFill>
                <a:effectLst/>
                <a:latin typeface="Proxima Nova" panose="020B0604020202020204" charset="0"/>
                <a:ea typeface="Arial" panose="020B0604020202020204" pitchFamily="34" charset="0"/>
              </a:rPr>
              <a:t>.</a:t>
            </a:r>
            <a:r>
              <a:rPr lang="en-US" sz="1400" dirty="0">
                <a:solidFill>
                  <a:schemeClr val="bg2"/>
                </a:solidFill>
                <a:latin typeface="Proxima Nova" panose="020B0604020202020204" charset="0"/>
              </a:rPr>
              <a:t> </a:t>
            </a:r>
          </a:p>
          <a:p>
            <a:pPr>
              <a:buFont typeface="Wingdings" panose="05000000000000000000" pitchFamily="2" charset="2"/>
              <a:buChar char="§"/>
            </a:pPr>
            <a:endParaRPr sz="1400" dirty="0">
              <a:solidFill>
                <a:schemeClr val="bg2"/>
              </a:solidFill>
              <a:latin typeface="Proxima Nova" panose="020B0604020202020204" charset="0"/>
            </a:endParaRPr>
          </a:p>
          <a:p>
            <a:pPr>
              <a:buFont typeface="Wingdings" panose="05000000000000000000" pitchFamily="2" charset="2"/>
              <a:buChar char="§"/>
            </a:pPr>
            <a:r>
              <a:rPr lang="en-SG" sz="1400" dirty="0">
                <a:solidFill>
                  <a:schemeClr val="bg2"/>
                </a:solidFill>
                <a:latin typeface="Proxima Nova" panose="020B0604020202020204" charset="0"/>
                <a:ea typeface="Arial" panose="020B0604020202020204" pitchFamily="34" charset="0"/>
              </a:rPr>
              <a:t>But t</a:t>
            </a:r>
            <a:r>
              <a:rPr lang="en-SG" sz="1400" dirty="0">
                <a:solidFill>
                  <a:schemeClr val="bg2"/>
                </a:solidFill>
                <a:effectLst/>
                <a:latin typeface="Proxima Nova" panose="020B0604020202020204" charset="0"/>
                <a:ea typeface="Arial" panose="020B0604020202020204" pitchFamily="34" charset="0"/>
              </a:rPr>
              <a:t>hese threats are difficult to detect </a:t>
            </a:r>
            <a:r>
              <a:rPr lang="en-SG" sz="1400" i="1" u="sng" dirty="0">
                <a:solidFill>
                  <a:schemeClr val="bg2"/>
                </a:solidFill>
                <a:effectLst/>
                <a:latin typeface="Proxima Nova" panose="020B0604020202020204" charset="0"/>
                <a:ea typeface="Arial" panose="020B0604020202020204" pitchFamily="34" charset="0"/>
              </a:rPr>
              <a:t>unaided</a:t>
            </a:r>
            <a:r>
              <a:rPr lang="en-SG" sz="1400" dirty="0">
                <a:solidFill>
                  <a:schemeClr val="bg2"/>
                </a:solidFill>
                <a:effectLst/>
                <a:latin typeface="Proxima Nova" panose="020B0604020202020204" charset="0"/>
                <a:ea typeface="Arial" panose="020B0604020202020204" pitchFamily="34" charset="0"/>
              </a:rPr>
              <a:t>: they display network traffic patterns almost indistinguishable from normal traffic.</a:t>
            </a:r>
            <a:r>
              <a:rPr lang="en-US" sz="1400" dirty="0">
                <a:solidFill>
                  <a:schemeClr val="bg2"/>
                </a:solidFill>
                <a:effectLst/>
                <a:latin typeface="Proxima Nova" panose="020B0604020202020204" charset="0"/>
              </a:rPr>
              <a:t> </a:t>
            </a:r>
            <a:endParaRPr sz="1400" dirty="0">
              <a:solidFill>
                <a:schemeClr val="bg2"/>
              </a:solidFill>
              <a:latin typeface="Proxima Nova"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rPr>
              <a:t>Our Proposed Solution</a:t>
            </a:r>
            <a:endParaRPr dirty="0"/>
          </a:p>
        </p:txBody>
      </p:sp>
      <p:sp>
        <p:nvSpPr>
          <p:cNvPr id="122" name="Google Shape;122;g133c1f20611_0_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SG" sz="1400" dirty="0">
                <a:solidFill>
                  <a:schemeClr val="bg2"/>
                </a:solidFill>
                <a:latin typeface="Proxima Nova" panose="020B0604020202020204" charset="0"/>
                <a:ea typeface="Arial" panose="020B0604020202020204" pitchFamily="34" charset="0"/>
              </a:rPr>
              <a:t>We propose developing a</a:t>
            </a:r>
            <a:r>
              <a:rPr lang="en-SG" sz="1400" dirty="0">
                <a:solidFill>
                  <a:schemeClr val="bg2"/>
                </a:solidFill>
                <a:effectLst/>
                <a:latin typeface="Proxima Nova" panose="020B0604020202020204" charset="0"/>
                <a:ea typeface="Arial" panose="020B0604020202020204" pitchFamily="34" charset="0"/>
              </a:rPr>
              <a:t> ML-based Network Intrusion Detection (NID) system that can provide rapid identification of potential intrusions.</a:t>
            </a:r>
          </a:p>
          <a:p>
            <a:pPr>
              <a:buFont typeface="Wingdings" panose="05000000000000000000" pitchFamily="2" charset="2"/>
              <a:buChar char="§"/>
            </a:pPr>
            <a:r>
              <a:rPr lang="en-SG" sz="1400" dirty="0">
                <a:solidFill>
                  <a:schemeClr val="bg2"/>
                </a:solidFill>
                <a:latin typeface="Proxima Nova" panose="020B0604020202020204" charset="0"/>
                <a:ea typeface="Arial" panose="020B0604020202020204" pitchFamily="34" charset="0"/>
              </a:rPr>
              <a:t>This NID will:</a:t>
            </a:r>
          </a:p>
          <a:p>
            <a:pPr lvl="1">
              <a:lnSpc>
                <a:spcPct val="100000"/>
              </a:lnSpc>
              <a:spcBef>
                <a:spcPts val="600"/>
              </a:spcBef>
              <a:buFont typeface="Wingdings" panose="05000000000000000000" pitchFamily="2" charset="2"/>
              <a:buChar char="§"/>
            </a:pPr>
            <a:r>
              <a:rPr lang="en-SG" dirty="0">
                <a:solidFill>
                  <a:schemeClr val="bg2"/>
                </a:solidFill>
                <a:effectLst/>
                <a:latin typeface="Proxima Nova" panose="020B0604020202020204" charset="0"/>
                <a:ea typeface="Arial" panose="020B0604020202020204" pitchFamily="34" charset="0"/>
              </a:rPr>
              <a:t>let network administrators take corrective action to cancel these threats.</a:t>
            </a:r>
          </a:p>
          <a:p>
            <a:pPr lvl="1">
              <a:lnSpc>
                <a:spcPct val="100000"/>
              </a:lnSpc>
              <a:spcBef>
                <a:spcPts val="600"/>
              </a:spcBef>
              <a:buFont typeface="Wingdings" panose="05000000000000000000" pitchFamily="2" charset="2"/>
              <a:buChar char="§"/>
            </a:pPr>
            <a:r>
              <a:rPr lang="en-SG" dirty="0">
                <a:solidFill>
                  <a:schemeClr val="bg2"/>
                </a:solidFill>
                <a:latin typeface="Proxima Nova" panose="020B0604020202020204" charset="0"/>
              </a:rPr>
              <a:t>let network designers develop responses based on information from the NID.</a:t>
            </a:r>
          </a:p>
          <a:p>
            <a:pPr marL="596886" lvl="1" indent="0">
              <a:lnSpc>
                <a:spcPct val="100000"/>
              </a:lnSpc>
              <a:spcBef>
                <a:spcPts val="600"/>
              </a:spcBef>
              <a:buNone/>
            </a:pPr>
            <a:endParaRPr lang="en-US" dirty="0">
              <a:solidFill>
                <a:schemeClr val="bg2"/>
              </a:solidFill>
              <a:latin typeface="Proxima Nova" panose="020B0604020202020204" charset="0"/>
            </a:endParaRPr>
          </a:p>
          <a:p>
            <a:pPr>
              <a:buFont typeface="Wingdings" panose="05000000000000000000" pitchFamily="2" charset="2"/>
              <a:buChar char="§"/>
            </a:pPr>
            <a:r>
              <a:rPr lang="en-US" sz="1400" dirty="0">
                <a:solidFill>
                  <a:schemeClr val="bg2"/>
                </a:solidFill>
                <a:latin typeface="Proxima Nova" panose="020B0604020202020204" charset="0"/>
              </a:rPr>
              <a:t>The NID will help reduce interruption of service and avoid or reduce interrupting critical tasks and its associated cost for the user and provider.</a:t>
            </a:r>
          </a:p>
          <a:p>
            <a:pPr>
              <a:buFont typeface="Wingdings" panose="05000000000000000000" pitchFamily="2" charset="2"/>
              <a:buChar char="§"/>
            </a:pPr>
            <a:r>
              <a:rPr lang="en-US" sz="1400" i="1" u="sng" dirty="0">
                <a:solidFill>
                  <a:schemeClr val="bg2"/>
                </a:solidFill>
                <a:latin typeface="Proxima Nova" panose="020B0604020202020204" charset="0"/>
              </a:rPr>
              <a:t>The NID will have to monitor network flow (at port level), and robustly identify threats.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Industry insights</a:t>
            </a:r>
            <a:endParaRPr dirty="0">
              <a:highlight>
                <a:srgbClr val="FFFF00"/>
              </a:highlight>
            </a:endParaRPr>
          </a:p>
        </p:txBody>
      </p:sp>
      <p:pic>
        <p:nvPicPr>
          <p:cNvPr id="5" name="Picture 4">
            <a:extLst>
              <a:ext uri="{FF2B5EF4-FFF2-40B4-BE49-F238E27FC236}">
                <a16:creationId xmlns:a16="http://schemas.microsoft.com/office/drawing/2014/main" id="{5D892936-3F03-4E26-6152-8D236ADABB8B}"/>
              </a:ext>
            </a:extLst>
          </p:cNvPr>
          <p:cNvPicPr>
            <a:picLocks noChangeAspect="1"/>
          </p:cNvPicPr>
          <p:nvPr/>
        </p:nvPicPr>
        <p:blipFill>
          <a:blip r:embed="rId3"/>
          <a:stretch>
            <a:fillRect/>
          </a:stretch>
        </p:blipFill>
        <p:spPr>
          <a:xfrm>
            <a:off x="1248266" y="1079467"/>
            <a:ext cx="6647468" cy="3333258"/>
          </a:xfrm>
          <a:prstGeom prst="rect">
            <a:avLst/>
          </a:prstGeom>
        </p:spPr>
      </p:pic>
    </p:spTree>
    <p:extLst>
      <p:ext uri="{BB962C8B-B14F-4D97-AF65-F5344CB8AC3E}">
        <p14:creationId xmlns:p14="http://schemas.microsoft.com/office/powerpoint/2010/main" val="3163860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Industry insights</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200" b="0" i="0" dirty="0">
                <a:solidFill>
                  <a:srgbClr val="2E2E2E"/>
                </a:solidFill>
                <a:effectLst/>
                <a:latin typeface="NexusSerif"/>
              </a:rPr>
              <a:t>The experiments revealed that DL model provides better accuracy (with 99.20%) than the classical ML model (with 95.22%). Furthermore, the authors claimed that in highly distributed networks, such as IoT systems, the traditional techniques such as classical ML techniques for NTMA purposes (e.g., attack detection) have less scalability. As a result, they proposed edge-based deep learning to deal with modern communication systems’ distributed and complex nature. The vast amount of data generated by IoT edge devices allow DL models to learn more useful than classical ML models.</a:t>
            </a:r>
          </a:p>
          <a:p>
            <a:pPr>
              <a:buFont typeface="Wingdings" panose="05000000000000000000" pitchFamily="2" charset="2"/>
              <a:buChar char="§"/>
            </a:pPr>
            <a:endParaRPr lang="en-US" sz="1200" u="sng" dirty="0">
              <a:solidFill>
                <a:srgbClr val="2E2E2E"/>
              </a:solidFill>
              <a:latin typeface="NexusSerif"/>
            </a:endParaRPr>
          </a:p>
          <a:p>
            <a:pPr>
              <a:buFont typeface="Wingdings" panose="05000000000000000000" pitchFamily="2" charset="2"/>
              <a:buChar char="§"/>
            </a:pPr>
            <a:endParaRPr lang="en-US" sz="1200" i="1" u="sng" dirty="0">
              <a:solidFill>
                <a:srgbClr val="2E2E2E"/>
              </a:solidFill>
              <a:latin typeface="NexusSerif"/>
            </a:endParaRPr>
          </a:p>
          <a:p>
            <a:pPr>
              <a:buFont typeface="Wingdings" panose="05000000000000000000" pitchFamily="2" charset="2"/>
              <a:buChar char="§"/>
            </a:pPr>
            <a:r>
              <a:rPr lang="en-US" sz="1400" i="1" u="sng" dirty="0">
                <a:solidFill>
                  <a:schemeClr val="bg2"/>
                </a:solidFill>
                <a:latin typeface="Proxima Nova" panose="020B0604020202020204" charset="0"/>
              </a:rPr>
              <a:t>https://www.sciencedirect.com/science/article/pii/S0140366421000426#b96</a:t>
            </a:r>
          </a:p>
        </p:txBody>
      </p:sp>
    </p:spTree>
    <p:extLst>
      <p:ext uri="{BB962C8B-B14F-4D97-AF65-F5344CB8AC3E}">
        <p14:creationId xmlns:p14="http://schemas.microsoft.com/office/powerpoint/2010/main" val="1384140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Currently model</a:t>
            </a:r>
            <a:endParaRPr dirty="0">
              <a:highlight>
                <a:srgbClr val="FFFF00"/>
              </a:highlight>
            </a:endParaRPr>
          </a:p>
        </p:txBody>
      </p:sp>
      <p:sp>
        <p:nvSpPr>
          <p:cNvPr id="3" name="Google Shape;122;g133c1f20611_0_10">
            <a:extLst>
              <a:ext uri="{FF2B5EF4-FFF2-40B4-BE49-F238E27FC236}">
                <a16:creationId xmlns:a16="http://schemas.microsoft.com/office/drawing/2014/main" id="{9ADD59BB-447B-ACF2-C877-9C7F94F5E3C6}"/>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SG" sz="1400" dirty="0" err="1">
                <a:solidFill>
                  <a:schemeClr val="bg2"/>
                </a:solidFill>
                <a:latin typeface="Proxima Nova" panose="020B0604020202020204" charset="0"/>
                <a:ea typeface="Arial" panose="020B0604020202020204" pitchFamily="34" charset="0"/>
              </a:rPr>
              <a:t>XGBClassifier</a:t>
            </a:r>
            <a:r>
              <a:rPr lang="en-SG" sz="1400" dirty="0">
                <a:solidFill>
                  <a:schemeClr val="bg2"/>
                </a:solidFill>
                <a:latin typeface="Proxima Nova" panose="020B0604020202020204" charset="0"/>
                <a:ea typeface="Arial" panose="020B0604020202020204" pitchFamily="34" charset="0"/>
              </a:rPr>
              <a:t> best model for classical machine learning.</a:t>
            </a:r>
          </a:p>
          <a:p>
            <a:pPr>
              <a:buFont typeface="Wingdings" panose="05000000000000000000" pitchFamily="2" charset="2"/>
              <a:buChar char="§"/>
            </a:pPr>
            <a:endParaRPr lang="en-SG" sz="1400" dirty="0">
              <a:solidFill>
                <a:schemeClr val="bg2"/>
              </a:solidFill>
              <a:latin typeface="Proxima Nova" panose="020B0604020202020204" charset="0"/>
              <a:ea typeface="Arial" panose="020B0604020202020204" pitchFamily="34" charset="0"/>
            </a:endParaRPr>
          </a:p>
          <a:p>
            <a:pPr lvl="1">
              <a:buFont typeface="Wingdings" panose="05000000000000000000" pitchFamily="2" charset="2"/>
              <a:buChar char="§"/>
            </a:pPr>
            <a:endParaRPr lang="en-US" sz="900" i="1" u="sng" dirty="0">
              <a:solidFill>
                <a:schemeClr val="bg2"/>
              </a:solidFill>
              <a:latin typeface="Proxima Nova" panose="020B0604020202020204" charset="0"/>
            </a:endParaRPr>
          </a:p>
        </p:txBody>
      </p:sp>
      <p:pic>
        <p:nvPicPr>
          <p:cNvPr id="7" name="Picture 6">
            <a:extLst>
              <a:ext uri="{FF2B5EF4-FFF2-40B4-BE49-F238E27FC236}">
                <a16:creationId xmlns:a16="http://schemas.microsoft.com/office/drawing/2014/main" id="{DA2098AD-7679-9664-8092-713558F35678}"/>
              </a:ext>
            </a:extLst>
          </p:cNvPr>
          <p:cNvPicPr>
            <a:picLocks noChangeAspect="1"/>
          </p:cNvPicPr>
          <p:nvPr/>
        </p:nvPicPr>
        <p:blipFill>
          <a:blip r:embed="rId3"/>
          <a:stretch>
            <a:fillRect/>
          </a:stretch>
        </p:blipFill>
        <p:spPr>
          <a:xfrm>
            <a:off x="1421606" y="1802545"/>
            <a:ext cx="6300787" cy="2673286"/>
          </a:xfrm>
          <a:prstGeom prst="rect">
            <a:avLst/>
          </a:prstGeom>
        </p:spPr>
      </p:pic>
    </p:spTree>
    <p:extLst>
      <p:ext uri="{BB962C8B-B14F-4D97-AF65-F5344CB8AC3E}">
        <p14:creationId xmlns:p14="http://schemas.microsoft.com/office/powerpoint/2010/main" val="2808474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a:solidFill>
                  <a:srgbClr val="0070C0"/>
                </a:solidFill>
                <a:highlight>
                  <a:srgbClr val="FFFF00"/>
                </a:highlight>
              </a:rPr>
              <a:t>Exploration model – </a:t>
            </a:r>
            <a:r>
              <a:rPr lang="en-US" dirty="0" err="1">
                <a:solidFill>
                  <a:srgbClr val="0070C0"/>
                </a:solidFill>
                <a:highlight>
                  <a:srgbClr val="FFFF00"/>
                </a:highlight>
              </a:rPr>
              <a:t>DeepInsight</a:t>
            </a:r>
            <a:r>
              <a:rPr lang="en-US" dirty="0">
                <a:solidFill>
                  <a:srgbClr val="0070C0"/>
                </a:solidFill>
                <a:highlight>
                  <a:srgbClr val="FFFF00"/>
                </a:highlight>
              </a:rPr>
              <a:t> with </a:t>
            </a:r>
            <a:r>
              <a:rPr lang="en-US" dirty="0" err="1">
                <a:solidFill>
                  <a:srgbClr val="0070C0"/>
                </a:solidFill>
                <a:highlight>
                  <a:srgbClr val="FFFF00"/>
                </a:highlight>
              </a:rPr>
              <a:t>Squeezenet</a:t>
            </a:r>
            <a:endParaRPr dirty="0">
              <a:highlight>
                <a:srgbClr val="FFFF00"/>
              </a:highlight>
            </a:endParaRPr>
          </a:p>
        </p:txBody>
      </p:sp>
      <p:sp>
        <p:nvSpPr>
          <p:cNvPr id="3" name="Google Shape;122;g133c1f20611_0_10">
            <a:extLst>
              <a:ext uri="{FF2B5EF4-FFF2-40B4-BE49-F238E27FC236}">
                <a16:creationId xmlns:a16="http://schemas.microsoft.com/office/drawing/2014/main" id="{9ADD59BB-447B-ACF2-C877-9C7F94F5E3C6}"/>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400" b="0" i="1" u="sng" dirty="0" err="1">
                <a:solidFill>
                  <a:schemeClr val="tx1">
                    <a:lumMod val="50000"/>
                  </a:schemeClr>
                </a:solidFill>
                <a:effectLst/>
                <a:latin typeface="Proxima Nova" panose="020B0604020202020204" charset="0"/>
              </a:rPr>
              <a:t>DeepInsight</a:t>
            </a:r>
            <a:r>
              <a:rPr lang="en-US" sz="1400" b="0" i="0" dirty="0">
                <a:solidFill>
                  <a:schemeClr val="tx1">
                    <a:lumMod val="50000"/>
                  </a:schemeClr>
                </a:solidFill>
                <a:effectLst/>
                <a:latin typeface="Proxima Nova" panose="020B0604020202020204" charset="0"/>
              </a:rPr>
              <a:t>:</a:t>
            </a:r>
          </a:p>
          <a:p>
            <a:pPr lvl="1">
              <a:buFont typeface="Wingdings" panose="05000000000000000000" pitchFamily="2" charset="2"/>
              <a:buChar char="§"/>
            </a:pPr>
            <a:r>
              <a:rPr lang="en-US" b="0" i="0" dirty="0">
                <a:solidFill>
                  <a:schemeClr val="tx1">
                    <a:lumMod val="50000"/>
                  </a:schemeClr>
                </a:solidFill>
                <a:effectLst/>
                <a:latin typeface="Proxima Nova" panose="020B0604020202020204" charset="0"/>
              </a:rPr>
              <a:t> A methodology to transform a non-image data to an image for convolution neural network architecture</a:t>
            </a:r>
          </a:p>
          <a:p>
            <a:pPr lvl="1">
              <a:buFont typeface="Wingdings" panose="05000000000000000000" pitchFamily="2" charset="2"/>
              <a:buChar char="§"/>
            </a:pPr>
            <a:r>
              <a:rPr lang="en-US" b="0" i="0" dirty="0">
                <a:solidFill>
                  <a:schemeClr val="tx1">
                    <a:lumMod val="50000"/>
                  </a:schemeClr>
                </a:solidFill>
                <a:effectLst/>
                <a:latin typeface="Proxima Nova" panose="020B0604020202020204" charset="0"/>
                <a:hlinkClick r:id="rId3"/>
              </a:rPr>
              <a:t>https://www.nature.com/articles/s41598-019-47765-6</a:t>
            </a:r>
            <a:endParaRPr lang="en-US" b="0" i="0" dirty="0">
              <a:solidFill>
                <a:schemeClr val="tx1">
                  <a:lumMod val="50000"/>
                </a:schemeClr>
              </a:solidFill>
              <a:effectLst/>
              <a:latin typeface="Proxima Nova" panose="020B0604020202020204" charset="0"/>
            </a:endParaRPr>
          </a:p>
          <a:p>
            <a:pPr lvl="1">
              <a:buFont typeface="Wingdings" panose="05000000000000000000" pitchFamily="2" charset="2"/>
              <a:buChar char="§"/>
            </a:pPr>
            <a:endParaRPr lang="en-US" sz="1400" u="sng" dirty="0">
              <a:solidFill>
                <a:schemeClr val="tx1">
                  <a:lumMod val="50000"/>
                </a:schemeClr>
              </a:solidFill>
              <a:latin typeface="Proxima Nova" panose="020B0604020202020204" charset="0"/>
            </a:endParaRPr>
          </a:p>
          <a:p>
            <a:pPr>
              <a:buFont typeface="Wingdings" panose="05000000000000000000" pitchFamily="2" charset="2"/>
              <a:buChar char="§"/>
            </a:pPr>
            <a:r>
              <a:rPr lang="en-US" sz="1400" i="1" u="sng" dirty="0">
                <a:solidFill>
                  <a:schemeClr val="tx1">
                    <a:lumMod val="50000"/>
                  </a:schemeClr>
                </a:solidFill>
                <a:latin typeface="Proxima Nova" panose="020B0604020202020204" charset="0"/>
              </a:rPr>
              <a:t>Examples:</a:t>
            </a:r>
          </a:p>
          <a:p>
            <a:pPr lvl="1">
              <a:buFont typeface="Wingdings" panose="05000000000000000000" pitchFamily="2" charset="2"/>
              <a:buChar char="§"/>
            </a:pPr>
            <a:r>
              <a:rPr lang="en-US" i="1" u="sng" dirty="0">
                <a:solidFill>
                  <a:schemeClr val="tx1">
                    <a:lumMod val="50000"/>
                  </a:schemeClr>
                </a:solidFill>
                <a:latin typeface="Proxima Nova" panose="020B0604020202020204" charset="0"/>
              </a:rPr>
              <a:t>https://github.com/alok-ai-lab/pyDeepInsight/blob/75ac7e62d5c10c35828b76bd547ec9e66960303c/examples/pytorch_squeezenet.ipynb</a:t>
            </a:r>
          </a:p>
        </p:txBody>
      </p:sp>
    </p:spTree>
    <p:extLst>
      <p:ext uri="{BB962C8B-B14F-4D97-AF65-F5344CB8AC3E}">
        <p14:creationId xmlns:p14="http://schemas.microsoft.com/office/powerpoint/2010/main" val="3996422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133c1f20611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r>
              <a:rPr lang="en-US" dirty="0" err="1">
                <a:solidFill>
                  <a:srgbClr val="0070C0"/>
                </a:solidFill>
                <a:highlight>
                  <a:srgbClr val="FFFF00"/>
                </a:highlight>
              </a:rPr>
              <a:t>DeepInsight</a:t>
            </a:r>
            <a:r>
              <a:rPr lang="en-US" dirty="0">
                <a:solidFill>
                  <a:srgbClr val="0070C0"/>
                </a:solidFill>
                <a:highlight>
                  <a:srgbClr val="FFFF00"/>
                </a:highlight>
              </a:rPr>
              <a:t> pipeline</a:t>
            </a:r>
            <a:endParaRPr dirty="0">
              <a:highlight>
                <a:srgbClr val="FFFF00"/>
              </a:highlight>
            </a:endParaRPr>
          </a:p>
        </p:txBody>
      </p:sp>
      <p:sp>
        <p:nvSpPr>
          <p:cNvPr id="2" name="Google Shape;122;g133c1f20611_0_10">
            <a:extLst>
              <a:ext uri="{FF2B5EF4-FFF2-40B4-BE49-F238E27FC236}">
                <a16:creationId xmlns:a16="http://schemas.microsoft.com/office/drawing/2014/main" id="{4AEB22DA-6A87-CEF7-24FA-D3259EF61131}"/>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
            </a:pPr>
            <a:r>
              <a:rPr lang="en-US" sz="1200" dirty="0"/>
              <a:t>If the data dimensionality is extremely large and </a:t>
            </a:r>
            <a:r>
              <a:rPr lang="en-US" sz="1200" dirty="0" err="1"/>
              <a:t>difcult</a:t>
            </a:r>
            <a:r>
              <a:rPr lang="en-US" sz="1200" dirty="0"/>
              <a:t> to handle due to hardware limitations, then the dimensionality reduction technique (DRT) may be considered before applying </a:t>
            </a:r>
            <a:r>
              <a:rPr lang="en-US" sz="1200" dirty="0" err="1"/>
              <a:t>DeepInsight</a:t>
            </a:r>
            <a:r>
              <a:rPr lang="en-US" sz="1200" dirty="0"/>
              <a:t>. </a:t>
            </a:r>
            <a:r>
              <a:rPr lang="en-US" sz="1200" dirty="0" err="1"/>
              <a:t>Te</a:t>
            </a:r>
            <a:r>
              <a:rPr lang="en-US" sz="1200" dirty="0"/>
              <a:t> DRT can be either in the form of feature selection or feature extraction depending upon the nature of the problem. </a:t>
            </a:r>
            <a:r>
              <a:rPr lang="en-US" sz="1200" dirty="0" err="1"/>
              <a:t>Te</a:t>
            </a:r>
            <a:r>
              <a:rPr lang="en-US" sz="1200" dirty="0"/>
              <a:t> application of DRT will provide a small feature set which will help in faster processing, however, can risk </a:t>
            </a:r>
            <a:r>
              <a:rPr lang="en-US" sz="1200" dirty="0" err="1"/>
              <a:t>classifcation</a:t>
            </a:r>
            <a:r>
              <a:rPr lang="en-US" sz="1200" dirty="0"/>
              <a:t> performance. On the other hand, if noisy or redundant features are removed then it could help to get higher processing speed as well as better accuracy. Since the application of DRT is case dependent, we have described </a:t>
            </a:r>
            <a:r>
              <a:rPr lang="en-US" sz="1200" dirty="0" err="1"/>
              <a:t>DeepInsight</a:t>
            </a:r>
            <a:r>
              <a:rPr lang="en-US" sz="1200" dirty="0"/>
              <a:t> without applying DRT.</a:t>
            </a:r>
          </a:p>
          <a:p>
            <a:pPr>
              <a:buFont typeface="Wingdings" panose="05000000000000000000" pitchFamily="2" charset="2"/>
              <a:buChar char="§"/>
            </a:pPr>
            <a:endParaRPr lang="en-US" sz="1400" i="1" u="sng" dirty="0">
              <a:solidFill>
                <a:schemeClr val="bg2"/>
              </a:solidFill>
              <a:latin typeface="Proxima Nova" panose="020B0604020202020204" charset="0"/>
            </a:endParaRPr>
          </a:p>
          <a:p>
            <a:pPr>
              <a:buFont typeface="Wingdings" panose="05000000000000000000" pitchFamily="2" charset="2"/>
              <a:buChar char="§"/>
            </a:pPr>
            <a:r>
              <a:rPr lang="en-US" sz="1100" dirty="0"/>
              <a:t>The conversion from Cartesian coordinates to pixel frames is done by averaging some features as the image size has a pixel limitation. </a:t>
            </a:r>
            <a:r>
              <a:rPr lang="en-US" sz="1100" dirty="0" err="1"/>
              <a:t>Te</a:t>
            </a:r>
            <a:r>
              <a:rPr lang="en-US" sz="1100" dirty="0"/>
              <a:t> pixel frame will, therefore, consist of the positions of features (or genes) for a sample </a:t>
            </a:r>
            <a:r>
              <a:rPr lang="en-US" sz="1100" dirty="0" err="1"/>
              <a:t>xj</a:t>
            </a:r>
            <a:r>
              <a:rPr lang="en-US" sz="1100" dirty="0"/>
              <a:t> (for j=1, 2, …, n). Once the location is determined, the next step is to map the feature (or gene expression) values to these pixel locations. If more than one feature acquired the same location in the pixel frame, then, during mapping of the features, the respective features will be averaged and placed in the same location. </a:t>
            </a:r>
            <a:r>
              <a:rPr lang="en-US" sz="1100" dirty="0" err="1"/>
              <a:t>Terefore</a:t>
            </a:r>
            <a:r>
              <a:rPr lang="en-US" sz="1100" dirty="0"/>
              <a:t>, if the resolution of image or grid size is very small (compared to the number of features given), then many features overlap with each other and image representation may not be very accurate. An appropriate resolution should be selected given the hardware capacity and the number of features required to process. Alternatively, dimensionality reduction may be applied a priori. </a:t>
            </a:r>
            <a:r>
              <a:rPr lang="en-US" sz="1100" dirty="0" err="1"/>
              <a:t>Te</a:t>
            </a:r>
            <a:r>
              <a:rPr lang="en-US" sz="1100" dirty="0"/>
              <a:t> details about the procedure is given in Supplementary File 6.</a:t>
            </a:r>
            <a:endParaRPr lang="en-US" sz="1400" i="1" u="sng" dirty="0">
              <a:solidFill>
                <a:schemeClr val="bg2"/>
              </a:solidFill>
              <a:latin typeface="Proxima Nova" panose="020B0604020202020204" charset="0"/>
            </a:endParaRPr>
          </a:p>
        </p:txBody>
      </p:sp>
    </p:spTree>
    <p:extLst>
      <p:ext uri="{BB962C8B-B14F-4D97-AF65-F5344CB8AC3E}">
        <p14:creationId xmlns:p14="http://schemas.microsoft.com/office/powerpoint/2010/main" val="3210217016"/>
      </p:ext>
    </p:extLst>
  </p:cSld>
  <p:clrMapOvr>
    <a:masterClrMapping/>
  </p:clrMapOvr>
</p:sld>
</file>

<file path=ppt/theme/theme1.xml><?xml version="1.0" encoding="utf-8"?>
<a:theme xmlns:a="http://schemas.openxmlformats.org/drawingml/2006/main" name="FourthBrain">
  <a:themeElements>
    <a:clrScheme name="Simple Light">
      <a:dk1>
        <a:srgbClr val="525252"/>
      </a:dk1>
      <a:lt1>
        <a:srgbClr val="FFFFFF"/>
      </a:lt1>
      <a:dk2>
        <a:srgbClr val="525252"/>
      </a:dk2>
      <a:lt2>
        <a:srgbClr val="EEEEEE"/>
      </a:lt2>
      <a:accent1>
        <a:srgbClr val="EC008C"/>
      </a:accent1>
      <a:accent2>
        <a:srgbClr val="212121"/>
      </a:accent2>
      <a:accent3>
        <a:srgbClr val="78909C"/>
      </a:accent3>
      <a:accent4>
        <a:srgbClr val="FFAB40"/>
      </a:accent4>
      <a:accent5>
        <a:srgbClr val="0097A7"/>
      </a:accent5>
      <a:accent6>
        <a:srgbClr val="EEFF41"/>
      </a:accent6>
      <a:hlink>
        <a:srgbClr val="5C7BE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897</TotalTime>
  <Words>2295</Words>
  <Application>Microsoft Office PowerPoint</Application>
  <PresentationFormat>On-screen Show (16:9)</PresentationFormat>
  <Paragraphs>179</Paragraphs>
  <Slides>26</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NexusSerif</vt:lpstr>
      <vt:lpstr>Proxima Nova Semibold</vt:lpstr>
      <vt:lpstr>Proxima Nova</vt:lpstr>
      <vt:lpstr>Wingdings</vt:lpstr>
      <vt:lpstr>Arial</vt:lpstr>
      <vt:lpstr>Lato</vt:lpstr>
      <vt:lpstr>FourthBrain</vt:lpstr>
      <vt:lpstr>PowerPoint Presentation</vt:lpstr>
      <vt:lpstr>Presentation Outline</vt:lpstr>
      <vt:lpstr>Definition of the Problem</vt:lpstr>
      <vt:lpstr>Our Proposed Solution</vt:lpstr>
      <vt:lpstr>Industry insights</vt:lpstr>
      <vt:lpstr>Industry insights</vt:lpstr>
      <vt:lpstr>Currently model</vt:lpstr>
      <vt:lpstr>Exploration model – DeepInsight with Squeezenet</vt:lpstr>
      <vt:lpstr>DeepInsight pipeline</vt:lpstr>
      <vt:lpstr>DeepInsight pipeline</vt:lpstr>
      <vt:lpstr>DeepInsight pipeline</vt:lpstr>
      <vt:lpstr>Our Proposed Solution</vt:lpstr>
      <vt:lpstr>MLE Stack (2 min)</vt:lpstr>
      <vt:lpstr>Information about the Data [&amp; Model]</vt:lpstr>
      <vt:lpstr>Demo (2 min)</vt:lpstr>
      <vt:lpstr>Information about the data (network topology)</vt:lpstr>
      <vt:lpstr>Information about the data (network topology)</vt:lpstr>
      <vt:lpstr>Information about the data (network topology)</vt:lpstr>
      <vt:lpstr>Information about the data (Multi-class classification)</vt:lpstr>
      <vt:lpstr>MLE Stack (2 min)</vt:lpstr>
      <vt:lpstr>Challenges</vt:lpstr>
      <vt:lpstr>Conclusions (90 s)</vt:lpstr>
      <vt:lpstr>Future Work (30 s)</vt:lpstr>
      <vt:lpstr>Thank You! Questions?</vt:lpstr>
      <vt:lpstr>MLE Stack (2 min)</vt:lpstr>
      <vt:lpstr>MLE Stack (2 min)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dc:title>
  <cp:lastModifiedBy>renato barroco</cp:lastModifiedBy>
  <cp:revision>3</cp:revision>
  <cp:lastPrinted>2022-09-03T14:10:45Z</cp:lastPrinted>
  <dcterms:modified xsi:type="dcterms:W3CDTF">2022-10-17T00:34:08Z</dcterms:modified>
</cp:coreProperties>
</file>