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1"/>
  </p:notesMasterIdLst>
  <p:sldIdLst>
    <p:sldId id="256" r:id="rId2"/>
    <p:sldId id="274" r:id="rId3"/>
    <p:sldId id="259" r:id="rId4"/>
    <p:sldId id="275" r:id="rId5"/>
    <p:sldId id="289" r:id="rId6"/>
    <p:sldId id="276" r:id="rId7"/>
    <p:sldId id="277" r:id="rId8"/>
    <p:sldId id="293" r:id="rId9"/>
    <p:sldId id="295" r:id="rId1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2"/>
      <p:bold r:id="rId13"/>
      <p:italic r:id="rId14"/>
      <p:boldItalic r:id="rId15"/>
    </p:embeddedFont>
    <p:embeddedFont>
      <p:font typeface="Oswald" panose="00000500000000000000" pitchFamily="2" charset="0"/>
      <p:regular r:id="rId16"/>
      <p:bold r:id="rId17"/>
    </p:embeddedFont>
    <p:embeddedFont>
      <p:font typeface="Oswald Medium" panose="00000600000000000000" pitchFamily="2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B743D6-8365-4B2C-95CD-84CB543AA92F}">
  <a:tblStyle styleId="{18B743D6-8365-4B2C-95CD-84CB543AA9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81046" autoAdjust="0"/>
  </p:normalViewPr>
  <p:slideViewPr>
    <p:cSldViewPr snapToGrid="0">
      <p:cViewPr varScale="1">
        <p:scale>
          <a:sx n="84" d="100"/>
          <a:sy n="84" d="100"/>
        </p:scale>
        <p:origin x="142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C18653-E5B7-4A74-9F6D-1B7857C4410D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D131215C-FEAE-4191-BA5E-AFC50774885F}">
      <dgm:prSet phldrT="[Text]"/>
      <dgm:spPr/>
      <dgm:t>
        <a:bodyPr/>
        <a:lstStyle/>
        <a:p>
          <a:r>
            <a:rPr lang="es-MX" dirty="0"/>
            <a:t>.</a:t>
          </a:r>
        </a:p>
      </dgm:t>
    </dgm:pt>
    <dgm:pt modelId="{8F62874A-F5BF-4071-BF0F-4871E05B94F7}" type="sibTrans" cxnId="{2690F319-CD40-44FD-A64A-51CF924DF196}">
      <dgm:prSet/>
      <dgm:spPr>
        <a:blipFill>
          <a:blip xmlns:r="http://schemas.openxmlformats.org/officeDocument/2006/relationships" r:embed="rId1"/>
          <a:srcRect/>
          <a:stretch>
            <a:fillRect l="-50000" r="-50000"/>
          </a:stretch>
        </a:blipFill>
      </dgm:spPr>
      <dgm:t>
        <a:bodyPr/>
        <a:lstStyle/>
        <a:p>
          <a:endParaRPr lang="es-MX"/>
        </a:p>
      </dgm:t>
      <dgm:extLst>
        <a:ext uri="{E40237B7-FDA0-4F09-8148-C483321AD2D9}">
          <dgm14:cNvPr xmlns:dgm14="http://schemas.microsoft.com/office/drawing/2010/diagram" id="0" name="" descr="A person holding a small blue car&#10;&#10;Description automatically generated with low confidence">
            <a:extLst>
              <a:ext uri="{FF2B5EF4-FFF2-40B4-BE49-F238E27FC236}">
                <a16:creationId xmlns:a16="http://schemas.microsoft.com/office/drawing/2014/main" id="{7F46376E-C0C8-22CC-A715-883604616B2E}"/>
              </a:ext>
            </a:extLst>
          </dgm14:cNvPr>
        </a:ext>
      </dgm:extLst>
    </dgm:pt>
    <dgm:pt modelId="{18530E15-BC0A-495B-83E5-2F96D52EF3AB}" type="parTrans" cxnId="{2690F319-CD40-44FD-A64A-51CF924DF196}">
      <dgm:prSet/>
      <dgm:spPr/>
      <dgm:t>
        <a:bodyPr/>
        <a:lstStyle/>
        <a:p>
          <a:endParaRPr lang="es-MX"/>
        </a:p>
      </dgm:t>
    </dgm:pt>
    <dgm:pt modelId="{84C213B1-11E3-4F54-8239-E1A08F048524}" type="pres">
      <dgm:prSet presAssocID="{A2C18653-E5B7-4A74-9F6D-1B7857C4410D}" presName="Name0" presStyleCnt="0">
        <dgm:presLayoutVars>
          <dgm:chMax val="7"/>
          <dgm:chPref val="7"/>
          <dgm:dir/>
        </dgm:presLayoutVars>
      </dgm:prSet>
      <dgm:spPr/>
    </dgm:pt>
    <dgm:pt modelId="{E0810B34-7B97-4C0C-B730-4F5731FB8BDF}" type="pres">
      <dgm:prSet presAssocID="{A2C18653-E5B7-4A74-9F6D-1B7857C4410D}" presName="Name1" presStyleCnt="0"/>
      <dgm:spPr/>
    </dgm:pt>
    <dgm:pt modelId="{6286A66F-AE8A-4D42-8711-77660188BA98}" type="pres">
      <dgm:prSet presAssocID="{8F62874A-F5BF-4071-BF0F-4871E05B94F7}" presName="picture_1" presStyleCnt="0"/>
      <dgm:spPr/>
    </dgm:pt>
    <dgm:pt modelId="{E2B11EF0-164D-478F-9CCD-66852B2D1D9A}" type="pres">
      <dgm:prSet presAssocID="{8F62874A-F5BF-4071-BF0F-4871E05B94F7}" presName="pictureRepeatNode" presStyleLbl="alignImgPlace1" presStyleIdx="0" presStyleCnt="1"/>
      <dgm:spPr/>
    </dgm:pt>
    <dgm:pt modelId="{C929CD0D-637F-4695-AF99-AA686408724F}" type="pres">
      <dgm:prSet presAssocID="{D131215C-FEAE-4191-BA5E-AFC50774885F}" presName="text_1" presStyleLbl="node1" presStyleIdx="0" presStyleCnt="0">
        <dgm:presLayoutVars>
          <dgm:bulletEnabled val="1"/>
        </dgm:presLayoutVars>
      </dgm:prSet>
      <dgm:spPr/>
    </dgm:pt>
  </dgm:ptLst>
  <dgm:cxnLst>
    <dgm:cxn modelId="{2690F319-CD40-44FD-A64A-51CF924DF196}" srcId="{A2C18653-E5B7-4A74-9F6D-1B7857C4410D}" destId="{D131215C-FEAE-4191-BA5E-AFC50774885F}" srcOrd="0" destOrd="0" parTransId="{18530E15-BC0A-495B-83E5-2F96D52EF3AB}" sibTransId="{8F62874A-F5BF-4071-BF0F-4871E05B94F7}"/>
    <dgm:cxn modelId="{1CF16E41-A598-43A9-996B-A9D49290A041}" type="presOf" srcId="{8F62874A-F5BF-4071-BF0F-4871E05B94F7}" destId="{E2B11EF0-164D-478F-9CCD-66852B2D1D9A}" srcOrd="0" destOrd="0" presId="urn:microsoft.com/office/officeart/2008/layout/CircularPictureCallout"/>
    <dgm:cxn modelId="{DF7D6F9A-881D-4774-B058-4B15AA796BCD}" type="presOf" srcId="{D131215C-FEAE-4191-BA5E-AFC50774885F}" destId="{C929CD0D-637F-4695-AF99-AA686408724F}" srcOrd="0" destOrd="0" presId="urn:microsoft.com/office/officeart/2008/layout/CircularPictureCallout"/>
    <dgm:cxn modelId="{0F425AC9-ED7F-4ED9-AACB-E3198A6BE7D6}" type="presOf" srcId="{A2C18653-E5B7-4A74-9F6D-1B7857C4410D}" destId="{84C213B1-11E3-4F54-8239-E1A08F048524}" srcOrd="0" destOrd="0" presId="urn:microsoft.com/office/officeart/2008/layout/CircularPictureCallout"/>
    <dgm:cxn modelId="{DF20C4BA-E804-480C-BD43-ABB712663240}" type="presParOf" srcId="{84C213B1-11E3-4F54-8239-E1A08F048524}" destId="{E0810B34-7B97-4C0C-B730-4F5731FB8BDF}" srcOrd="0" destOrd="0" presId="urn:microsoft.com/office/officeart/2008/layout/CircularPictureCallout"/>
    <dgm:cxn modelId="{B558CF18-70E7-4528-A948-3BCECEDB4979}" type="presParOf" srcId="{E0810B34-7B97-4C0C-B730-4F5731FB8BDF}" destId="{6286A66F-AE8A-4D42-8711-77660188BA98}" srcOrd="0" destOrd="0" presId="urn:microsoft.com/office/officeart/2008/layout/CircularPictureCallout"/>
    <dgm:cxn modelId="{E0EC19A4-403C-46AA-932F-47672AF96175}" type="presParOf" srcId="{6286A66F-AE8A-4D42-8711-77660188BA98}" destId="{E2B11EF0-164D-478F-9CCD-66852B2D1D9A}" srcOrd="0" destOrd="0" presId="urn:microsoft.com/office/officeart/2008/layout/CircularPictureCallout"/>
    <dgm:cxn modelId="{9DE41EB6-04DA-41E7-B52F-2EE5C4FDCA5A}" type="presParOf" srcId="{E0810B34-7B97-4C0C-B730-4F5731FB8BDF}" destId="{C929CD0D-637F-4695-AF99-AA686408724F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11EF0-164D-478F-9CCD-66852B2D1D9A}">
      <dsp:nvSpPr>
        <dsp:cNvPr id="0" name=""/>
        <dsp:cNvSpPr/>
      </dsp:nvSpPr>
      <dsp:spPr>
        <a:xfrm>
          <a:off x="1992022" y="0"/>
          <a:ext cx="3984045" cy="398404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50000" r="-5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9CD0D-637F-4695-AF99-AA686408724F}">
      <dsp:nvSpPr>
        <dsp:cNvPr id="0" name=""/>
        <dsp:cNvSpPr/>
      </dsp:nvSpPr>
      <dsp:spPr>
        <a:xfrm>
          <a:off x="2709150" y="2115527"/>
          <a:ext cx="2549788" cy="131473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 dirty="0"/>
            <a:t>.</a:t>
          </a:r>
        </a:p>
      </dsp:txBody>
      <dsp:txXfrm>
        <a:off x="2709150" y="2115527"/>
        <a:ext cx="2549788" cy="1314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Hello</a:t>
            </a:r>
            <a:r>
              <a:rPr lang="es-MX" dirty="0"/>
              <a:t>, Good </a:t>
            </a:r>
            <a:r>
              <a:rPr lang="es-MX" dirty="0" err="1"/>
              <a:t>afternoon</a:t>
            </a:r>
            <a:r>
              <a:rPr lang="es-MX" dirty="0"/>
              <a:t> </a:t>
            </a:r>
            <a:r>
              <a:rPr lang="es-MX" dirty="0" err="1"/>
              <a:t>all</a:t>
            </a:r>
            <a:r>
              <a:rPr lang="es-MX" dirty="0"/>
              <a:t>, I am </a:t>
            </a:r>
            <a:r>
              <a:rPr lang="es-MX" dirty="0" err="1"/>
              <a:t>going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start</a:t>
            </a:r>
            <a:r>
              <a:rPr lang="es-MX" dirty="0"/>
              <a:t>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presentation</a:t>
            </a:r>
            <a:r>
              <a:rPr lang="es-MX" dirty="0"/>
              <a:t> in a </a:t>
            </a:r>
            <a:r>
              <a:rPr lang="es-MX" dirty="0" err="1"/>
              <a:t>different</a:t>
            </a:r>
            <a:r>
              <a:rPr lang="es-MX" dirty="0"/>
              <a:t> </a:t>
            </a:r>
            <a:r>
              <a:rPr lang="es-MX" dirty="0" err="1"/>
              <a:t>way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I </a:t>
            </a:r>
            <a:r>
              <a:rPr lang="es-MX" dirty="0" err="1"/>
              <a:t>usually</a:t>
            </a:r>
            <a:r>
              <a:rPr lang="es-MX" dirty="0"/>
              <a:t> do; and </a:t>
            </a:r>
            <a:r>
              <a:rPr lang="es-MX" dirty="0" err="1"/>
              <a:t>doing</a:t>
            </a:r>
            <a:r>
              <a:rPr lang="es-MX" dirty="0"/>
              <a:t> </a:t>
            </a:r>
            <a:r>
              <a:rPr lang="es-MX" dirty="0" err="1"/>
              <a:t>something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I do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like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do: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Talking</a:t>
            </a:r>
            <a:r>
              <a:rPr lang="es-MX" dirty="0"/>
              <a:t> a Little bit </a:t>
            </a:r>
            <a:r>
              <a:rPr lang="es-MX" dirty="0" err="1"/>
              <a:t>about</a:t>
            </a:r>
            <a:r>
              <a:rPr lang="es-MX" dirty="0"/>
              <a:t> </a:t>
            </a:r>
            <a:r>
              <a:rPr lang="es-MX" dirty="0" err="1"/>
              <a:t>myself</a:t>
            </a:r>
            <a:r>
              <a:rPr lang="es-MX" dirty="0"/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72e897635e_2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72e897635e_2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I am  the oldest member of this cohort, with 37 years, and I have had several years of experience in different industries, including insurance.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0ff6f9cb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0ff6f9cb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During that time, I heard some users complaining that their counterparts in an accident, did not have insurance policy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am not really focusing on the amount, but on the fact of being covered or not, is that really necessary?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Claim is the important part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72e897635e_2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72e897635e_2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Based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general </a:t>
            </a:r>
            <a:r>
              <a:rPr lang="es-MX" dirty="0" err="1"/>
              <a:t>information</a:t>
            </a:r>
            <a:r>
              <a:rPr lang="es-MX" dirty="0"/>
              <a:t> </a:t>
            </a:r>
            <a:r>
              <a:rPr lang="es-MX" dirty="0" err="1"/>
              <a:t>presented</a:t>
            </a: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main</a:t>
            </a:r>
            <a:r>
              <a:rPr lang="es-MX" dirty="0"/>
              <a:t> </a:t>
            </a:r>
            <a:r>
              <a:rPr lang="es-MX" dirty="0" err="1"/>
              <a:t>characteristics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have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impact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driving</a:t>
            </a:r>
            <a:r>
              <a:rPr lang="es-MX" dirty="0"/>
              <a:t> </a:t>
            </a:r>
            <a:r>
              <a:rPr lang="es-MX" dirty="0" err="1"/>
              <a:t>experience</a:t>
            </a: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less</a:t>
            </a:r>
            <a:r>
              <a:rPr lang="es-MX" dirty="0"/>
              <a:t> </a:t>
            </a:r>
            <a:r>
              <a:rPr lang="es-MX" dirty="0" err="1"/>
              <a:t>experienced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driver, </a:t>
            </a:r>
            <a:r>
              <a:rPr lang="es-MX" dirty="0" err="1"/>
              <a:t>the</a:t>
            </a:r>
            <a:r>
              <a:rPr lang="es-MX" dirty="0"/>
              <a:t> more prone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insurance</a:t>
            </a:r>
            <a:r>
              <a:rPr lang="es-MX" dirty="0"/>
              <a:t> </a:t>
            </a:r>
            <a:r>
              <a:rPr lang="es-MX" dirty="0" err="1"/>
              <a:t>claim</a:t>
            </a:r>
            <a:r>
              <a:rPr lang="es-MX" dirty="0"/>
              <a:t>, </a:t>
            </a:r>
            <a:r>
              <a:rPr lang="es-MX" dirty="0" err="1"/>
              <a:t>particularly</a:t>
            </a:r>
            <a:r>
              <a:rPr lang="es-MX" dirty="0"/>
              <a:t> in Males in High </a:t>
            </a:r>
            <a:r>
              <a:rPr lang="es-MX" dirty="0" err="1"/>
              <a:t>School</a:t>
            </a:r>
            <a:r>
              <a:rPr lang="es-MX" dirty="0"/>
              <a:t> </a:t>
            </a:r>
            <a:r>
              <a:rPr lang="es-MX" dirty="0" err="1"/>
              <a:t>level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83155076b6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83155076b6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Then</a:t>
            </a:r>
            <a:r>
              <a:rPr lang="es-MX" dirty="0"/>
              <a:t>, ok, </a:t>
            </a:r>
            <a:r>
              <a:rPr lang="es-MX" dirty="0" err="1"/>
              <a:t>what</a:t>
            </a:r>
            <a:r>
              <a:rPr lang="es-MX" dirty="0"/>
              <a:t> </a:t>
            </a:r>
            <a:r>
              <a:rPr lang="es-MX" dirty="0" err="1"/>
              <a:t>about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responsibility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drivers?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What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relationship</a:t>
            </a:r>
            <a:r>
              <a:rPr lang="es-MX" dirty="0"/>
              <a:t> </a:t>
            </a:r>
            <a:r>
              <a:rPr lang="es-MX" dirty="0" err="1"/>
              <a:t>between</a:t>
            </a:r>
            <a:r>
              <a:rPr lang="es-MX" dirty="0"/>
              <a:t> </a:t>
            </a:r>
            <a:r>
              <a:rPr lang="es-MX" dirty="0" err="1"/>
              <a:t>claims</a:t>
            </a:r>
            <a:r>
              <a:rPr lang="es-MX" dirty="0"/>
              <a:t> and </a:t>
            </a:r>
            <a:r>
              <a:rPr lang="es-MX" dirty="0" err="1"/>
              <a:t>these</a:t>
            </a:r>
            <a:r>
              <a:rPr lang="es-MX" dirty="0"/>
              <a:t> </a:t>
            </a:r>
            <a:r>
              <a:rPr lang="es-MX" dirty="0" err="1"/>
              <a:t>events</a:t>
            </a:r>
            <a:r>
              <a:rPr lang="es-MX" dirty="0"/>
              <a:t>? </a:t>
            </a:r>
            <a:r>
              <a:rPr lang="es-MX" dirty="0" err="1"/>
              <a:t>All</a:t>
            </a:r>
            <a:r>
              <a:rPr lang="es-MX" dirty="0"/>
              <a:t> </a:t>
            </a:r>
            <a:r>
              <a:rPr lang="es-MX" dirty="0" err="1"/>
              <a:t>these</a:t>
            </a:r>
            <a:r>
              <a:rPr lang="es-MX" dirty="0"/>
              <a:t> </a:t>
            </a:r>
            <a:r>
              <a:rPr lang="es-MX" dirty="0" err="1"/>
              <a:t>were</a:t>
            </a:r>
            <a:r>
              <a:rPr lang="es-MX" dirty="0"/>
              <a:t> </a:t>
            </a:r>
            <a:r>
              <a:rPr lang="es-MX" dirty="0" err="1"/>
              <a:t>statistically</a:t>
            </a:r>
            <a:r>
              <a:rPr lang="es-MX" dirty="0"/>
              <a:t> </a:t>
            </a:r>
            <a:r>
              <a:rPr lang="es-MX" dirty="0" err="1"/>
              <a:t>confirmed</a:t>
            </a: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‘</a:t>
            </a:r>
            <a:r>
              <a:rPr lang="es-MX" dirty="0" err="1"/>
              <a:t>Hey</a:t>
            </a:r>
            <a:r>
              <a:rPr lang="es-MX" dirty="0"/>
              <a:t> Joaquin, </a:t>
            </a:r>
            <a:r>
              <a:rPr lang="es-MX" dirty="0" err="1"/>
              <a:t>Im</a:t>
            </a:r>
            <a:r>
              <a:rPr lang="es-MX" dirty="0"/>
              <a:t> a </a:t>
            </a:r>
            <a:r>
              <a:rPr lang="es-MX" dirty="0" err="1"/>
              <a:t>responsible</a:t>
            </a:r>
            <a:r>
              <a:rPr lang="es-MX" dirty="0"/>
              <a:t> driver, I </a:t>
            </a:r>
            <a:r>
              <a:rPr lang="es-MX" dirty="0" err="1"/>
              <a:t>will</a:t>
            </a:r>
            <a:r>
              <a:rPr lang="es-MX" dirty="0"/>
              <a:t>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drink</a:t>
            </a:r>
            <a:r>
              <a:rPr lang="es-MX" dirty="0"/>
              <a:t> and drive,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go</a:t>
            </a:r>
            <a:r>
              <a:rPr lang="es-MX" dirty="0"/>
              <a:t> </a:t>
            </a:r>
            <a:r>
              <a:rPr lang="es-MX" dirty="0" err="1"/>
              <a:t>over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speed</a:t>
            </a:r>
            <a:r>
              <a:rPr lang="es-MX" dirty="0"/>
              <a:t> </a:t>
            </a:r>
            <a:r>
              <a:rPr lang="es-MX" dirty="0" err="1"/>
              <a:t>limit</a:t>
            </a:r>
            <a:r>
              <a:rPr lang="es-MX" dirty="0"/>
              <a:t>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 </a:t>
            </a:r>
            <a:r>
              <a:rPr lang="es-MX" dirty="0" err="1"/>
              <a:t>developed</a:t>
            </a:r>
            <a:r>
              <a:rPr lang="es-MX" dirty="0"/>
              <a:t> a </a:t>
            </a:r>
            <a:r>
              <a:rPr lang="es-MX" dirty="0" err="1"/>
              <a:t>model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classify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events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lead </a:t>
            </a:r>
            <a:r>
              <a:rPr lang="es-MX" dirty="0" err="1"/>
              <a:t>to</a:t>
            </a:r>
            <a:r>
              <a:rPr lang="es-MX" dirty="0"/>
              <a:t> a </a:t>
            </a:r>
            <a:r>
              <a:rPr lang="es-MX" dirty="0" err="1"/>
              <a:t>claim</a:t>
            </a:r>
            <a:endParaRPr lang="es-MX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72e897635e_2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72e897635e_2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 I </a:t>
            </a:r>
            <a:r>
              <a:rPr lang="es-MX" dirty="0" err="1"/>
              <a:t>trained</a:t>
            </a:r>
            <a:r>
              <a:rPr lang="es-MX" dirty="0"/>
              <a:t> </a:t>
            </a:r>
            <a:r>
              <a:rPr lang="es-MX" dirty="0" err="1"/>
              <a:t>two</a:t>
            </a:r>
            <a:r>
              <a:rPr lang="es-MX" dirty="0"/>
              <a:t> </a:t>
            </a:r>
            <a:r>
              <a:rPr lang="es-MX" dirty="0" err="1"/>
              <a:t>different</a:t>
            </a:r>
            <a:r>
              <a:rPr lang="es-MX" dirty="0"/>
              <a:t> </a:t>
            </a:r>
            <a:r>
              <a:rPr lang="es-MX" dirty="0" err="1"/>
              <a:t>scenarios</a:t>
            </a:r>
            <a:r>
              <a:rPr lang="es-MX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Rebalancing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SMOTE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How</a:t>
            </a:r>
            <a:r>
              <a:rPr lang="es-MX" dirty="0"/>
              <a:t> do </a:t>
            </a:r>
            <a:r>
              <a:rPr lang="es-MX" dirty="0" err="1"/>
              <a:t>all</a:t>
            </a:r>
            <a:r>
              <a:rPr lang="es-MX" dirty="0"/>
              <a:t> </a:t>
            </a:r>
            <a:r>
              <a:rPr lang="es-MX" dirty="0" err="1"/>
              <a:t>this</a:t>
            </a:r>
            <a:r>
              <a:rPr lang="es-MX" dirty="0"/>
              <a:t> comes </a:t>
            </a:r>
            <a:r>
              <a:rPr lang="es-MX" dirty="0" err="1"/>
              <a:t>together</a:t>
            </a:r>
            <a:r>
              <a:rPr lang="es-MX" dirty="0"/>
              <a:t>?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72e897635e_2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72e897635e_2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This amounts for 28 million cars in Mexico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Sounds</a:t>
            </a:r>
            <a:r>
              <a:rPr lang="es-MX" dirty="0"/>
              <a:t> </a:t>
            </a:r>
            <a:r>
              <a:rPr lang="es-MX" dirty="0" err="1"/>
              <a:t>obvious</a:t>
            </a:r>
            <a:r>
              <a:rPr lang="es-MX" dirty="0"/>
              <a:t> </a:t>
            </a:r>
            <a:r>
              <a:rPr lang="es-MX" dirty="0" err="1"/>
              <a:t>but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see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80%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people</a:t>
            </a:r>
            <a:r>
              <a:rPr lang="es-MX" dirty="0"/>
              <a:t> </a:t>
            </a:r>
            <a:r>
              <a:rPr lang="es-MX" dirty="0" err="1"/>
              <a:t>does</a:t>
            </a:r>
            <a:r>
              <a:rPr lang="es-MX" dirty="0"/>
              <a:t>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think</a:t>
            </a:r>
            <a:r>
              <a:rPr lang="es-MX" dirty="0"/>
              <a:t> so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83155076b6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83155076b6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83128c331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83128c331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 flipH="1">
            <a:off x="4" y="2293892"/>
            <a:ext cx="4710267" cy="2849604"/>
            <a:chOff x="1367050" y="3059225"/>
            <a:chExt cx="1407100" cy="848450"/>
          </a:xfrm>
        </p:grpSpPr>
        <p:sp>
          <p:nvSpPr>
            <p:cNvPr id="10" name="Google Shape;10;p2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454750" y="1204050"/>
            <a:ext cx="455100" cy="45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232750" y="1204050"/>
            <a:ext cx="604200" cy="60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6680250" y="0"/>
            <a:ext cx="2463750" cy="1058850"/>
          </a:xfrm>
          <a:custGeom>
            <a:avLst/>
            <a:gdLst/>
            <a:ahLst/>
            <a:cxnLst/>
            <a:rect l="l" t="t" r="r" b="b"/>
            <a:pathLst>
              <a:path w="32850" h="14118" extrusionOk="0">
                <a:moveTo>
                  <a:pt x="1" y="1"/>
                </a:moveTo>
                <a:lnTo>
                  <a:pt x="1" y="12945"/>
                </a:lnTo>
                <a:cubicBezTo>
                  <a:pt x="57" y="12959"/>
                  <a:pt x="113" y="13001"/>
                  <a:pt x="168" y="13015"/>
                </a:cubicBezTo>
                <a:cubicBezTo>
                  <a:pt x="1773" y="13750"/>
                  <a:pt x="3537" y="14117"/>
                  <a:pt x="5301" y="14117"/>
                </a:cubicBezTo>
                <a:cubicBezTo>
                  <a:pt x="7217" y="14117"/>
                  <a:pt x="9132" y="13684"/>
                  <a:pt x="10839" y="12820"/>
                </a:cubicBezTo>
                <a:cubicBezTo>
                  <a:pt x="13252" y="11578"/>
                  <a:pt x="15205" y="9598"/>
                  <a:pt x="17297" y="7868"/>
                </a:cubicBezTo>
                <a:cubicBezTo>
                  <a:pt x="19404" y="6124"/>
                  <a:pt x="21858" y="4576"/>
                  <a:pt x="24592" y="4506"/>
                </a:cubicBezTo>
                <a:cubicBezTo>
                  <a:pt x="24664" y="4504"/>
                  <a:pt x="24736" y="4503"/>
                  <a:pt x="24808" y="4503"/>
                </a:cubicBezTo>
                <a:cubicBezTo>
                  <a:pt x="26011" y="4503"/>
                  <a:pt x="27265" y="4752"/>
                  <a:pt x="28452" y="4752"/>
                </a:cubicBezTo>
                <a:cubicBezTo>
                  <a:pt x="29285" y="4752"/>
                  <a:pt x="30086" y="4630"/>
                  <a:pt x="30813" y="4213"/>
                </a:cubicBezTo>
                <a:cubicBezTo>
                  <a:pt x="32222" y="3404"/>
                  <a:pt x="32850" y="1521"/>
                  <a:pt x="323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13100" y="1663300"/>
            <a:ext cx="5129700" cy="2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13100" y="3662400"/>
            <a:ext cx="40782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-23937" y="-23938"/>
            <a:ext cx="1213379" cy="957491"/>
          </a:xfrm>
          <a:custGeom>
            <a:avLst/>
            <a:gdLst/>
            <a:ahLst/>
            <a:cxnLst/>
            <a:rect l="l" t="t" r="r" b="b"/>
            <a:pathLst>
              <a:path w="22444" h="17710" extrusionOk="0">
                <a:moveTo>
                  <a:pt x="0" y="1"/>
                </a:moveTo>
                <a:lnTo>
                  <a:pt x="0" y="12066"/>
                </a:lnTo>
                <a:cubicBezTo>
                  <a:pt x="1074" y="12220"/>
                  <a:pt x="1925" y="12987"/>
                  <a:pt x="2623" y="13824"/>
                </a:cubicBezTo>
                <a:cubicBezTo>
                  <a:pt x="3320" y="14675"/>
                  <a:pt x="3906" y="15637"/>
                  <a:pt x="4743" y="16348"/>
                </a:cubicBezTo>
                <a:cubicBezTo>
                  <a:pt x="5852" y="17286"/>
                  <a:pt x="7308" y="17710"/>
                  <a:pt x="8771" y="17710"/>
                </a:cubicBezTo>
                <a:cubicBezTo>
                  <a:pt x="9461" y="17710"/>
                  <a:pt x="10153" y="17615"/>
                  <a:pt x="10811" y="17436"/>
                </a:cubicBezTo>
                <a:cubicBezTo>
                  <a:pt x="12470" y="16990"/>
                  <a:pt x="14061" y="16014"/>
                  <a:pt x="14967" y="14549"/>
                </a:cubicBezTo>
                <a:cubicBezTo>
                  <a:pt x="15874" y="13084"/>
                  <a:pt x="15958" y="11090"/>
                  <a:pt x="14981" y="9667"/>
                </a:cubicBezTo>
                <a:cubicBezTo>
                  <a:pt x="14354" y="8760"/>
                  <a:pt x="13363" y="8188"/>
                  <a:pt x="12582" y="7407"/>
                </a:cubicBezTo>
                <a:cubicBezTo>
                  <a:pt x="11689" y="6501"/>
                  <a:pt x="11076" y="5022"/>
                  <a:pt x="12066" y="4004"/>
                </a:cubicBezTo>
                <a:cubicBezTo>
                  <a:pt x="12387" y="3669"/>
                  <a:pt x="12819" y="3488"/>
                  <a:pt x="13252" y="3390"/>
                </a:cubicBezTo>
                <a:cubicBezTo>
                  <a:pt x="13474" y="3347"/>
                  <a:pt x="13694" y="3329"/>
                  <a:pt x="13912" y="3329"/>
                </a:cubicBezTo>
                <a:cubicBezTo>
                  <a:pt x="14761" y="3329"/>
                  <a:pt x="15580" y="3606"/>
                  <a:pt x="16390" y="3795"/>
                </a:cubicBezTo>
                <a:cubicBezTo>
                  <a:pt x="16985" y="3932"/>
                  <a:pt x="17618" y="4015"/>
                  <a:pt x="18243" y="4015"/>
                </a:cubicBezTo>
                <a:cubicBezTo>
                  <a:pt x="19521" y="4015"/>
                  <a:pt x="20764" y="3667"/>
                  <a:pt x="21579" y="2721"/>
                </a:cubicBezTo>
                <a:cubicBezTo>
                  <a:pt x="22207" y="1981"/>
                  <a:pt x="22444" y="977"/>
                  <a:pt x="22374" y="1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/>
          <p:nvPr/>
        </p:nvSpPr>
        <p:spPr>
          <a:xfrm>
            <a:off x="362240" y="728567"/>
            <a:ext cx="701700" cy="7017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6782150" y="4381200"/>
            <a:ext cx="2361821" cy="762301"/>
          </a:xfrm>
          <a:custGeom>
            <a:avLst/>
            <a:gdLst/>
            <a:ahLst/>
            <a:cxnLst/>
            <a:rect l="l" t="t" r="r" b="b"/>
            <a:pathLst>
              <a:path w="36002" h="11620" extrusionOk="0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75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2957700" y="1083350"/>
            <a:ext cx="32286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2832450" y="2118950"/>
            <a:ext cx="3479100" cy="15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3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 flipH="1">
            <a:off x="7364722" y="2300125"/>
            <a:ext cx="1779286" cy="2843367"/>
          </a:xfrm>
          <a:custGeom>
            <a:avLst/>
            <a:gdLst/>
            <a:ahLst/>
            <a:cxnLst/>
            <a:rect l="l" t="t" r="r" b="b"/>
            <a:pathLst>
              <a:path w="14354" h="22864" extrusionOk="0">
                <a:moveTo>
                  <a:pt x="7154" y="1"/>
                </a:moveTo>
                <a:cubicBezTo>
                  <a:pt x="4545" y="1"/>
                  <a:pt x="1938" y="984"/>
                  <a:pt x="1" y="2750"/>
                </a:cubicBezTo>
                <a:lnTo>
                  <a:pt x="1" y="22864"/>
                </a:lnTo>
                <a:lnTo>
                  <a:pt x="14131" y="22864"/>
                </a:lnTo>
                <a:cubicBezTo>
                  <a:pt x="13838" y="22055"/>
                  <a:pt x="13377" y="21301"/>
                  <a:pt x="12791" y="20674"/>
                </a:cubicBezTo>
                <a:cubicBezTo>
                  <a:pt x="11885" y="19739"/>
                  <a:pt x="10671" y="19084"/>
                  <a:pt x="10030" y="17954"/>
                </a:cubicBezTo>
                <a:cubicBezTo>
                  <a:pt x="9193" y="16517"/>
                  <a:pt x="9458" y="14662"/>
                  <a:pt x="10169" y="13155"/>
                </a:cubicBezTo>
                <a:cubicBezTo>
                  <a:pt x="10881" y="11649"/>
                  <a:pt x="11982" y="10366"/>
                  <a:pt x="12861" y="8957"/>
                </a:cubicBezTo>
                <a:cubicBezTo>
                  <a:pt x="13712" y="7520"/>
                  <a:pt x="14354" y="5832"/>
                  <a:pt x="13963" y="4214"/>
                </a:cubicBezTo>
                <a:cubicBezTo>
                  <a:pt x="13447" y="1955"/>
                  <a:pt x="11132" y="546"/>
                  <a:pt x="8844" y="141"/>
                </a:cubicBezTo>
                <a:cubicBezTo>
                  <a:pt x="8285" y="47"/>
                  <a:pt x="7720" y="1"/>
                  <a:pt x="715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13100" y="1430275"/>
            <a:ext cx="3145800" cy="104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1"/>
          </p:nvPr>
        </p:nvSpPr>
        <p:spPr>
          <a:xfrm>
            <a:off x="713100" y="2478125"/>
            <a:ext cx="3145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 flipH="1">
            <a:off x="5935401" y="-58325"/>
            <a:ext cx="3273749" cy="1406965"/>
          </a:xfrm>
          <a:custGeom>
            <a:avLst/>
            <a:gdLst/>
            <a:ahLst/>
            <a:cxnLst/>
            <a:rect l="l" t="t" r="r" b="b"/>
            <a:pathLst>
              <a:path w="32850" h="14118" extrusionOk="0">
                <a:moveTo>
                  <a:pt x="1" y="1"/>
                </a:moveTo>
                <a:lnTo>
                  <a:pt x="1" y="12945"/>
                </a:lnTo>
                <a:cubicBezTo>
                  <a:pt x="57" y="12959"/>
                  <a:pt x="113" y="13001"/>
                  <a:pt x="168" y="13015"/>
                </a:cubicBezTo>
                <a:cubicBezTo>
                  <a:pt x="1773" y="13750"/>
                  <a:pt x="3537" y="14117"/>
                  <a:pt x="5301" y="14117"/>
                </a:cubicBezTo>
                <a:cubicBezTo>
                  <a:pt x="7217" y="14117"/>
                  <a:pt x="9132" y="13684"/>
                  <a:pt x="10839" y="12820"/>
                </a:cubicBezTo>
                <a:cubicBezTo>
                  <a:pt x="13252" y="11578"/>
                  <a:pt x="15205" y="9598"/>
                  <a:pt x="17297" y="7868"/>
                </a:cubicBezTo>
                <a:cubicBezTo>
                  <a:pt x="19404" y="6124"/>
                  <a:pt x="21858" y="4576"/>
                  <a:pt x="24592" y="4506"/>
                </a:cubicBezTo>
                <a:cubicBezTo>
                  <a:pt x="24664" y="4504"/>
                  <a:pt x="24736" y="4503"/>
                  <a:pt x="24808" y="4503"/>
                </a:cubicBezTo>
                <a:cubicBezTo>
                  <a:pt x="26011" y="4503"/>
                  <a:pt x="27265" y="4752"/>
                  <a:pt x="28452" y="4752"/>
                </a:cubicBezTo>
                <a:cubicBezTo>
                  <a:pt x="29285" y="4752"/>
                  <a:pt x="30086" y="4630"/>
                  <a:pt x="30813" y="4213"/>
                </a:cubicBezTo>
                <a:cubicBezTo>
                  <a:pt x="32222" y="3404"/>
                  <a:pt x="32850" y="1521"/>
                  <a:pt x="32320" y="1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198800" y="105800"/>
            <a:ext cx="717000" cy="71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2"/>
          <p:cNvGrpSpPr/>
          <p:nvPr/>
        </p:nvGrpSpPr>
        <p:grpSpPr>
          <a:xfrm rot="10800000" flipH="1">
            <a:off x="-2797" y="4344013"/>
            <a:ext cx="1387260" cy="842087"/>
            <a:chOff x="1367050" y="3059225"/>
            <a:chExt cx="1407100" cy="848450"/>
          </a:xfrm>
        </p:grpSpPr>
        <p:sp>
          <p:nvSpPr>
            <p:cNvPr id="142" name="Google Shape;142;p22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22"/>
          <p:cNvSpPr/>
          <p:nvPr/>
        </p:nvSpPr>
        <p:spPr>
          <a:xfrm rot="10800000">
            <a:off x="826744" y="4667530"/>
            <a:ext cx="1332082" cy="538695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8642550" y="704175"/>
            <a:ext cx="303000" cy="30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 flipH="1">
            <a:off x="7738102" y="0"/>
            <a:ext cx="1405898" cy="604215"/>
          </a:xfrm>
          <a:custGeom>
            <a:avLst/>
            <a:gdLst/>
            <a:ahLst/>
            <a:cxnLst/>
            <a:rect l="l" t="t" r="r" b="b"/>
            <a:pathLst>
              <a:path w="32850" h="14118" extrusionOk="0">
                <a:moveTo>
                  <a:pt x="1" y="1"/>
                </a:moveTo>
                <a:lnTo>
                  <a:pt x="1" y="12945"/>
                </a:lnTo>
                <a:cubicBezTo>
                  <a:pt x="57" y="12959"/>
                  <a:pt x="113" y="13001"/>
                  <a:pt x="168" y="13015"/>
                </a:cubicBezTo>
                <a:cubicBezTo>
                  <a:pt x="1773" y="13750"/>
                  <a:pt x="3537" y="14117"/>
                  <a:pt x="5301" y="14117"/>
                </a:cubicBezTo>
                <a:cubicBezTo>
                  <a:pt x="7217" y="14117"/>
                  <a:pt x="9132" y="13684"/>
                  <a:pt x="10839" y="12820"/>
                </a:cubicBezTo>
                <a:cubicBezTo>
                  <a:pt x="13252" y="11578"/>
                  <a:pt x="15205" y="9598"/>
                  <a:pt x="17297" y="7868"/>
                </a:cubicBezTo>
                <a:cubicBezTo>
                  <a:pt x="19404" y="6124"/>
                  <a:pt x="21858" y="4576"/>
                  <a:pt x="24592" y="4506"/>
                </a:cubicBezTo>
                <a:cubicBezTo>
                  <a:pt x="24664" y="4504"/>
                  <a:pt x="24736" y="4503"/>
                  <a:pt x="24808" y="4503"/>
                </a:cubicBezTo>
                <a:cubicBezTo>
                  <a:pt x="26011" y="4503"/>
                  <a:pt x="27265" y="4752"/>
                  <a:pt x="28452" y="4752"/>
                </a:cubicBezTo>
                <a:cubicBezTo>
                  <a:pt x="29285" y="4752"/>
                  <a:pt x="30086" y="4630"/>
                  <a:pt x="30813" y="4213"/>
                </a:cubicBezTo>
                <a:cubicBezTo>
                  <a:pt x="32222" y="3404"/>
                  <a:pt x="32850" y="1521"/>
                  <a:pt x="323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3"/>
          <p:cNvGrpSpPr/>
          <p:nvPr/>
        </p:nvGrpSpPr>
        <p:grpSpPr>
          <a:xfrm rot="10800000" flipH="1">
            <a:off x="7622755" y="4071298"/>
            <a:ext cx="1521463" cy="1072138"/>
            <a:chOff x="7738102" y="0"/>
            <a:chExt cx="1405898" cy="1007175"/>
          </a:xfrm>
        </p:grpSpPr>
        <p:sp>
          <p:nvSpPr>
            <p:cNvPr id="149" name="Google Shape;149;p23"/>
            <p:cNvSpPr/>
            <p:nvPr/>
          </p:nvSpPr>
          <p:spPr>
            <a:xfrm>
              <a:off x="8642550" y="704175"/>
              <a:ext cx="303000" cy="303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 flipH="1">
              <a:off x="7738102" y="0"/>
              <a:ext cx="1405898" cy="604215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23"/>
          <p:cNvSpPr/>
          <p:nvPr/>
        </p:nvSpPr>
        <p:spPr>
          <a:xfrm rot="10800000">
            <a:off x="16" y="26"/>
            <a:ext cx="2166060" cy="709924"/>
          </a:xfrm>
          <a:custGeom>
            <a:avLst/>
            <a:gdLst/>
            <a:ahLst/>
            <a:cxnLst/>
            <a:rect l="l" t="t" r="r" b="b"/>
            <a:pathLst>
              <a:path w="36002" h="11620" extrusionOk="0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3"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/>
          <p:nvPr/>
        </p:nvSpPr>
        <p:spPr>
          <a:xfrm flipH="1">
            <a:off x="201750" y="806945"/>
            <a:ext cx="406500" cy="405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9"/>
          <p:cNvSpPr/>
          <p:nvPr/>
        </p:nvSpPr>
        <p:spPr>
          <a:xfrm>
            <a:off x="-4875" y="0"/>
            <a:ext cx="1657693" cy="709641"/>
          </a:xfrm>
          <a:custGeom>
            <a:avLst/>
            <a:gdLst/>
            <a:ahLst/>
            <a:cxnLst/>
            <a:rect l="l" t="t" r="r" b="b"/>
            <a:pathLst>
              <a:path w="32850" h="14118" extrusionOk="0">
                <a:moveTo>
                  <a:pt x="1" y="1"/>
                </a:moveTo>
                <a:lnTo>
                  <a:pt x="1" y="12945"/>
                </a:lnTo>
                <a:cubicBezTo>
                  <a:pt x="57" y="12959"/>
                  <a:pt x="113" y="13001"/>
                  <a:pt x="168" y="13015"/>
                </a:cubicBezTo>
                <a:cubicBezTo>
                  <a:pt x="1773" y="13750"/>
                  <a:pt x="3537" y="14117"/>
                  <a:pt x="5301" y="14117"/>
                </a:cubicBezTo>
                <a:cubicBezTo>
                  <a:pt x="7217" y="14117"/>
                  <a:pt x="9132" y="13684"/>
                  <a:pt x="10839" y="12820"/>
                </a:cubicBezTo>
                <a:cubicBezTo>
                  <a:pt x="13252" y="11578"/>
                  <a:pt x="15205" y="9598"/>
                  <a:pt x="17297" y="7868"/>
                </a:cubicBezTo>
                <a:cubicBezTo>
                  <a:pt x="19404" y="6124"/>
                  <a:pt x="21858" y="4576"/>
                  <a:pt x="24592" y="4506"/>
                </a:cubicBezTo>
                <a:cubicBezTo>
                  <a:pt x="24664" y="4504"/>
                  <a:pt x="24736" y="4503"/>
                  <a:pt x="24808" y="4503"/>
                </a:cubicBezTo>
                <a:cubicBezTo>
                  <a:pt x="26011" y="4503"/>
                  <a:pt x="27265" y="4752"/>
                  <a:pt x="28452" y="4752"/>
                </a:cubicBezTo>
                <a:cubicBezTo>
                  <a:pt x="29285" y="4752"/>
                  <a:pt x="30086" y="4630"/>
                  <a:pt x="30813" y="4213"/>
                </a:cubicBezTo>
                <a:cubicBezTo>
                  <a:pt x="32222" y="3404"/>
                  <a:pt x="32850" y="1521"/>
                  <a:pt x="323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29"/>
          <p:cNvGrpSpPr/>
          <p:nvPr/>
        </p:nvGrpSpPr>
        <p:grpSpPr>
          <a:xfrm rot="10800000">
            <a:off x="6101561" y="3264233"/>
            <a:ext cx="3042432" cy="1886189"/>
            <a:chOff x="1367050" y="3059225"/>
            <a:chExt cx="1407100" cy="848450"/>
          </a:xfrm>
        </p:grpSpPr>
        <p:sp>
          <p:nvSpPr>
            <p:cNvPr id="238" name="Google Shape;238;p29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35637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9"/>
          <p:cNvSpPr txBox="1"/>
          <p:nvPr/>
        </p:nvSpPr>
        <p:spPr>
          <a:xfrm>
            <a:off x="720025" y="3474588"/>
            <a:ext cx="34281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000" b="1">
                <a:solidFill>
                  <a:schemeClr val="l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endParaRPr sz="1000">
              <a:solidFill>
                <a:schemeClr val="l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2" name="Google Shape;242;p29"/>
          <p:cNvSpPr/>
          <p:nvPr/>
        </p:nvSpPr>
        <p:spPr>
          <a:xfrm rot="10800000" flipH="1">
            <a:off x="4683699" y="3590850"/>
            <a:ext cx="3754885" cy="1600526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9"/>
          <p:cNvSpPr/>
          <p:nvPr/>
        </p:nvSpPr>
        <p:spPr>
          <a:xfrm>
            <a:off x="7849765" y="2292276"/>
            <a:ext cx="862800" cy="862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0"/>
          <p:cNvGrpSpPr/>
          <p:nvPr/>
        </p:nvGrpSpPr>
        <p:grpSpPr>
          <a:xfrm>
            <a:off x="7131149" y="0"/>
            <a:ext cx="2012884" cy="1477340"/>
            <a:chOff x="6680250" y="0"/>
            <a:chExt cx="2463750" cy="1808250"/>
          </a:xfrm>
        </p:grpSpPr>
        <p:sp>
          <p:nvSpPr>
            <p:cNvPr id="75" name="Google Shape;75;p10"/>
            <p:cNvSpPr/>
            <p:nvPr/>
          </p:nvSpPr>
          <p:spPr>
            <a:xfrm>
              <a:off x="8232750" y="1204050"/>
              <a:ext cx="604200" cy="604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0"/>
            <p:cNvSpPr/>
            <p:nvPr/>
          </p:nvSpPr>
          <p:spPr>
            <a:xfrm flipH="1">
              <a:off x="6680250" y="0"/>
              <a:ext cx="2463750" cy="1058850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907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/>
          <p:nvPr/>
        </p:nvSpPr>
        <p:spPr>
          <a:xfrm flipH="1">
            <a:off x="-15" y="3916098"/>
            <a:ext cx="3502815" cy="1227392"/>
          </a:xfrm>
          <a:custGeom>
            <a:avLst/>
            <a:gdLst/>
            <a:ahLst/>
            <a:cxnLst/>
            <a:rect l="l" t="t" r="r" b="b"/>
            <a:pathLst>
              <a:path w="36002" h="11620" extrusionOk="0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8377873" y="-3700"/>
            <a:ext cx="766132" cy="662335"/>
          </a:xfrm>
          <a:custGeom>
            <a:avLst/>
            <a:gdLst/>
            <a:ahLst/>
            <a:cxnLst/>
            <a:rect l="l" t="t" r="r" b="b"/>
            <a:pathLst>
              <a:path w="17590" h="15206" extrusionOk="0">
                <a:moveTo>
                  <a:pt x="949" y="1"/>
                </a:moveTo>
                <a:cubicBezTo>
                  <a:pt x="294" y="852"/>
                  <a:pt x="1" y="1968"/>
                  <a:pt x="154" y="3028"/>
                </a:cubicBezTo>
                <a:cubicBezTo>
                  <a:pt x="335" y="4213"/>
                  <a:pt x="1061" y="5315"/>
                  <a:pt x="2093" y="5929"/>
                </a:cubicBezTo>
                <a:cubicBezTo>
                  <a:pt x="4199" y="7184"/>
                  <a:pt x="7198" y="6445"/>
                  <a:pt x="9053" y="8049"/>
                </a:cubicBezTo>
                <a:cubicBezTo>
                  <a:pt x="10434" y="9249"/>
                  <a:pt x="10629" y="11299"/>
                  <a:pt x="11634" y="12834"/>
                </a:cubicBezTo>
                <a:cubicBezTo>
                  <a:pt x="12415" y="14033"/>
                  <a:pt x="13726" y="14884"/>
                  <a:pt x="15135" y="15135"/>
                </a:cubicBezTo>
                <a:cubicBezTo>
                  <a:pt x="15412" y="15182"/>
                  <a:pt x="15693" y="15205"/>
                  <a:pt x="15973" y="15205"/>
                </a:cubicBezTo>
                <a:cubicBezTo>
                  <a:pt x="16524" y="15205"/>
                  <a:pt x="17072" y="15115"/>
                  <a:pt x="17590" y="14940"/>
                </a:cubicBezTo>
                <a:lnTo>
                  <a:pt x="1759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39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4" r:id="rId3"/>
    <p:sldLayoutId id="2147483667" r:id="rId4"/>
    <p:sldLayoutId id="2147483668" r:id="rId5"/>
    <p:sldLayoutId id="2147483669" r:id="rId6"/>
    <p:sldLayoutId id="2147483675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.mx/35-millones-de-autos-en-mexico-y-solo-7-millones-tienen-segur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A7A818-8888-FAED-3609-5ED725F70D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56" r="13012"/>
          <a:stretch/>
        </p:blipFill>
        <p:spPr>
          <a:xfrm>
            <a:off x="0" y="0"/>
            <a:ext cx="9143996" cy="5141145"/>
          </a:xfrm>
          <a:prstGeom prst="rect">
            <a:avLst/>
          </a:prstGeom>
        </p:spPr>
      </p:pic>
      <p:grpSp>
        <p:nvGrpSpPr>
          <p:cNvPr id="252" name="Google Shape;252;p32"/>
          <p:cNvGrpSpPr/>
          <p:nvPr/>
        </p:nvGrpSpPr>
        <p:grpSpPr>
          <a:xfrm>
            <a:off x="4" y="1204050"/>
            <a:ext cx="5935396" cy="4002175"/>
            <a:chOff x="4" y="1204050"/>
            <a:chExt cx="5935396" cy="4002175"/>
          </a:xfrm>
        </p:grpSpPr>
        <p:grpSp>
          <p:nvGrpSpPr>
            <p:cNvPr id="253" name="Google Shape;253;p32"/>
            <p:cNvGrpSpPr/>
            <p:nvPr/>
          </p:nvGrpSpPr>
          <p:grpSpPr>
            <a:xfrm rot="10800000" flipH="1">
              <a:off x="4" y="2293892"/>
              <a:ext cx="4710267" cy="2849604"/>
              <a:chOff x="1367050" y="3059225"/>
              <a:chExt cx="1407100" cy="848450"/>
            </a:xfrm>
          </p:grpSpPr>
          <p:sp>
            <p:nvSpPr>
              <p:cNvPr id="254" name="Google Shape;254;p32"/>
              <p:cNvSpPr/>
              <p:nvPr/>
            </p:nvSpPr>
            <p:spPr>
              <a:xfrm>
                <a:off x="1367050" y="3059225"/>
                <a:ext cx="1001268" cy="430317"/>
              </a:xfrm>
              <a:custGeom>
                <a:avLst/>
                <a:gdLst/>
                <a:ahLst/>
                <a:cxnLst/>
                <a:rect l="l" t="t" r="r" b="b"/>
                <a:pathLst>
                  <a:path w="32850" h="14118" extrusionOk="0">
                    <a:moveTo>
                      <a:pt x="1" y="1"/>
                    </a:moveTo>
                    <a:lnTo>
                      <a:pt x="1" y="12945"/>
                    </a:lnTo>
                    <a:cubicBezTo>
                      <a:pt x="57" y="12959"/>
                      <a:pt x="113" y="13001"/>
                      <a:pt x="168" y="13015"/>
                    </a:cubicBezTo>
                    <a:cubicBezTo>
                      <a:pt x="1773" y="13750"/>
                      <a:pt x="3537" y="14117"/>
                      <a:pt x="5301" y="14117"/>
                    </a:cubicBezTo>
                    <a:cubicBezTo>
                      <a:pt x="7217" y="14117"/>
                      <a:pt x="9132" y="13684"/>
                      <a:pt x="10839" y="12820"/>
                    </a:cubicBezTo>
                    <a:cubicBezTo>
                      <a:pt x="13252" y="11578"/>
                      <a:pt x="15205" y="9598"/>
                      <a:pt x="17297" y="7868"/>
                    </a:cubicBezTo>
                    <a:cubicBezTo>
                      <a:pt x="19404" y="6124"/>
                      <a:pt x="21858" y="4576"/>
                      <a:pt x="24592" y="4506"/>
                    </a:cubicBezTo>
                    <a:cubicBezTo>
                      <a:pt x="24664" y="4504"/>
                      <a:pt x="24736" y="4503"/>
                      <a:pt x="24808" y="4503"/>
                    </a:cubicBezTo>
                    <a:cubicBezTo>
                      <a:pt x="26011" y="4503"/>
                      <a:pt x="27265" y="4752"/>
                      <a:pt x="28452" y="4752"/>
                    </a:cubicBezTo>
                    <a:cubicBezTo>
                      <a:pt x="29285" y="4752"/>
                      <a:pt x="30086" y="4630"/>
                      <a:pt x="30813" y="4213"/>
                    </a:cubicBezTo>
                    <a:cubicBezTo>
                      <a:pt x="32222" y="3404"/>
                      <a:pt x="32850" y="1521"/>
                      <a:pt x="323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2"/>
              <p:cNvSpPr/>
              <p:nvPr/>
            </p:nvSpPr>
            <p:spPr>
              <a:xfrm>
                <a:off x="1367050" y="3059925"/>
                <a:ext cx="1407100" cy="847750"/>
              </a:xfrm>
              <a:custGeom>
                <a:avLst/>
                <a:gdLst/>
                <a:ahLst/>
                <a:cxnLst/>
                <a:rect l="l" t="t" r="r" b="b"/>
                <a:pathLst>
                  <a:path w="56284" h="33910" extrusionOk="0">
                    <a:moveTo>
                      <a:pt x="32320" y="1"/>
                    </a:moveTo>
                    <a:cubicBezTo>
                      <a:pt x="32850" y="1493"/>
                      <a:pt x="32222" y="3390"/>
                      <a:pt x="30813" y="4199"/>
                    </a:cubicBezTo>
                    <a:cubicBezTo>
                      <a:pt x="30091" y="4613"/>
                      <a:pt x="29297" y="4734"/>
                      <a:pt x="28470" y="4734"/>
                    </a:cubicBezTo>
                    <a:cubicBezTo>
                      <a:pt x="27293" y="4734"/>
                      <a:pt x="26051" y="4488"/>
                      <a:pt x="24857" y="4488"/>
                    </a:cubicBezTo>
                    <a:cubicBezTo>
                      <a:pt x="24769" y="4488"/>
                      <a:pt x="24680" y="4489"/>
                      <a:pt x="24592" y="4492"/>
                    </a:cubicBezTo>
                    <a:cubicBezTo>
                      <a:pt x="21872" y="4562"/>
                      <a:pt x="19417" y="6110"/>
                      <a:pt x="17297" y="7854"/>
                    </a:cubicBezTo>
                    <a:cubicBezTo>
                      <a:pt x="15191" y="9597"/>
                      <a:pt x="13252" y="11592"/>
                      <a:pt x="10839" y="12806"/>
                    </a:cubicBezTo>
                    <a:cubicBezTo>
                      <a:pt x="9125" y="13674"/>
                      <a:pt x="7197" y="14111"/>
                      <a:pt x="5269" y="14111"/>
                    </a:cubicBezTo>
                    <a:cubicBezTo>
                      <a:pt x="3511" y="14111"/>
                      <a:pt x="1752" y="13747"/>
                      <a:pt x="154" y="13015"/>
                    </a:cubicBezTo>
                    <a:cubicBezTo>
                      <a:pt x="113" y="13001"/>
                      <a:pt x="57" y="12973"/>
                      <a:pt x="1" y="12945"/>
                    </a:cubicBezTo>
                    <a:lnTo>
                      <a:pt x="1" y="32752"/>
                    </a:lnTo>
                    <a:cubicBezTo>
                      <a:pt x="2032" y="33526"/>
                      <a:pt x="4211" y="33909"/>
                      <a:pt x="6393" y="33909"/>
                    </a:cubicBezTo>
                    <a:cubicBezTo>
                      <a:pt x="10265" y="33909"/>
                      <a:pt x="14145" y="32703"/>
                      <a:pt x="17214" y="30339"/>
                    </a:cubicBezTo>
                    <a:cubicBezTo>
                      <a:pt x="22974" y="25903"/>
                      <a:pt x="25429" y="18427"/>
                      <a:pt x="30186" y="12931"/>
                    </a:cubicBezTo>
                    <a:cubicBezTo>
                      <a:pt x="33938" y="8593"/>
                      <a:pt x="39155" y="5552"/>
                      <a:pt x="44776" y="4436"/>
                    </a:cubicBezTo>
                    <a:cubicBezTo>
                      <a:pt x="47329" y="3934"/>
                      <a:pt x="49979" y="3795"/>
                      <a:pt x="52406" y="2874"/>
                    </a:cubicBezTo>
                    <a:cubicBezTo>
                      <a:pt x="53912" y="2302"/>
                      <a:pt x="55363" y="1298"/>
                      <a:pt x="562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6" name="Google Shape;256;p32"/>
            <p:cNvSpPr/>
            <p:nvPr/>
          </p:nvSpPr>
          <p:spPr>
            <a:xfrm>
              <a:off x="454750" y="1204050"/>
              <a:ext cx="455100" cy="45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 rot="10800000">
              <a:off x="1311541" y="3336332"/>
              <a:ext cx="4623859" cy="1869893"/>
            </a:xfrm>
            <a:custGeom>
              <a:avLst/>
              <a:gdLst/>
              <a:ahLst/>
              <a:cxnLst/>
              <a:rect l="l" t="t" r="r" b="b"/>
              <a:pathLst>
                <a:path w="18860" h="7627" extrusionOk="0">
                  <a:moveTo>
                    <a:pt x="1" y="0"/>
                  </a:moveTo>
                  <a:cubicBezTo>
                    <a:pt x="764" y="988"/>
                    <a:pt x="2025" y="1570"/>
                    <a:pt x="3281" y="1570"/>
                  </a:cubicBezTo>
                  <a:cubicBezTo>
                    <a:pt x="3585" y="1570"/>
                    <a:pt x="3889" y="1536"/>
                    <a:pt x="4185" y="1465"/>
                  </a:cubicBezTo>
                  <a:cubicBezTo>
                    <a:pt x="4994" y="1256"/>
                    <a:pt x="5761" y="795"/>
                    <a:pt x="6598" y="795"/>
                  </a:cubicBezTo>
                  <a:cubicBezTo>
                    <a:pt x="7686" y="795"/>
                    <a:pt x="8649" y="1549"/>
                    <a:pt x="9235" y="2455"/>
                  </a:cubicBezTo>
                  <a:cubicBezTo>
                    <a:pt x="9848" y="3348"/>
                    <a:pt x="10197" y="4394"/>
                    <a:pt x="10713" y="5329"/>
                  </a:cubicBezTo>
                  <a:cubicBezTo>
                    <a:pt x="11243" y="6291"/>
                    <a:pt x="11969" y="7198"/>
                    <a:pt x="13001" y="7505"/>
                  </a:cubicBezTo>
                  <a:cubicBezTo>
                    <a:pt x="13270" y="7588"/>
                    <a:pt x="13543" y="7627"/>
                    <a:pt x="13815" y="7627"/>
                  </a:cubicBezTo>
                  <a:cubicBezTo>
                    <a:pt x="15001" y="7627"/>
                    <a:pt x="16180" y="6898"/>
                    <a:pt x="16962" y="5956"/>
                  </a:cubicBezTo>
                  <a:cubicBezTo>
                    <a:pt x="18315" y="4338"/>
                    <a:pt x="18859" y="2051"/>
                    <a:pt x="1838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32"/>
          <p:cNvSpPr txBox="1">
            <a:spLocks noGrp="1"/>
          </p:cNvSpPr>
          <p:nvPr>
            <p:ph type="subTitle" idx="1"/>
          </p:nvPr>
        </p:nvSpPr>
        <p:spPr>
          <a:xfrm>
            <a:off x="713100" y="3662400"/>
            <a:ext cx="40776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lt1"/>
                </a:solidFill>
              </a:rPr>
              <a:t>Joaquín González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/>
              <a:t>27-May-2022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259" name="Google Shape;259;p32"/>
          <p:cNvSpPr txBox="1">
            <a:spLocks noGrp="1"/>
          </p:cNvSpPr>
          <p:nvPr>
            <p:ph type="ctrTitle"/>
          </p:nvPr>
        </p:nvSpPr>
        <p:spPr>
          <a:xfrm>
            <a:off x="713100" y="1659100"/>
            <a:ext cx="5128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lt1"/>
                </a:solidFill>
              </a:rPr>
              <a:t>Car Insurance Claim</a:t>
            </a:r>
            <a:endParaRPr sz="6000" b="1" dirty="0">
              <a:solidFill>
                <a:schemeClr val="lt1"/>
              </a:solidFill>
            </a:endParaRPr>
          </a:p>
        </p:txBody>
      </p:sp>
      <p:grpSp>
        <p:nvGrpSpPr>
          <p:cNvPr id="260" name="Google Shape;260;p32"/>
          <p:cNvGrpSpPr/>
          <p:nvPr/>
        </p:nvGrpSpPr>
        <p:grpSpPr>
          <a:xfrm>
            <a:off x="5935401" y="-58325"/>
            <a:ext cx="3273749" cy="1866575"/>
            <a:chOff x="5935401" y="-58325"/>
            <a:chExt cx="3273749" cy="1866575"/>
          </a:xfrm>
        </p:grpSpPr>
        <p:sp>
          <p:nvSpPr>
            <p:cNvPr id="261" name="Google Shape;261;p32"/>
            <p:cNvSpPr/>
            <p:nvPr/>
          </p:nvSpPr>
          <p:spPr>
            <a:xfrm>
              <a:off x="8232750" y="1204050"/>
              <a:ext cx="604200" cy="604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 flipH="1">
              <a:off x="5935401" y="-58325"/>
              <a:ext cx="3273749" cy="1406965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 flipH="1">
              <a:off x="6680250" y="0"/>
              <a:ext cx="2463750" cy="1058850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32"/>
          <p:cNvSpPr txBox="1"/>
          <p:nvPr/>
        </p:nvSpPr>
        <p:spPr>
          <a:xfrm>
            <a:off x="10389000" y="6002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0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Professional experience</a:t>
            </a:r>
            <a:endParaRPr dirty="0"/>
          </a:p>
        </p:txBody>
      </p:sp>
      <p:cxnSp>
        <p:nvCxnSpPr>
          <p:cNvPr id="695" name="Google Shape;695;p50"/>
          <p:cNvCxnSpPr/>
          <p:nvPr/>
        </p:nvCxnSpPr>
        <p:spPr>
          <a:xfrm>
            <a:off x="700365" y="2623824"/>
            <a:ext cx="7726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50"/>
          <p:cNvCxnSpPr/>
          <p:nvPr/>
        </p:nvCxnSpPr>
        <p:spPr>
          <a:xfrm>
            <a:off x="700365" y="3528217"/>
            <a:ext cx="7726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50"/>
          <p:cNvCxnSpPr/>
          <p:nvPr/>
        </p:nvCxnSpPr>
        <p:spPr>
          <a:xfrm>
            <a:off x="700365" y="1719431"/>
            <a:ext cx="7726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50"/>
          <p:cNvCxnSpPr/>
          <p:nvPr/>
        </p:nvCxnSpPr>
        <p:spPr>
          <a:xfrm>
            <a:off x="700365" y="3076020"/>
            <a:ext cx="7726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9" name="Google Shape;699;p50"/>
          <p:cNvCxnSpPr/>
          <p:nvPr/>
        </p:nvCxnSpPr>
        <p:spPr>
          <a:xfrm>
            <a:off x="700365" y="2171627"/>
            <a:ext cx="7726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0" name="Google Shape;710;p50"/>
          <p:cNvCxnSpPr/>
          <p:nvPr/>
        </p:nvCxnSpPr>
        <p:spPr>
          <a:xfrm rot="10800000" flipH="1">
            <a:off x="1203925" y="1323925"/>
            <a:ext cx="6868500" cy="22113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1" name="Google Shape;711;p50"/>
          <p:cNvSpPr/>
          <p:nvPr/>
        </p:nvSpPr>
        <p:spPr>
          <a:xfrm>
            <a:off x="1119633" y="3455004"/>
            <a:ext cx="160500" cy="160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50"/>
          <p:cNvSpPr/>
          <p:nvPr/>
        </p:nvSpPr>
        <p:spPr>
          <a:xfrm>
            <a:off x="2535004" y="2995350"/>
            <a:ext cx="160500" cy="16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50"/>
          <p:cNvSpPr/>
          <p:nvPr/>
        </p:nvSpPr>
        <p:spPr>
          <a:xfrm>
            <a:off x="3957644" y="2542557"/>
            <a:ext cx="160500" cy="16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0"/>
          <p:cNvSpPr/>
          <p:nvPr/>
        </p:nvSpPr>
        <p:spPr>
          <a:xfrm>
            <a:off x="6781116" y="1640962"/>
            <a:ext cx="160500" cy="16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50"/>
          <p:cNvSpPr/>
          <p:nvPr/>
        </p:nvSpPr>
        <p:spPr>
          <a:xfrm>
            <a:off x="5373053" y="2082891"/>
            <a:ext cx="160500" cy="16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8EEE8A3-FFBC-4CC9-0C98-56BCFB296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199" y="1809941"/>
            <a:ext cx="934892" cy="969171"/>
          </a:xfrm>
          <a:prstGeom prst="rect">
            <a:avLst/>
          </a:prstGeom>
        </p:spPr>
      </p:pic>
      <p:pic>
        <p:nvPicPr>
          <p:cNvPr id="1026" name="Picture 2" descr="Wire, cable, wiring systems – LEONI">
            <a:extLst>
              <a:ext uri="{FF2B5EF4-FFF2-40B4-BE49-F238E27FC236}">
                <a16:creationId xmlns:a16="http://schemas.microsoft.com/office/drawing/2014/main" id="{97E56E0C-D2BF-7E32-D78C-039583350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44" y="1620001"/>
            <a:ext cx="1620982" cy="38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9126B12-8928-A208-E70D-0E170118F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5321" y="2779112"/>
            <a:ext cx="1000125" cy="1038225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AD16CE2-C393-6B0E-A1F0-2950591A9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7031" y="2185502"/>
            <a:ext cx="1482862" cy="741744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CC100E1B-C82A-B471-2783-D17C52F009A9}"/>
              </a:ext>
            </a:extLst>
          </p:cNvPr>
          <p:cNvSpPr/>
          <p:nvPr/>
        </p:nvSpPr>
        <p:spPr>
          <a:xfrm rot="13608510">
            <a:off x="4188393" y="3949134"/>
            <a:ext cx="1352560" cy="457200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" name="Picture 1030" descr="Venture mexico (4)">
            <a:extLst>
              <a:ext uri="{FF2B5EF4-FFF2-40B4-BE49-F238E27FC236}">
                <a16:creationId xmlns:a16="http://schemas.microsoft.com/office/drawing/2014/main" id="{37F608B1-EAA4-79A0-B15A-82BAE17F7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9" y="3753077"/>
            <a:ext cx="2212910" cy="55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/>
          <p:nvPr/>
        </p:nvSpPr>
        <p:spPr>
          <a:xfrm rot="-5400000">
            <a:off x="2191099" y="-86122"/>
            <a:ext cx="4761801" cy="5315743"/>
          </a:xfrm>
          <a:custGeom>
            <a:avLst/>
            <a:gdLst/>
            <a:ahLst/>
            <a:cxnLst/>
            <a:rect l="l" t="t" r="r" b="b"/>
            <a:pathLst>
              <a:path w="8622" h="9625" extrusionOk="0">
                <a:moveTo>
                  <a:pt x="4436" y="0"/>
                </a:moveTo>
                <a:cubicBezTo>
                  <a:pt x="1928" y="0"/>
                  <a:pt x="0" y="4791"/>
                  <a:pt x="1452" y="7627"/>
                </a:cubicBezTo>
                <a:cubicBezTo>
                  <a:pt x="2178" y="9033"/>
                  <a:pt x="3530" y="9624"/>
                  <a:pt x="4819" y="9624"/>
                </a:cubicBezTo>
                <a:cubicBezTo>
                  <a:pt x="6203" y="9624"/>
                  <a:pt x="7514" y="8941"/>
                  <a:pt x="7896" y="7850"/>
                </a:cubicBezTo>
                <a:cubicBezTo>
                  <a:pt x="8622" y="5744"/>
                  <a:pt x="7771" y="332"/>
                  <a:pt x="4646" y="11"/>
                </a:cubicBezTo>
                <a:cubicBezTo>
                  <a:pt x="4576" y="4"/>
                  <a:pt x="4506" y="0"/>
                  <a:pt x="44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5"/>
          <p:cNvSpPr txBox="1">
            <a:spLocks noGrp="1"/>
          </p:cNvSpPr>
          <p:nvPr>
            <p:ph type="title"/>
          </p:nvPr>
        </p:nvSpPr>
        <p:spPr>
          <a:xfrm>
            <a:off x="2957700" y="1597500"/>
            <a:ext cx="3228600" cy="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307" name="Google Shape;307;p35"/>
          <p:cNvSpPr txBox="1">
            <a:spLocks noGrp="1"/>
          </p:cNvSpPr>
          <p:nvPr>
            <p:ph type="subTitle" idx="1"/>
          </p:nvPr>
        </p:nvSpPr>
        <p:spPr>
          <a:xfrm>
            <a:off x="2832450" y="2166600"/>
            <a:ext cx="3479100" cy="13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How many people do not have car insurance to be able to claim in t</a:t>
            </a:r>
            <a:r>
              <a:rPr lang="es-MX" sz="1800" dirty="0"/>
              <a:t>he</a:t>
            </a:r>
            <a:r>
              <a:rPr lang="en" sz="1800" dirty="0"/>
              <a:t> case of an accident?</a:t>
            </a:r>
            <a:endParaRPr sz="1800" dirty="0"/>
          </a:p>
        </p:txBody>
      </p:sp>
      <p:sp>
        <p:nvSpPr>
          <p:cNvPr id="308" name="Google Shape;308;p35"/>
          <p:cNvSpPr/>
          <p:nvPr/>
        </p:nvSpPr>
        <p:spPr>
          <a:xfrm rot="10800000">
            <a:off x="312016" y="3336332"/>
            <a:ext cx="4623859" cy="1869893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5"/>
          <p:cNvSpPr/>
          <p:nvPr/>
        </p:nvSpPr>
        <p:spPr>
          <a:xfrm flipH="1">
            <a:off x="4032154" y="-58325"/>
            <a:ext cx="5176996" cy="2224926"/>
          </a:xfrm>
          <a:custGeom>
            <a:avLst/>
            <a:gdLst/>
            <a:ahLst/>
            <a:cxnLst/>
            <a:rect l="l" t="t" r="r" b="b"/>
            <a:pathLst>
              <a:path w="32850" h="14118" extrusionOk="0">
                <a:moveTo>
                  <a:pt x="1" y="1"/>
                </a:moveTo>
                <a:lnTo>
                  <a:pt x="1" y="12945"/>
                </a:lnTo>
                <a:cubicBezTo>
                  <a:pt x="57" y="12959"/>
                  <a:pt x="113" y="13001"/>
                  <a:pt x="168" y="13015"/>
                </a:cubicBezTo>
                <a:cubicBezTo>
                  <a:pt x="1773" y="13750"/>
                  <a:pt x="3537" y="14117"/>
                  <a:pt x="5301" y="14117"/>
                </a:cubicBezTo>
                <a:cubicBezTo>
                  <a:pt x="7217" y="14117"/>
                  <a:pt x="9132" y="13684"/>
                  <a:pt x="10839" y="12820"/>
                </a:cubicBezTo>
                <a:cubicBezTo>
                  <a:pt x="13252" y="11578"/>
                  <a:pt x="15205" y="9598"/>
                  <a:pt x="17297" y="7868"/>
                </a:cubicBezTo>
                <a:cubicBezTo>
                  <a:pt x="19404" y="6124"/>
                  <a:pt x="21858" y="4576"/>
                  <a:pt x="24592" y="4506"/>
                </a:cubicBezTo>
                <a:cubicBezTo>
                  <a:pt x="24664" y="4504"/>
                  <a:pt x="24736" y="4503"/>
                  <a:pt x="24808" y="4503"/>
                </a:cubicBezTo>
                <a:cubicBezTo>
                  <a:pt x="26011" y="4503"/>
                  <a:pt x="27265" y="4752"/>
                  <a:pt x="28452" y="4752"/>
                </a:cubicBezTo>
                <a:cubicBezTo>
                  <a:pt x="29285" y="4752"/>
                  <a:pt x="30086" y="4630"/>
                  <a:pt x="30813" y="4213"/>
                </a:cubicBezTo>
                <a:cubicBezTo>
                  <a:pt x="32222" y="3404"/>
                  <a:pt x="32850" y="1521"/>
                  <a:pt x="32320" y="1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5"/>
          <p:cNvSpPr/>
          <p:nvPr/>
        </p:nvSpPr>
        <p:spPr>
          <a:xfrm>
            <a:off x="1539375" y="930675"/>
            <a:ext cx="1006800" cy="100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5"/>
          <p:cNvSpPr/>
          <p:nvPr/>
        </p:nvSpPr>
        <p:spPr>
          <a:xfrm>
            <a:off x="6952850" y="3794050"/>
            <a:ext cx="474300" cy="47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3E59C7-CB9C-2EA7-D31D-659F800468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52" r="33409" b="33939"/>
          <a:stretch/>
        </p:blipFill>
        <p:spPr>
          <a:xfrm>
            <a:off x="1350819" y="1683327"/>
            <a:ext cx="6681354" cy="3431890"/>
          </a:xfrm>
          <a:prstGeom prst="rect">
            <a:avLst/>
          </a:prstGeom>
        </p:spPr>
      </p:pic>
      <p:sp>
        <p:nvSpPr>
          <p:cNvPr id="729" name="Google Shape;729;p5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INFORMATION</a:t>
            </a:r>
            <a:endParaRPr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B8E614-EA0E-A4D2-5C7A-1AEEBF6AFDEE}"/>
              </a:ext>
            </a:extLst>
          </p:cNvPr>
          <p:cNvSpPr/>
          <p:nvPr/>
        </p:nvSpPr>
        <p:spPr>
          <a:xfrm>
            <a:off x="748146" y="965186"/>
            <a:ext cx="7886700" cy="665602"/>
          </a:xfrm>
          <a:prstGeom prst="roundRect">
            <a:avLst/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 err="1">
                <a:solidFill>
                  <a:schemeClr val="tx2">
                    <a:lumMod val="25000"/>
                  </a:schemeClr>
                </a:solidFill>
              </a:rPr>
              <a:t>Insurance</a:t>
            </a:r>
            <a:r>
              <a:rPr lang="es-MX" sz="18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s-MX" sz="1800" dirty="0" err="1">
                <a:solidFill>
                  <a:schemeClr val="tx2">
                    <a:lumMod val="25000"/>
                  </a:schemeClr>
                </a:solidFill>
              </a:rPr>
              <a:t>claims</a:t>
            </a:r>
            <a:r>
              <a:rPr lang="es-MX" sz="18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s-MX" sz="1800" dirty="0" err="1">
                <a:solidFill>
                  <a:schemeClr val="tx2">
                    <a:lumMod val="25000"/>
                  </a:schemeClr>
                </a:solidFill>
              </a:rPr>
              <a:t>by</a:t>
            </a:r>
            <a:r>
              <a:rPr lang="es-MX" sz="18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s-MX" sz="1800" dirty="0" err="1">
                <a:solidFill>
                  <a:schemeClr val="tx2">
                    <a:lumMod val="25000"/>
                  </a:schemeClr>
                </a:solidFill>
              </a:rPr>
              <a:t>gender</a:t>
            </a:r>
            <a:r>
              <a:rPr lang="es-MX" sz="1800" dirty="0">
                <a:solidFill>
                  <a:schemeClr val="tx2">
                    <a:lumMod val="25000"/>
                  </a:schemeClr>
                </a:solidFill>
              </a:rPr>
              <a:t>, </a:t>
            </a:r>
            <a:r>
              <a:rPr lang="es-MX" sz="1800" dirty="0" err="1">
                <a:solidFill>
                  <a:schemeClr val="tx2">
                    <a:lumMod val="25000"/>
                  </a:schemeClr>
                </a:solidFill>
              </a:rPr>
              <a:t>driving</a:t>
            </a:r>
            <a:r>
              <a:rPr lang="es-MX" sz="18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s-MX" sz="1800" dirty="0" err="1">
                <a:solidFill>
                  <a:schemeClr val="tx2">
                    <a:lumMod val="25000"/>
                  </a:schemeClr>
                </a:solidFill>
              </a:rPr>
              <a:t>experience</a:t>
            </a:r>
            <a:r>
              <a:rPr lang="es-MX" sz="1800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es-MX" sz="1800" dirty="0" err="1">
                <a:solidFill>
                  <a:schemeClr val="tx2">
                    <a:lumMod val="25000"/>
                  </a:schemeClr>
                </a:solidFill>
              </a:rPr>
              <a:t>education</a:t>
            </a:r>
            <a:r>
              <a:rPr lang="es-MX" sz="18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s-MX" sz="1800" dirty="0" err="1">
                <a:solidFill>
                  <a:schemeClr val="tx2">
                    <a:lumMod val="25000"/>
                  </a:schemeClr>
                </a:solidFill>
              </a:rPr>
              <a:t>level</a:t>
            </a:r>
            <a:endParaRPr lang="es-MX" sz="18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27D418-1452-0C49-18B8-FBEE7068A38B}"/>
              </a:ext>
            </a:extLst>
          </p:cNvPr>
          <p:cNvSpPr/>
          <p:nvPr/>
        </p:nvSpPr>
        <p:spPr>
          <a:xfrm>
            <a:off x="1194955" y="3399272"/>
            <a:ext cx="1423554" cy="538883"/>
          </a:xfrm>
          <a:prstGeom prst="ellipse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99805FF-AE51-A3DC-7635-217EC0467ADE}"/>
              </a:ext>
            </a:extLst>
          </p:cNvPr>
          <p:cNvSpPr/>
          <p:nvPr/>
        </p:nvSpPr>
        <p:spPr>
          <a:xfrm>
            <a:off x="1194955" y="1949877"/>
            <a:ext cx="1423554" cy="538883"/>
          </a:xfrm>
          <a:prstGeom prst="ellipse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C554D8-1BCE-4B97-681C-735412D6E2A9}"/>
              </a:ext>
            </a:extLst>
          </p:cNvPr>
          <p:cNvSpPr/>
          <p:nvPr/>
        </p:nvSpPr>
        <p:spPr>
          <a:xfrm>
            <a:off x="976745" y="3451811"/>
            <a:ext cx="7315200" cy="44536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F7764-59A3-BD48-ED25-D2B2827FA84A}"/>
              </a:ext>
            </a:extLst>
          </p:cNvPr>
          <p:cNvSpPr/>
          <p:nvPr/>
        </p:nvSpPr>
        <p:spPr>
          <a:xfrm>
            <a:off x="5351318" y="3482984"/>
            <a:ext cx="360000" cy="360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65"/>
          <p:cNvSpPr txBox="1">
            <a:spLocks noGrp="1"/>
          </p:cNvSpPr>
          <p:nvPr>
            <p:ph type="title"/>
          </p:nvPr>
        </p:nvSpPr>
        <p:spPr>
          <a:xfrm>
            <a:off x="503870" y="445025"/>
            <a:ext cx="81362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 OF DUIS, OVERSPEEDING AND PAST ACCIDENTS</a:t>
            </a:r>
            <a:endParaRPr dirty="0"/>
          </a:p>
        </p:txBody>
      </p:sp>
      <p:sp>
        <p:nvSpPr>
          <p:cNvPr id="1069" name="Google Shape;1069;p65"/>
          <p:cNvSpPr/>
          <p:nvPr/>
        </p:nvSpPr>
        <p:spPr>
          <a:xfrm>
            <a:off x="5669202" y="1473150"/>
            <a:ext cx="1898100" cy="1898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65"/>
          <p:cNvSpPr txBox="1">
            <a:spLocks noGrp="1"/>
          </p:cNvSpPr>
          <p:nvPr>
            <p:ph type="title" idx="4294967295"/>
          </p:nvPr>
        </p:nvSpPr>
        <p:spPr>
          <a:xfrm>
            <a:off x="6118962" y="2114850"/>
            <a:ext cx="11205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</a:rPr>
              <a:t>23%</a:t>
            </a:r>
            <a:endParaRPr sz="3000" dirty="0">
              <a:solidFill>
                <a:schemeClr val="lt1"/>
              </a:solidFill>
            </a:endParaRPr>
          </a:p>
        </p:txBody>
      </p:sp>
      <p:sp>
        <p:nvSpPr>
          <p:cNvPr id="1075" name="Google Shape;1075;p65"/>
          <p:cNvSpPr txBox="1">
            <a:spLocks noGrp="1"/>
          </p:cNvSpPr>
          <p:nvPr>
            <p:ph type="title" idx="4294967295"/>
          </p:nvPr>
        </p:nvSpPr>
        <p:spPr>
          <a:xfrm>
            <a:off x="5441952" y="3621150"/>
            <a:ext cx="23526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Claim without events</a:t>
            </a:r>
            <a:endParaRPr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F8D219-C406-C6B4-7438-450C25E28974}"/>
              </a:ext>
            </a:extLst>
          </p:cNvPr>
          <p:cNvSpPr/>
          <p:nvPr/>
        </p:nvSpPr>
        <p:spPr>
          <a:xfrm>
            <a:off x="5963920" y="2114850"/>
            <a:ext cx="1275542" cy="6147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12FF88-BDBC-1ACF-3A6B-342B9D7015A9}"/>
              </a:ext>
            </a:extLst>
          </p:cNvPr>
          <p:cNvCxnSpPr/>
          <p:nvPr/>
        </p:nvCxnSpPr>
        <p:spPr>
          <a:xfrm>
            <a:off x="5252720" y="4086450"/>
            <a:ext cx="2663752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F3B82D-81DF-B151-F33B-1E5FE19BE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65" y="2956566"/>
            <a:ext cx="1455984" cy="145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con dui">
            <a:extLst>
              <a:ext uri="{FF2B5EF4-FFF2-40B4-BE49-F238E27FC236}">
                <a16:creationId xmlns:a16="http://schemas.microsoft.com/office/drawing/2014/main" id="{76798A1B-3D83-872C-CE3D-8531DB452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87" y="1024114"/>
            <a:ext cx="1295324" cy="129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over speeding icon">
            <a:extLst>
              <a:ext uri="{FF2B5EF4-FFF2-40B4-BE49-F238E27FC236}">
                <a16:creationId xmlns:a16="http://schemas.microsoft.com/office/drawing/2014/main" id="{76FB8C68-2FBA-7A6C-1415-5C950EF83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52" y="1784730"/>
            <a:ext cx="1586520" cy="158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Google Shape;1065;p65">
            <a:extLst>
              <a:ext uri="{FF2B5EF4-FFF2-40B4-BE49-F238E27FC236}">
                <a16:creationId xmlns:a16="http://schemas.microsoft.com/office/drawing/2014/main" id="{D5FC53D6-4DF1-6DF5-F30E-53BC62A6DFE3}"/>
              </a:ext>
            </a:extLst>
          </p:cNvPr>
          <p:cNvSpPr/>
          <p:nvPr/>
        </p:nvSpPr>
        <p:spPr>
          <a:xfrm>
            <a:off x="2905545" y="3157747"/>
            <a:ext cx="910733" cy="92870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chemeClr val="bg1"/>
                </a:solidFill>
                <a:latin typeface="Oswald" panose="00000500000000000000" pitchFamily="2" charset="0"/>
              </a:rPr>
              <a:t>13%</a:t>
            </a:r>
            <a:endParaRPr sz="1600" b="1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25" name="Google Shape;1067;p65">
            <a:extLst>
              <a:ext uri="{FF2B5EF4-FFF2-40B4-BE49-F238E27FC236}">
                <a16:creationId xmlns:a16="http://schemas.microsoft.com/office/drawing/2014/main" id="{FBB8455D-FED0-39C6-654D-C75E2D58CDE4}"/>
              </a:ext>
            </a:extLst>
          </p:cNvPr>
          <p:cNvSpPr/>
          <p:nvPr/>
        </p:nvSpPr>
        <p:spPr>
          <a:xfrm>
            <a:off x="938002" y="2155494"/>
            <a:ext cx="908694" cy="9285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chemeClr val="bg1"/>
                </a:solidFill>
                <a:latin typeface="Oswald" panose="00000500000000000000" pitchFamily="2" charset="0"/>
              </a:rPr>
              <a:t>12%</a:t>
            </a:r>
            <a:endParaRPr sz="1600" b="1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26" name="Google Shape;1067;p65">
            <a:extLst>
              <a:ext uri="{FF2B5EF4-FFF2-40B4-BE49-F238E27FC236}">
                <a16:creationId xmlns:a16="http://schemas.microsoft.com/office/drawing/2014/main" id="{2472C395-BD8D-D443-79D1-389F14B5D672}"/>
              </a:ext>
            </a:extLst>
          </p:cNvPr>
          <p:cNvSpPr/>
          <p:nvPr/>
        </p:nvSpPr>
        <p:spPr>
          <a:xfrm>
            <a:off x="938002" y="4086450"/>
            <a:ext cx="908694" cy="9285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chemeClr val="bg1"/>
                </a:solidFill>
                <a:latin typeface="Oswald" panose="00000500000000000000" pitchFamily="2" charset="0"/>
              </a:rPr>
              <a:t>12%</a:t>
            </a:r>
            <a:endParaRPr sz="1600" b="1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" grpId="0" animBg="1"/>
      <p:bldP spid="1070" grpId="0"/>
      <p:bldP spid="1075" grpId="0"/>
      <p:bldP spid="3" grpId="0" animBg="1"/>
      <p:bldP spid="23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0EBAA38C-87D2-1C69-8D96-7C5AE447A16E}"/>
              </a:ext>
            </a:extLst>
          </p:cNvPr>
          <p:cNvSpPr/>
          <p:nvPr/>
        </p:nvSpPr>
        <p:spPr>
          <a:xfrm>
            <a:off x="6465376" y="4110698"/>
            <a:ext cx="1224000" cy="18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532A0E9A-EC29-9799-D9CB-95D34B0B37E2}"/>
              </a:ext>
            </a:extLst>
          </p:cNvPr>
          <p:cNvSpPr/>
          <p:nvPr/>
        </p:nvSpPr>
        <p:spPr>
          <a:xfrm>
            <a:off x="6765334" y="2891585"/>
            <a:ext cx="1296000" cy="18448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423EA83-7D4E-B297-75FA-2F358680F56A}"/>
              </a:ext>
            </a:extLst>
          </p:cNvPr>
          <p:cNvSpPr/>
          <p:nvPr/>
        </p:nvSpPr>
        <p:spPr>
          <a:xfrm>
            <a:off x="6839584" y="3106504"/>
            <a:ext cx="1332000" cy="18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9014E57-3BDB-DE44-E674-16B47BF0C2DC}"/>
              </a:ext>
            </a:extLst>
          </p:cNvPr>
          <p:cNvSpPr/>
          <p:nvPr/>
        </p:nvSpPr>
        <p:spPr>
          <a:xfrm>
            <a:off x="7609293" y="1961879"/>
            <a:ext cx="698461" cy="18448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B5C1AA2-2C78-7FF5-5583-908FF4B427E5}"/>
              </a:ext>
            </a:extLst>
          </p:cNvPr>
          <p:cNvSpPr/>
          <p:nvPr/>
        </p:nvSpPr>
        <p:spPr>
          <a:xfrm>
            <a:off x="5729797" y="2160848"/>
            <a:ext cx="540000" cy="184487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DFA520-BE2F-304C-A94D-B2A8B527E928}"/>
              </a:ext>
            </a:extLst>
          </p:cNvPr>
          <p:cNvSpPr/>
          <p:nvPr/>
        </p:nvSpPr>
        <p:spPr>
          <a:xfrm>
            <a:off x="5724494" y="1951557"/>
            <a:ext cx="1598517" cy="19480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4DBE27A-EB75-C8CA-801A-2246AC3C49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2378558"/>
              </p:ext>
            </p:extLst>
          </p:nvPr>
        </p:nvGraphicFramePr>
        <p:xfrm>
          <a:off x="-1510529" y="1233899"/>
          <a:ext cx="7968090" cy="398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47" name="Google Shape;747;p52"/>
          <p:cNvSpPr txBox="1">
            <a:spLocks noGrp="1"/>
          </p:cNvSpPr>
          <p:nvPr>
            <p:ph type="subTitle" idx="4294967295"/>
          </p:nvPr>
        </p:nvSpPr>
        <p:spPr>
          <a:xfrm>
            <a:off x="5651100" y="1399386"/>
            <a:ext cx="2779800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Two</a:t>
            </a:r>
            <a:r>
              <a:rPr lang="es-MX" dirty="0"/>
              <a:t> </a:t>
            </a:r>
            <a:r>
              <a:rPr lang="es-MX" dirty="0" err="1"/>
              <a:t>models</a:t>
            </a:r>
            <a:r>
              <a:rPr lang="es-MX" dirty="0"/>
              <a:t> </a:t>
            </a:r>
            <a:r>
              <a:rPr lang="es-MX" dirty="0" err="1"/>
              <a:t>were</a:t>
            </a:r>
            <a:r>
              <a:rPr lang="es-MX" dirty="0"/>
              <a:t> </a:t>
            </a:r>
            <a:r>
              <a:rPr lang="es-MX" dirty="0" err="1"/>
              <a:t>trained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determine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best</a:t>
            </a:r>
            <a:r>
              <a:rPr lang="es-MX" dirty="0"/>
              <a:t> </a:t>
            </a:r>
            <a:r>
              <a:rPr lang="es-MX" dirty="0" err="1"/>
              <a:t>option</a:t>
            </a:r>
            <a:r>
              <a:rPr lang="es-MX" dirty="0"/>
              <a:t>: </a:t>
            </a:r>
            <a:r>
              <a:rPr lang="es-MX" dirty="0" err="1"/>
              <a:t>Logistic</a:t>
            </a:r>
            <a:r>
              <a:rPr lang="es-MX" dirty="0"/>
              <a:t> </a:t>
            </a:r>
            <a:r>
              <a:rPr lang="es-MX" dirty="0" err="1"/>
              <a:t>Regression</a:t>
            </a:r>
            <a:r>
              <a:rPr lang="es-MX" dirty="0"/>
              <a:t> and </a:t>
            </a:r>
            <a:r>
              <a:rPr lang="es-MX" dirty="0" err="1"/>
              <a:t>Random</a:t>
            </a:r>
            <a:r>
              <a:rPr lang="es-MX" dirty="0"/>
              <a:t> Forest</a:t>
            </a:r>
            <a:endParaRPr dirty="0"/>
          </a:p>
        </p:txBody>
      </p:sp>
      <p:cxnSp>
        <p:nvCxnSpPr>
          <p:cNvPr id="743" name="Google Shape;743;p52"/>
          <p:cNvCxnSpPr/>
          <p:nvPr/>
        </p:nvCxnSpPr>
        <p:spPr>
          <a:xfrm>
            <a:off x="5168625" y="1682175"/>
            <a:ext cx="0" cy="2407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4" name="Google Shape;744;p52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 MODEL: LOGISTIC REGRESSION</a:t>
            </a:r>
            <a:endParaRPr dirty="0"/>
          </a:p>
        </p:txBody>
      </p:sp>
      <p:sp>
        <p:nvSpPr>
          <p:cNvPr id="746" name="Google Shape;746;p52"/>
          <p:cNvSpPr txBox="1">
            <a:spLocks noGrp="1"/>
          </p:cNvSpPr>
          <p:nvPr>
            <p:ph type="title" idx="4294967295"/>
          </p:nvPr>
        </p:nvSpPr>
        <p:spPr>
          <a:xfrm>
            <a:off x="5651100" y="1170125"/>
            <a:ext cx="27798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Model Training</a:t>
            </a:r>
            <a:endParaRPr sz="1800" dirty="0"/>
          </a:p>
        </p:txBody>
      </p:sp>
      <p:sp>
        <p:nvSpPr>
          <p:cNvPr id="748" name="Google Shape;748;p52"/>
          <p:cNvSpPr txBox="1">
            <a:spLocks noGrp="1"/>
          </p:cNvSpPr>
          <p:nvPr>
            <p:ph type="title" idx="4294967295"/>
          </p:nvPr>
        </p:nvSpPr>
        <p:spPr>
          <a:xfrm>
            <a:off x="5651100" y="2490897"/>
            <a:ext cx="27798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Model Definition</a:t>
            </a:r>
            <a:endParaRPr sz="1800" dirty="0"/>
          </a:p>
        </p:txBody>
      </p:sp>
      <p:sp>
        <p:nvSpPr>
          <p:cNvPr id="749" name="Google Shape;749;p52"/>
          <p:cNvSpPr txBox="1">
            <a:spLocks noGrp="1"/>
          </p:cNvSpPr>
          <p:nvPr>
            <p:ph type="subTitle" idx="4294967295"/>
          </p:nvPr>
        </p:nvSpPr>
        <p:spPr>
          <a:xfrm>
            <a:off x="5651100" y="2768025"/>
            <a:ext cx="2779800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Based on the hyperparameter definition and data rebalancing, Logistic Regression was chosen</a:t>
            </a:r>
            <a:endParaRPr dirty="0"/>
          </a:p>
        </p:txBody>
      </p:sp>
      <p:sp>
        <p:nvSpPr>
          <p:cNvPr id="750" name="Google Shape;750;p52"/>
          <p:cNvSpPr txBox="1">
            <a:spLocks noGrp="1"/>
          </p:cNvSpPr>
          <p:nvPr>
            <p:ph type="title" idx="4294967295"/>
          </p:nvPr>
        </p:nvSpPr>
        <p:spPr>
          <a:xfrm>
            <a:off x="5651100" y="3696415"/>
            <a:ext cx="27798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Model Results</a:t>
            </a:r>
            <a:endParaRPr sz="1800" dirty="0"/>
          </a:p>
        </p:txBody>
      </p:sp>
      <p:sp>
        <p:nvSpPr>
          <p:cNvPr id="751" name="Google Shape;751;p52"/>
          <p:cNvSpPr txBox="1">
            <a:spLocks noGrp="1"/>
          </p:cNvSpPr>
          <p:nvPr>
            <p:ph type="subTitle" idx="4294967295"/>
          </p:nvPr>
        </p:nvSpPr>
        <p:spPr>
          <a:xfrm>
            <a:off x="5651100" y="3988200"/>
            <a:ext cx="2779800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Based on F1 Score of 73% to identify the cases where a claim is executed</a:t>
            </a:r>
            <a:endParaRPr dirty="0"/>
          </a:p>
        </p:txBody>
      </p:sp>
      <p:sp>
        <p:nvSpPr>
          <p:cNvPr id="752" name="Google Shape;752;p52"/>
          <p:cNvSpPr/>
          <p:nvPr/>
        </p:nvSpPr>
        <p:spPr>
          <a:xfrm rot="10800000">
            <a:off x="1" y="3604525"/>
            <a:ext cx="1780152" cy="1538961"/>
          </a:xfrm>
          <a:custGeom>
            <a:avLst/>
            <a:gdLst/>
            <a:ahLst/>
            <a:cxnLst/>
            <a:rect l="l" t="t" r="r" b="b"/>
            <a:pathLst>
              <a:path w="17590" h="15206" extrusionOk="0">
                <a:moveTo>
                  <a:pt x="949" y="1"/>
                </a:moveTo>
                <a:cubicBezTo>
                  <a:pt x="294" y="852"/>
                  <a:pt x="1" y="1968"/>
                  <a:pt x="154" y="3028"/>
                </a:cubicBezTo>
                <a:cubicBezTo>
                  <a:pt x="335" y="4213"/>
                  <a:pt x="1061" y="5315"/>
                  <a:pt x="2093" y="5929"/>
                </a:cubicBezTo>
                <a:cubicBezTo>
                  <a:pt x="4199" y="7184"/>
                  <a:pt x="7198" y="6445"/>
                  <a:pt x="9053" y="8049"/>
                </a:cubicBezTo>
                <a:cubicBezTo>
                  <a:pt x="10434" y="9249"/>
                  <a:pt x="10629" y="11299"/>
                  <a:pt x="11634" y="12834"/>
                </a:cubicBezTo>
                <a:cubicBezTo>
                  <a:pt x="12415" y="14033"/>
                  <a:pt x="13726" y="14884"/>
                  <a:pt x="15135" y="15135"/>
                </a:cubicBezTo>
                <a:cubicBezTo>
                  <a:pt x="15412" y="15182"/>
                  <a:pt x="15693" y="15205"/>
                  <a:pt x="15973" y="15205"/>
                </a:cubicBezTo>
                <a:cubicBezTo>
                  <a:pt x="16524" y="15205"/>
                  <a:pt x="17072" y="15115"/>
                  <a:pt x="17590" y="14940"/>
                </a:cubicBezTo>
                <a:lnTo>
                  <a:pt x="1759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52"/>
          <p:cNvSpPr/>
          <p:nvPr/>
        </p:nvSpPr>
        <p:spPr>
          <a:xfrm>
            <a:off x="4860675" y="1359600"/>
            <a:ext cx="615900" cy="61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52"/>
          <p:cNvSpPr/>
          <p:nvPr/>
        </p:nvSpPr>
        <p:spPr>
          <a:xfrm>
            <a:off x="4860675" y="2577975"/>
            <a:ext cx="615900" cy="61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52"/>
          <p:cNvSpPr/>
          <p:nvPr/>
        </p:nvSpPr>
        <p:spPr>
          <a:xfrm>
            <a:off x="4860675" y="3796350"/>
            <a:ext cx="615900" cy="61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52"/>
          <p:cNvSpPr/>
          <p:nvPr/>
        </p:nvSpPr>
        <p:spPr>
          <a:xfrm rot="10800000">
            <a:off x="-256100" y="4289614"/>
            <a:ext cx="3156504" cy="905134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52"/>
          <p:cNvSpPr/>
          <p:nvPr/>
        </p:nvSpPr>
        <p:spPr>
          <a:xfrm>
            <a:off x="1057875" y="3819775"/>
            <a:ext cx="532500" cy="532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52"/>
          <p:cNvSpPr/>
          <p:nvPr/>
        </p:nvSpPr>
        <p:spPr>
          <a:xfrm>
            <a:off x="3175621" y="1144942"/>
            <a:ext cx="1045200" cy="104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1578;p70">
            <a:extLst>
              <a:ext uri="{FF2B5EF4-FFF2-40B4-BE49-F238E27FC236}">
                <a16:creationId xmlns:a16="http://schemas.microsoft.com/office/drawing/2014/main" id="{18D60FD4-FEC2-2813-22B2-10EC021B199F}"/>
              </a:ext>
            </a:extLst>
          </p:cNvPr>
          <p:cNvGrpSpPr/>
          <p:nvPr/>
        </p:nvGrpSpPr>
        <p:grpSpPr>
          <a:xfrm>
            <a:off x="4945488" y="1447103"/>
            <a:ext cx="473461" cy="340351"/>
            <a:chOff x="2978825" y="486050"/>
            <a:chExt cx="352225" cy="253200"/>
          </a:xfrm>
          <a:solidFill>
            <a:schemeClr val="bg1"/>
          </a:solidFill>
        </p:grpSpPr>
        <p:sp>
          <p:nvSpPr>
            <p:cNvPr id="46" name="Google Shape;1579;p70">
              <a:extLst>
                <a:ext uri="{FF2B5EF4-FFF2-40B4-BE49-F238E27FC236}">
                  <a16:creationId xmlns:a16="http://schemas.microsoft.com/office/drawing/2014/main" id="{D19BC79E-D222-440B-7C45-1D3775ED2CAA}"/>
                </a:ext>
              </a:extLst>
            </p:cNvPr>
            <p:cNvSpPr/>
            <p:nvPr/>
          </p:nvSpPr>
          <p:spPr>
            <a:xfrm>
              <a:off x="2978825" y="580200"/>
              <a:ext cx="351175" cy="159050"/>
            </a:xfrm>
            <a:custGeom>
              <a:avLst/>
              <a:gdLst/>
              <a:ahLst/>
              <a:cxnLst/>
              <a:rect l="l" t="t" r="r" b="b"/>
              <a:pathLst>
                <a:path w="14047" h="6362" extrusionOk="0">
                  <a:moveTo>
                    <a:pt x="5036" y="475"/>
                  </a:moveTo>
                  <a:lnTo>
                    <a:pt x="5036" y="1633"/>
                  </a:lnTo>
                  <a:lnTo>
                    <a:pt x="3390" y="879"/>
                  </a:lnTo>
                  <a:cubicBezTo>
                    <a:pt x="3878" y="684"/>
                    <a:pt x="4436" y="545"/>
                    <a:pt x="5036" y="475"/>
                  </a:cubicBezTo>
                  <a:close/>
                  <a:moveTo>
                    <a:pt x="5692" y="447"/>
                  </a:moveTo>
                  <a:cubicBezTo>
                    <a:pt x="7296" y="447"/>
                    <a:pt x="8718" y="1242"/>
                    <a:pt x="9444" y="1744"/>
                  </a:cubicBezTo>
                  <a:lnTo>
                    <a:pt x="5482" y="1744"/>
                  </a:lnTo>
                  <a:lnTo>
                    <a:pt x="5482" y="447"/>
                  </a:lnTo>
                  <a:close/>
                  <a:moveTo>
                    <a:pt x="2832" y="1116"/>
                  </a:moveTo>
                  <a:lnTo>
                    <a:pt x="5161" y="2191"/>
                  </a:lnTo>
                  <a:lnTo>
                    <a:pt x="10071" y="2191"/>
                  </a:lnTo>
                  <a:lnTo>
                    <a:pt x="12484" y="2428"/>
                  </a:lnTo>
                  <a:cubicBezTo>
                    <a:pt x="13001" y="2511"/>
                    <a:pt x="13391" y="2972"/>
                    <a:pt x="13391" y="3516"/>
                  </a:cubicBezTo>
                  <a:lnTo>
                    <a:pt x="13391" y="3739"/>
                  </a:lnTo>
                  <a:cubicBezTo>
                    <a:pt x="13266" y="3739"/>
                    <a:pt x="13154" y="3836"/>
                    <a:pt x="13154" y="3962"/>
                  </a:cubicBezTo>
                  <a:cubicBezTo>
                    <a:pt x="13154" y="4088"/>
                    <a:pt x="13266" y="4185"/>
                    <a:pt x="13391" y="4185"/>
                  </a:cubicBezTo>
                  <a:lnTo>
                    <a:pt x="13614" y="4185"/>
                  </a:lnTo>
                  <a:lnTo>
                    <a:pt x="13614" y="4855"/>
                  </a:lnTo>
                  <a:lnTo>
                    <a:pt x="12722" y="4855"/>
                  </a:lnTo>
                  <a:lnTo>
                    <a:pt x="12722" y="4743"/>
                  </a:lnTo>
                  <a:cubicBezTo>
                    <a:pt x="12722" y="3809"/>
                    <a:pt x="11996" y="3069"/>
                    <a:pt x="11090" y="3069"/>
                  </a:cubicBezTo>
                  <a:cubicBezTo>
                    <a:pt x="10183" y="3069"/>
                    <a:pt x="9444" y="3809"/>
                    <a:pt x="9444" y="4715"/>
                  </a:cubicBezTo>
                  <a:lnTo>
                    <a:pt x="9444" y="4813"/>
                  </a:lnTo>
                  <a:lnTo>
                    <a:pt x="4617" y="4813"/>
                  </a:lnTo>
                  <a:lnTo>
                    <a:pt x="4617" y="4715"/>
                  </a:lnTo>
                  <a:cubicBezTo>
                    <a:pt x="4617" y="3809"/>
                    <a:pt x="3878" y="3069"/>
                    <a:pt x="2972" y="3069"/>
                  </a:cubicBezTo>
                  <a:cubicBezTo>
                    <a:pt x="2065" y="3069"/>
                    <a:pt x="1340" y="3809"/>
                    <a:pt x="1340" y="4715"/>
                  </a:cubicBezTo>
                  <a:lnTo>
                    <a:pt x="1340" y="4813"/>
                  </a:lnTo>
                  <a:lnTo>
                    <a:pt x="1186" y="4813"/>
                  </a:lnTo>
                  <a:lnTo>
                    <a:pt x="447" y="4283"/>
                  </a:lnTo>
                  <a:lnTo>
                    <a:pt x="447" y="1981"/>
                  </a:lnTo>
                  <a:lnTo>
                    <a:pt x="1409" y="1981"/>
                  </a:lnTo>
                  <a:cubicBezTo>
                    <a:pt x="1409" y="1981"/>
                    <a:pt x="1423" y="1981"/>
                    <a:pt x="1423" y="1953"/>
                  </a:cubicBezTo>
                  <a:cubicBezTo>
                    <a:pt x="1423" y="1953"/>
                    <a:pt x="1437" y="1953"/>
                    <a:pt x="1437" y="1939"/>
                  </a:cubicBezTo>
                  <a:cubicBezTo>
                    <a:pt x="1465" y="1939"/>
                    <a:pt x="1995" y="1521"/>
                    <a:pt x="2832" y="1116"/>
                  </a:cubicBezTo>
                  <a:close/>
                  <a:moveTo>
                    <a:pt x="2958" y="3530"/>
                  </a:moveTo>
                  <a:cubicBezTo>
                    <a:pt x="3613" y="3530"/>
                    <a:pt x="4157" y="4060"/>
                    <a:pt x="4157" y="4729"/>
                  </a:cubicBezTo>
                  <a:cubicBezTo>
                    <a:pt x="4157" y="5371"/>
                    <a:pt x="3627" y="5929"/>
                    <a:pt x="2958" y="5929"/>
                  </a:cubicBezTo>
                  <a:cubicBezTo>
                    <a:pt x="2302" y="5929"/>
                    <a:pt x="1758" y="5399"/>
                    <a:pt x="1758" y="4729"/>
                  </a:cubicBezTo>
                  <a:cubicBezTo>
                    <a:pt x="1758" y="4074"/>
                    <a:pt x="2302" y="3530"/>
                    <a:pt x="2958" y="3530"/>
                  </a:cubicBezTo>
                  <a:close/>
                  <a:moveTo>
                    <a:pt x="11090" y="3530"/>
                  </a:moveTo>
                  <a:cubicBezTo>
                    <a:pt x="11745" y="3530"/>
                    <a:pt x="12289" y="4060"/>
                    <a:pt x="12289" y="4729"/>
                  </a:cubicBezTo>
                  <a:cubicBezTo>
                    <a:pt x="12289" y="5371"/>
                    <a:pt x="11745" y="5929"/>
                    <a:pt x="11090" y="5929"/>
                  </a:cubicBezTo>
                  <a:cubicBezTo>
                    <a:pt x="10420" y="5929"/>
                    <a:pt x="9876" y="5399"/>
                    <a:pt x="9876" y="4729"/>
                  </a:cubicBezTo>
                  <a:cubicBezTo>
                    <a:pt x="9876" y="4074"/>
                    <a:pt x="10420" y="3530"/>
                    <a:pt x="11090" y="3530"/>
                  </a:cubicBezTo>
                  <a:close/>
                  <a:moveTo>
                    <a:pt x="5719" y="1"/>
                  </a:moveTo>
                  <a:cubicBezTo>
                    <a:pt x="3460" y="1"/>
                    <a:pt x="1619" y="1284"/>
                    <a:pt x="1256" y="1535"/>
                  </a:cubicBezTo>
                  <a:lnTo>
                    <a:pt x="224" y="1535"/>
                  </a:lnTo>
                  <a:cubicBezTo>
                    <a:pt x="98" y="1535"/>
                    <a:pt x="0" y="1647"/>
                    <a:pt x="0" y="1772"/>
                  </a:cubicBezTo>
                  <a:lnTo>
                    <a:pt x="0" y="4394"/>
                  </a:lnTo>
                  <a:lnTo>
                    <a:pt x="0" y="4422"/>
                  </a:lnTo>
                  <a:lnTo>
                    <a:pt x="0" y="4436"/>
                  </a:lnTo>
                  <a:lnTo>
                    <a:pt x="0" y="4450"/>
                  </a:lnTo>
                  <a:lnTo>
                    <a:pt x="0" y="4464"/>
                  </a:lnTo>
                  <a:lnTo>
                    <a:pt x="0" y="4478"/>
                  </a:lnTo>
                  <a:lnTo>
                    <a:pt x="0" y="4506"/>
                  </a:lnTo>
                  <a:lnTo>
                    <a:pt x="0" y="4520"/>
                  </a:lnTo>
                  <a:lnTo>
                    <a:pt x="0" y="4534"/>
                  </a:lnTo>
                  <a:lnTo>
                    <a:pt x="14" y="4548"/>
                  </a:lnTo>
                  <a:lnTo>
                    <a:pt x="28" y="4576"/>
                  </a:lnTo>
                  <a:lnTo>
                    <a:pt x="907" y="5231"/>
                  </a:lnTo>
                  <a:cubicBezTo>
                    <a:pt x="921" y="5231"/>
                    <a:pt x="921" y="5245"/>
                    <a:pt x="935" y="5245"/>
                  </a:cubicBezTo>
                  <a:cubicBezTo>
                    <a:pt x="949" y="5245"/>
                    <a:pt x="949" y="5273"/>
                    <a:pt x="977" y="5273"/>
                  </a:cubicBezTo>
                  <a:lnTo>
                    <a:pt x="1354" y="5273"/>
                  </a:lnTo>
                  <a:cubicBezTo>
                    <a:pt x="1577" y="5915"/>
                    <a:pt x="2190" y="6361"/>
                    <a:pt x="2902" y="6361"/>
                  </a:cubicBezTo>
                  <a:cubicBezTo>
                    <a:pt x="3613" y="6361"/>
                    <a:pt x="4227" y="5915"/>
                    <a:pt x="4450" y="5273"/>
                  </a:cubicBezTo>
                  <a:lnTo>
                    <a:pt x="9486" y="5273"/>
                  </a:lnTo>
                  <a:cubicBezTo>
                    <a:pt x="9709" y="5915"/>
                    <a:pt x="10322" y="6361"/>
                    <a:pt x="11034" y="6361"/>
                  </a:cubicBezTo>
                  <a:cubicBezTo>
                    <a:pt x="11745" y="6361"/>
                    <a:pt x="12359" y="5915"/>
                    <a:pt x="12582" y="5273"/>
                  </a:cubicBezTo>
                  <a:lnTo>
                    <a:pt x="13768" y="5273"/>
                  </a:lnTo>
                  <a:cubicBezTo>
                    <a:pt x="13893" y="5273"/>
                    <a:pt x="13991" y="5162"/>
                    <a:pt x="13991" y="5036"/>
                  </a:cubicBezTo>
                  <a:lnTo>
                    <a:pt x="13991" y="3948"/>
                  </a:lnTo>
                  <a:cubicBezTo>
                    <a:pt x="14047" y="3823"/>
                    <a:pt x="13949" y="3739"/>
                    <a:pt x="13824" y="3739"/>
                  </a:cubicBezTo>
                  <a:lnTo>
                    <a:pt x="13824" y="3516"/>
                  </a:lnTo>
                  <a:cubicBezTo>
                    <a:pt x="13824" y="2762"/>
                    <a:pt x="13280" y="2135"/>
                    <a:pt x="12554" y="1995"/>
                  </a:cubicBezTo>
                  <a:lnTo>
                    <a:pt x="12526" y="1995"/>
                  </a:lnTo>
                  <a:lnTo>
                    <a:pt x="10197" y="1772"/>
                  </a:lnTo>
                  <a:cubicBezTo>
                    <a:pt x="9848" y="1465"/>
                    <a:pt x="7979" y="1"/>
                    <a:pt x="57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80;p70">
              <a:extLst>
                <a:ext uri="{FF2B5EF4-FFF2-40B4-BE49-F238E27FC236}">
                  <a16:creationId xmlns:a16="http://schemas.microsoft.com/office/drawing/2014/main" id="{74E4E969-967C-657E-BEFB-23027B75597D}"/>
                </a:ext>
              </a:extLst>
            </p:cNvPr>
            <p:cNvSpPr/>
            <p:nvPr/>
          </p:nvSpPr>
          <p:spPr>
            <a:xfrm>
              <a:off x="3033575" y="678900"/>
              <a:ext cx="38375" cy="38375"/>
            </a:xfrm>
            <a:custGeom>
              <a:avLst/>
              <a:gdLst/>
              <a:ahLst/>
              <a:cxnLst/>
              <a:rect l="l" t="t" r="r" b="b"/>
              <a:pathLst>
                <a:path w="1535" h="1535" extrusionOk="0">
                  <a:moveTo>
                    <a:pt x="768" y="432"/>
                  </a:moveTo>
                  <a:cubicBezTo>
                    <a:pt x="949" y="432"/>
                    <a:pt x="1102" y="572"/>
                    <a:pt x="1102" y="767"/>
                  </a:cubicBezTo>
                  <a:cubicBezTo>
                    <a:pt x="1102" y="963"/>
                    <a:pt x="949" y="1102"/>
                    <a:pt x="768" y="1102"/>
                  </a:cubicBezTo>
                  <a:cubicBezTo>
                    <a:pt x="600" y="1102"/>
                    <a:pt x="433" y="963"/>
                    <a:pt x="433" y="767"/>
                  </a:cubicBezTo>
                  <a:cubicBezTo>
                    <a:pt x="433" y="586"/>
                    <a:pt x="572" y="432"/>
                    <a:pt x="768" y="432"/>
                  </a:cubicBezTo>
                  <a:close/>
                  <a:moveTo>
                    <a:pt x="768" y="0"/>
                  </a:moveTo>
                  <a:cubicBezTo>
                    <a:pt x="349" y="0"/>
                    <a:pt x="0" y="349"/>
                    <a:pt x="0" y="767"/>
                  </a:cubicBezTo>
                  <a:cubicBezTo>
                    <a:pt x="0" y="1186"/>
                    <a:pt x="349" y="1534"/>
                    <a:pt x="768" y="1534"/>
                  </a:cubicBezTo>
                  <a:cubicBezTo>
                    <a:pt x="1186" y="1534"/>
                    <a:pt x="1535" y="1186"/>
                    <a:pt x="1535" y="767"/>
                  </a:cubicBezTo>
                  <a:cubicBezTo>
                    <a:pt x="1535" y="349"/>
                    <a:pt x="1186" y="0"/>
                    <a:pt x="7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81;p70">
              <a:extLst>
                <a:ext uri="{FF2B5EF4-FFF2-40B4-BE49-F238E27FC236}">
                  <a16:creationId xmlns:a16="http://schemas.microsoft.com/office/drawing/2014/main" id="{1E3A1A6E-9EE2-91DB-07DF-B2E0466B7A39}"/>
                </a:ext>
              </a:extLst>
            </p:cNvPr>
            <p:cNvSpPr/>
            <p:nvPr/>
          </p:nvSpPr>
          <p:spPr>
            <a:xfrm>
              <a:off x="3236875" y="678900"/>
              <a:ext cx="38375" cy="38375"/>
            </a:xfrm>
            <a:custGeom>
              <a:avLst/>
              <a:gdLst/>
              <a:ahLst/>
              <a:cxnLst/>
              <a:rect l="l" t="t" r="r" b="b"/>
              <a:pathLst>
                <a:path w="1535" h="1535" extrusionOk="0">
                  <a:moveTo>
                    <a:pt x="768" y="432"/>
                  </a:moveTo>
                  <a:cubicBezTo>
                    <a:pt x="935" y="432"/>
                    <a:pt x="1088" y="572"/>
                    <a:pt x="1088" y="767"/>
                  </a:cubicBezTo>
                  <a:cubicBezTo>
                    <a:pt x="1088" y="963"/>
                    <a:pt x="935" y="1102"/>
                    <a:pt x="768" y="1102"/>
                  </a:cubicBezTo>
                  <a:cubicBezTo>
                    <a:pt x="586" y="1102"/>
                    <a:pt x="433" y="963"/>
                    <a:pt x="433" y="767"/>
                  </a:cubicBezTo>
                  <a:cubicBezTo>
                    <a:pt x="433" y="586"/>
                    <a:pt x="572" y="432"/>
                    <a:pt x="768" y="432"/>
                  </a:cubicBezTo>
                  <a:close/>
                  <a:moveTo>
                    <a:pt x="768" y="0"/>
                  </a:moveTo>
                  <a:cubicBezTo>
                    <a:pt x="349" y="0"/>
                    <a:pt x="0" y="349"/>
                    <a:pt x="0" y="767"/>
                  </a:cubicBezTo>
                  <a:cubicBezTo>
                    <a:pt x="0" y="1186"/>
                    <a:pt x="349" y="1534"/>
                    <a:pt x="768" y="1534"/>
                  </a:cubicBezTo>
                  <a:cubicBezTo>
                    <a:pt x="1186" y="1534"/>
                    <a:pt x="1535" y="1186"/>
                    <a:pt x="1535" y="767"/>
                  </a:cubicBezTo>
                  <a:cubicBezTo>
                    <a:pt x="1535" y="349"/>
                    <a:pt x="1186" y="0"/>
                    <a:pt x="7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82;p70">
              <a:extLst>
                <a:ext uri="{FF2B5EF4-FFF2-40B4-BE49-F238E27FC236}">
                  <a16:creationId xmlns:a16="http://schemas.microsoft.com/office/drawing/2014/main" id="{CAF9110C-760E-4AF0-684C-602D80A51F9B}"/>
                </a:ext>
              </a:extLst>
            </p:cNvPr>
            <p:cNvSpPr/>
            <p:nvPr/>
          </p:nvSpPr>
          <p:spPr>
            <a:xfrm>
              <a:off x="3104025" y="486050"/>
              <a:ext cx="227025" cy="116150"/>
            </a:xfrm>
            <a:custGeom>
              <a:avLst/>
              <a:gdLst/>
              <a:ahLst/>
              <a:cxnLst/>
              <a:rect l="l" t="t" r="r" b="b"/>
              <a:pathLst>
                <a:path w="9081" h="4646" extrusionOk="0">
                  <a:moveTo>
                    <a:pt x="4422" y="1340"/>
                  </a:moveTo>
                  <a:lnTo>
                    <a:pt x="4422" y="1786"/>
                  </a:lnTo>
                  <a:lnTo>
                    <a:pt x="3543" y="1786"/>
                  </a:lnTo>
                  <a:lnTo>
                    <a:pt x="3543" y="1340"/>
                  </a:lnTo>
                  <a:close/>
                  <a:moveTo>
                    <a:pt x="3111" y="1144"/>
                  </a:moveTo>
                  <a:lnTo>
                    <a:pt x="3111" y="2009"/>
                  </a:lnTo>
                  <a:lnTo>
                    <a:pt x="1576" y="2009"/>
                  </a:lnTo>
                  <a:cubicBezTo>
                    <a:pt x="1339" y="2009"/>
                    <a:pt x="1144" y="1814"/>
                    <a:pt x="1144" y="1577"/>
                  </a:cubicBezTo>
                  <a:cubicBezTo>
                    <a:pt x="1144" y="1326"/>
                    <a:pt x="1339" y="1144"/>
                    <a:pt x="1576" y="1144"/>
                  </a:cubicBezTo>
                  <a:close/>
                  <a:moveTo>
                    <a:pt x="1576" y="475"/>
                  </a:moveTo>
                  <a:cubicBezTo>
                    <a:pt x="1827" y="475"/>
                    <a:pt x="2050" y="558"/>
                    <a:pt x="2246" y="698"/>
                  </a:cubicBezTo>
                  <a:lnTo>
                    <a:pt x="1576" y="698"/>
                  </a:lnTo>
                  <a:cubicBezTo>
                    <a:pt x="1088" y="698"/>
                    <a:pt x="711" y="1102"/>
                    <a:pt x="711" y="1577"/>
                  </a:cubicBezTo>
                  <a:cubicBezTo>
                    <a:pt x="711" y="2065"/>
                    <a:pt x="1102" y="2441"/>
                    <a:pt x="1576" y="2441"/>
                  </a:cubicBezTo>
                  <a:lnTo>
                    <a:pt x="2246" y="2441"/>
                  </a:lnTo>
                  <a:cubicBezTo>
                    <a:pt x="2050" y="2581"/>
                    <a:pt x="1827" y="2679"/>
                    <a:pt x="1576" y="2679"/>
                  </a:cubicBezTo>
                  <a:cubicBezTo>
                    <a:pt x="962" y="2679"/>
                    <a:pt x="474" y="2190"/>
                    <a:pt x="474" y="1577"/>
                  </a:cubicBezTo>
                  <a:cubicBezTo>
                    <a:pt x="474" y="963"/>
                    <a:pt x="962" y="475"/>
                    <a:pt x="1576" y="475"/>
                  </a:cubicBezTo>
                  <a:close/>
                  <a:moveTo>
                    <a:pt x="1534" y="0"/>
                  </a:moveTo>
                  <a:cubicBezTo>
                    <a:pt x="684" y="0"/>
                    <a:pt x="0" y="698"/>
                    <a:pt x="0" y="1535"/>
                  </a:cubicBezTo>
                  <a:cubicBezTo>
                    <a:pt x="0" y="2372"/>
                    <a:pt x="725" y="3111"/>
                    <a:pt x="1576" y="3111"/>
                  </a:cubicBezTo>
                  <a:cubicBezTo>
                    <a:pt x="2078" y="3111"/>
                    <a:pt x="2553" y="2860"/>
                    <a:pt x="2832" y="2441"/>
                  </a:cubicBezTo>
                  <a:lnTo>
                    <a:pt x="3320" y="2441"/>
                  </a:lnTo>
                  <a:cubicBezTo>
                    <a:pt x="3445" y="2441"/>
                    <a:pt x="3543" y="2344"/>
                    <a:pt x="3543" y="2218"/>
                  </a:cubicBezTo>
                  <a:lnTo>
                    <a:pt x="4645" y="2218"/>
                  </a:lnTo>
                  <a:cubicBezTo>
                    <a:pt x="4770" y="2218"/>
                    <a:pt x="4868" y="2121"/>
                    <a:pt x="4868" y="1995"/>
                  </a:cubicBezTo>
                  <a:lnTo>
                    <a:pt x="4868" y="1772"/>
                  </a:lnTo>
                  <a:lnTo>
                    <a:pt x="5747" y="1772"/>
                  </a:lnTo>
                  <a:cubicBezTo>
                    <a:pt x="5872" y="1772"/>
                    <a:pt x="5970" y="1870"/>
                    <a:pt x="5970" y="1995"/>
                  </a:cubicBezTo>
                  <a:lnTo>
                    <a:pt x="5970" y="3962"/>
                  </a:lnTo>
                  <a:cubicBezTo>
                    <a:pt x="5970" y="4325"/>
                    <a:pt x="6263" y="4631"/>
                    <a:pt x="6640" y="4631"/>
                  </a:cubicBezTo>
                  <a:cubicBezTo>
                    <a:pt x="7002" y="4631"/>
                    <a:pt x="7295" y="4325"/>
                    <a:pt x="7295" y="3962"/>
                  </a:cubicBezTo>
                  <a:lnTo>
                    <a:pt x="7295" y="2009"/>
                  </a:lnTo>
                  <a:cubicBezTo>
                    <a:pt x="7295" y="1884"/>
                    <a:pt x="7407" y="1786"/>
                    <a:pt x="7518" y="1786"/>
                  </a:cubicBezTo>
                  <a:cubicBezTo>
                    <a:pt x="7644" y="1786"/>
                    <a:pt x="7755" y="1884"/>
                    <a:pt x="7755" y="2009"/>
                  </a:cubicBezTo>
                  <a:lnTo>
                    <a:pt x="7755" y="3976"/>
                  </a:lnTo>
                  <a:cubicBezTo>
                    <a:pt x="7755" y="4352"/>
                    <a:pt x="8048" y="4645"/>
                    <a:pt x="8411" y="4645"/>
                  </a:cubicBezTo>
                  <a:lnTo>
                    <a:pt x="8843" y="4645"/>
                  </a:lnTo>
                  <a:cubicBezTo>
                    <a:pt x="8969" y="4645"/>
                    <a:pt x="9081" y="4534"/>
                    <a:pt x="9081" y="4422"/>
                  </a:cubicBezTo>
                  <a:cubicBezTo>
                    <a:pt x="9081" y="4297"/>
                    <a:pt x="8969" y="4185"/>
                    <a:pt x="8843" y="4185"/>
                  </a:cubicBezTo>
                  <a:lnTo>
                    <a:pt x="8383" y="4185"/>
                  </a:lnTo>
                  <a:cubicBezTo>
                    <a:pt x="8258" y="4185"/>
                    <a:pt x="8146" y="4087"/>
                    <a:pt x="8146" y="3976"/>
                  </a:cubicBezTo>
                  <a:lnTo>
                    <a:pt x="8146" y="2009"/>
                  </a:lnTo>
                  <a:cubicBezTo>
                    <a:pt x="8146" y="1646"/>
                    <a:pt x="7853" y="1353"/>
                    <a:pt x="7490" y="1353"/>
                  </a:cubicBezTo>
                  <a:cubicBezTo>
                    <a:pt x="7114" y="1353"/>
                    <a:pt x="6849" y="1646"/>
                    <a:pt x="6821" y="1995"/>
                  </a:cubicBezTo>
                  <a:lnTo>
                    <a:pt x="6821" y="2009"/>
                  </a:lnTo>
                  <a:lnTo>
                    <a:pt x="6821" y="3976"/>
                  </a:lnTo>
                  <a:cubicBezTo>
                    <a:pt x="6821" y="4101"/>
                    <a:pt x="6723" y="4213"/>
                    <a:pt x="6598" y="4213"/>
                  </a:cubicBezTo>
                  <a:cubicBezTo>
                    <a:pt x="6472" y="4213"/>
                    <a:pt x="6375" y="4101"/>
                    <a:pt x="6375" y="3976"/>
                  </a:cubicBezTo>
                  <a:lnTo>
                    <a:pt x="6375" y="2009"/>
                  </a:lnTo>
                  <a:cubicBezTo>
                    <a:pt x="6375" y="1646"/>
                    <a:pt x="6068" y="1353"/>
                    <a:pt x="5705" y="1353"/>
                  </a:cubicBezTo>
                  <a:lnTo>
                    <a:pt x="4840" y="1353"/>
                  </a:lnTo>
                  <a:lnTo>
                    <a:pt x="4840" y="1116"/>
                  </a:lnTo>
                  <a:cubicBezTo>
                    <a:pt x="4840" y="1005"/>
                    <a:pt x="4729" y="893"/>
                    <a:pt x="4603" y="893"/>
                  </a:cubicBezTo>
                  <a:lnTo>
                    <a:pt x="3515" y="893"/>
                  </a:lnTo>
                  <a:cubicBezTo>
                    <a:pt x="3515" y="768"/>
                    <a:pt x="3404" y="670"/>
                    <a:pt x="3278" y="670"/>
                  </a:cubicBezTo>
                  <a:lnTo>
                    <a:pt x="2790" y="670"/>
                  </a:lnTo>
                  <a:cubicBezTo>
                    <a:pt x="2511" y="265"/>
                    <a:pt x="2050" y="0"/>
                    <a:pt x="15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83;p70">
              <a:extLst>
                <a:ext uri="{FF2B5EF4-FFF2-40B4-BE49-F238E27FC236}">
                  <a16:creationId xmlns:a16="http://schemas.microsoft.com/office/drawing/2014/main" id="{9DB251B1-CF4D-AD67-6E39-FD16EA06EA5B}"/>
                </a:ext>
              </a:extLst>
            </p:cNvPr>
            <p:cNvSpPr/>
            <p:nvPr/>
          </p:nvSpPr>
          <p:spPr>
            <a:xfrm>
              <a:off x="3060775" y="508025"/>
              <a:ext cx="22700" cy="33850"/>
            </a:xfrm>
            <a:custGeom>
              <a:avLst/>
              <a:gdLst/>
              <a:ahLst/>
              <a:cxnLst/>
              <a:rect l="l" t="t" r="r" b="b"/>
              <a:pathLst>
                <a:path w="908" h="1354" extrusionOk="0">
                  <a:moveTo>
                    <a:pt x="447" y="0"/>
                  </a:moveTo>
                  <a:cubicBezTo>
                    <a:pt x="321" y="0"/>
                    <a:pt x="224" y="98"/>
                    <a:pt x="224" y="223"/>
                  </a:cubicBezTo>
                  <a:lnTo>
                    <a:pt x="224" y="447"/>
                  </a:lnTo>
                  <a:cubicBezTo>
                    <a:pt x="98" y="447"/>
                    <a:pt x="0" y="558"/>
                    <a:pt x="0" y="684"/>
                  </a:cubicBezTo>
                  <a:cubicBezTo>
                    <a:pt x="14" y="809"/>
                    <a:pt x="98" y="907"/>
                    <a:pt x="224" y="907"/>
                  </a:cubicBezTo>
                  <a:lnTo>
                    <a:pt x="224" y="1130"/>
                  </a:lnTo>
                  <a:cubicBezTo>
                    <a:pt x="224" y="1256"/>
                    <a:pt x="321" y="1353"/>
                    <a:pt x="447" y="1353"/>
                  </a:cubicBezTo>
                  <a:cubicBezTo>
                    <a:pt x="572" y="1353"/>
                    <a:pt x="670" y="1256"/>
                    <a:pt x="670" y="1130"/>
                  </a:cubicBezTo>
                  <a:lnTo>
                    <a:pt x="670" y="907"/>
                  </a:lnTo>
                  <a:cubicBezTo>
                    <a:pt x="795" y="907"/>
                    <a:pt x="907" y="795"/>
                    <a:pt x="907" y="684"/>
                  </a:cubicBezTo>
                  <a:cubicBezTo>
                    <a:pt x="907" y="558"/>
                    <a:pt x="795" y="447"/>
                    <a:pt x="670" y="447"/>
                  </a:cubicBezTo>
                  <a:lnTo>
                    <a:pt x="670" y="223"/>
                  </a:lnTo>
                  <a:cubicBezTo>
                    <a:pt x="670" y="98"/>
                    <a:pt x="572" y="0"/>
                    <a:pt x="4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84;p70">
              <a:extLst>
                <a:ext uri="{FF2B5EF4-FFF2-40B4-BE49-F238E27FC236}">
                  <a16:creationId xmlns:a16="http://schemas.microsoft.com/office/drawing/2014/main" id="{31F22625-9C35-7665-512F-C43EEB6961B0}"/>
                </a:ext>
              </a:extLst>
            </p:cNvPr>
            <p:cNvSpPr/>
            <p:nvPr/>
          </p:nvSpPr>
          <p:spPr>
            <a:xfrm>
              <a:off x="3044375" y="546725"/>
              <a:ext cx="11550" cy="11525"/>
            </a:xfrm>
            <a:custGeom>
              <a:avLst/>
              <a:gdLst/>
              <a:ahLst/>
              <a:cxnLst/>
              <a:rect l="l" t="t" r="r" b="b"/>
              <a:pathLst>
                <a:path w="462" h="461" extrusionOk="0">
                  <a:moveTo>
                    <a:pt x="238" y="1"/>
                  </a:moveTo>
                  <a:cubicBezTo>
                    <a:pt x="112" y="1"/>
                    <a:pt x="1" y="112"/>
                    <a:pt x="1" y="224"/>
                  </a:cubicBezTo>
                  <a:cubicBezTo>
                    <a:pt x="1" y="363"/>
                    <a:pt x="112" y="461"/>
                    <a:pt x="238" y="461"/>
                  </a:cubicBezTo>
                  <a:cubicBezTo>
                    <a:pt x="350" y="461"/>
                    <a:pt x="461" y="349"/>
                    <a:pt x="461" y="224"/>
                  </a:cubicBezTo>
                  <a:cubicBezTo>
                    <a:pt x="461" y="112"/>
                    <a:pt x="350" y="1"/>
                    <a:pt x="2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85;p70">
              <a:extLst>
                <a:ext uri="{FF2B5EF4-FFF2-40B4-BE49-F238E27FC236}">
                  <a16:creationId xmlns:a16="http://schemas.microsoft.com/office/drawing/2014/main" id="{AEBAF0D8-8A52-1CA3-57FD-9D7B8E16633A}"/>
                </a:ext>
              </a:extLst>
            </p:cNvPr>
            <p:cNvSpPr/>
            <p:nvPr/>
          </p:nvSpPr>
          <p:spPr>
            <a:xfrm>
              <a:off x="3077500" y="558225"/>
              <a:ext cx="11550" cy="11200"/>
            </a:xfrm>
            <a:custGeom>
              <a:avLst/>
              <a:gdLst/>
              <a:ahLst/>
              <a:cxnLst/>
              <a:rect l="l" t="t" r="r" b="b"/>
              <a:pathLst>
                <a:path w="462" h="448" extrusionOk="0">
                  <a:moveTo>
                    <a:pt x="238" y="1"/>
                  </a:moveTo>
                  <a:cubicBezTo>
                    <a:pt x="99" y="1"/>
                    <a:pt x="1" y="98"/>
                    <a:pt x="1" y="224"/>
                  </a:cubicBezTo>
                  <a:cubicBezTo>
                    <a:pt x="1" y="350"/>
                    <a:pt x="113" y="447"/>
                    <a:pt x="238" y="447"/>
                  </a:cubicBezTo>
                  <a:cubicBezTo>
                    <a:pt x="350" y="447"/>
                    <a:pt x="461" y="350"/>
                    <a:pt x="461" y="224"/>
                  </a:cubicBezTo>
                  <a:cubicBezTo>
                    <a:pt x="461" y="98"/>
                    <a:pt x="350" y="1"/>
                    <a:pt x="2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1148;p70">
            <a:extLst>
              <a:ext uri="{FF2B5EF4-FFF2-40B4-BE49-F238E27FC236}">
                <a16:creationId xmlns:a16="http://schemas.microsoft.com/office/drawing/2014/main" id="{2AB798B1-0ACB-22F9-DF96-85BC9D5B892B}"/>
              </a:ext>
            </a:extLst>
          </p:cNvPr>
          <p:cNvGrpSpPr/>
          <p:nvPr/>
        </p:nvGrpSpPr>
        <p:grpSpPr>
          <a:xfrm>
            <a:off x="4928521" y="3874272"/>
            <a:ext cx="471613" cy="427993"/>
            <a:chOff x="4001250" y="2838825"/>
            <a:chExt cx="350850" cy="318400"/>
          </a:xfrm>
          <a:solidFill>
            <a:schemeClr val="bg1"/>
          </a:solidFill>
        </p:grpSpPr>
        <p:sp>
          <p:nvSpPr>
            <p:cNvPr id="54" name="Google Shape;1149;p70">
              <a:extLst>
                <a:ext uri="{FF2B5EF4-FFF2-40B4-BE49-F238E27FC236}">
                  <a16:creationId xmlns:a16="http://schemas.microsoft.com/office/drawing/2014/main" id="{9A7D0206-DB57-519C-A831-079F6E8F6737}"/>
                </a:ext>
              </a:extLst>
            </p:cNvPr>
            <p:cNvSpPr/>
            <p:nvPr/>
          </p:nvSpPr>
          <p:spPr>
            <a:xfrm>
              <a:off x="4016950" y="2986350"/>
              <a:ext cx="22700" cy="34175"/>
            </a:xfrm>
            <a:custGeom>
              <a:avLst/>
              <a:gdLst/>
              <a:ahLst/>
              <a:cxnLst/>
              <a:rect l="l" t="t" r="r" b="b"/>
              <a:pathLst>
                <a:path w="908" h="1367" extrusionOk="0">
                  <a:moveTo>
                    <a:pt x="461" y="0"/>
                  </a:moveTo>
                  <a:cubicBezTo>
                    <a:pt x="335" y="0"/>
                    <a:pt x="224" y="112"/>
                    <a:pt x="224" y="237"/>
                  </a:cubicBezTo>
                  <a:lnTo>
                    <a:pt x="224" y="460"/>
                  </a:lnTo>
                  <a:cubicBezTo>
                    <a:pt x="112" y="460"/>
                    <a:pt x="1" y="558"/>
                    <a:pt x="1" y="683"/>
                  </a:cubicBezTo>
                  <a:cubicBezTo>
                    <a:pt x="1" y="809"/>
                    <a:pt x="112" y="907"/>
                    <a:pt x="224" y="907"/>
                  </a:cubicBezTo>
                  <a:lnTo>
                    <a:pt x="224" y="1144"/>
                  </a:lnTo>
                  <a:cubicBezTo>
                    <a:pt x="224" y="1255"/>
                    <a:pt x="335" y="1367"/>
                    <a:pt x="461" y="1367"/>
                  </a:cubicBezTo>
                  <a:cubicBezTo>
                    <a:pt x="572" y="1367"/>
                    <a:pt x="684" y="1255"/>
                    <a:pt x="684" y="1144"/>
                  </a:cubicBezTo>
                  <a:lnTo>
                    <a:pt x="684" y="907"/>
                  </a:lnTo>
                  <a:cubicBezTo>
                    <a:pt x="810" y="907"/>
                    <a:pt x="907" y="809"/>
                    <a:pt x="907" y="683"/>
                  </a:cubicBezTo>
                  <a:cubicBezTo>
                    <a:pt x="907" y="558"/>
                    <a:pt x="796" y="460"/>
                    <a:pt x="684" y="460"/>
                  </a:cubicBezTo>
                  <a:lnTo>
                    <a:pt x="684" y="237"/>
                  </a:lnTo>
                  <a:cubicBezTo>
                    <a:pt x="684" y="112"/>
                    <a:pt x="572" y="0"/>
                    <a:pt x="4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50;p70">
              <a:extLst>
                <a:ext uri="{FF2B5EF4-FFF2-40B4-BE49-F238E27FC236}">
                  <a16:creationId xmlns:a16="http://schemas.microsoft.com/office/drawing/2014/main" id="{FA46FB10-20B4-0599-0489-5E22C92E7E02}"/>
                </a:ext>
              </a:extLst>
            </p:cNvPr>
            <p:cNvSpPr/>
            <p:nvPr/>
          </p:nvSpPr>
          <p:spPr>
            <a:xfrm>
              <a:off x="4038925" y="2844050"/>
              <a:ext cx="22325" cy="33850"/>
            </a:xfrm>
            <a:custGeom>
              <a:avLst/>
              <a:gdLst/>
              <a:ahLst/>
              <a:cxnLst/>
              <a:rect l="l" t="t" r="r" b="b"/>
              <a:pathLst>
                <a:path w="893" h="1354" extrusionOk="0">
                  <a:moveTo>
                    <a:pt x="447" y="1"/>
                  </a:moveTo>
                  <a:cubicBezTo>
                    <a:pt x="321" y="1"/>
                    <a:pt x="223" y="99"/>
                    <a:pt x="223" y="224"/>
                  </a:cubicBezTo>
                  <a:lnTo>
                    <a:pt x="223" y="447"/>
                  </a:lnTo>
                  <a:cubicBezTo>
                    <a:pt x="98" y="447"/>
                    <a:pt x="0" y="559"/>
                    <a:pt x="0" y="671"/>
                  </a:cubicBezTo>
                  <a:cubicBezTo>
                    <a:pt x="0" y="796"/>
                    <a:pt x="98" y="908"/>
                    <a:pt x="223" y="908"/>
                  </a:cubicBezTo>
                  <a:lnTo>
                    <a:pt x="223" y="1131"/>
                  </a:lnTo>
                  <a:cubicBezTo>
                    <a:pt x="223" y="1256"/>
                    <a:pt x="321" y="1354"/>
                    <a:pt x="447" y="1354"/>
                  </a:cubicBezTo>
                  <a:cubicBezTo>
                    <a:pt x="572" y="1354"/>
                    <a:pt x="670" y="1242"/>
                    <a:pt x="670" y="1131"/>
                  </a:cubicBezTo>
                  <a:lnTo>
                    <a:pt x="670" y="908"/>
                  </a:lnTo>
                  <a:cubicBezTo>
                    <a:pt x="795" y="908"/>
                    <a:pt x="893" y="796"/>
                    <a:pt x="893" y="671"/>
                  </a:cubicBezTo>
                  <a:cubicBezTo>
                    <a:pt x="893" y="559"/>
                    <a:pt x="795" y="447"/>
                    <a:pt x="670" y="447"/>
                  </a:cubicBezTo>
                  <a:lnTo>
                    <a:pt x="670" y="224"/>
                  </a:lnTo>
                  <a:cubicBezTo>
                    <a:pt x="670" y="99"/>
                    <a:pt x="572" y="1"/>
                    <a:pt x="4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51;p70">
              <a:extLst>
                <a:ext uri="{FF2B5EF4-FFF2-40B4-BE49-F238E27FC236}">
                  <a16:creationId xmlns:a16="http://schemas.microsoft.com/office/drawing/2014/main" id="{B25A90B5-29D6-5887-5017-0771553024EE}"/>
                </a:ext>
              </a:extLst>
            </p:cNvPr>
            <p:cNvSpPr/>
            <p:nvPr/>
          </p:nvSpPr>
          <p:spPr>
            <a:xfrm>
              <a:off x="4110400" y="2893575"/>
              <a:ext cx="11200" cy="11200"/>
            </a:xfrm>
            <a:custGeom>
              <a:avLst/>
              <a:gdLst/>
              <a:ahLst/>
              <a:cxnLst/>
              <a:rect l="l" t="t" r="r" b="b"/>
              <a:pathLst>
                <a:path w="448" h="448" extrusionOk="0">
                  <a:moveTo>
                    <a:pt x="224" y="1"/>
                  </a:moveTo>
                  <a:cubicBezTo>
                    <a:pt x="98" y="1"/>
                    <a:pt x="1" y="112"/>
                    <a:pt x="1" y="224"/>
                  </a:cubicBezTo>
                  <a:cubicBezTo>
                    <a:pt x="1" y="349"/>
                    <a:pt x="98" y="447"/>
                    <a:pt x="224" y="447"/>
                  </a:cubicBezTo>
                  <a:cubicBezTo>
                    <a:pt x="349" y="447"/>
                    <a:pt x="447" y="349"/>
                    <a:pt x="447" y="224"/>
                  </a:cubicBezTo>
                  <a:cubicBezTo>
                    <a:pt x="447" y="112"/>
                    <a:pt x="349" y="1"/>
                    <a:pt x="2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52;p70">
              <a:extLst>
                <a:ext uri="{FF2B5EF4-FFF2-40B4-BE49-F238E27FC236}">
                  <a16:creationId xmlns:a16="http://schemas.microsoft.com/office/drawing/2014/main" id="{07EA2586-E60C-2CE0-7A16-B4D53D8391A9}"/>
                </a:ext>
              </a:extLst>
            </p:cNvPr>
            <p:cNvSpPr/>
            <p:nvPr/>
          </p:nvSpPr>
          <p:spPr>
            <a:xfrm>
              <a:off x="4022525" y="2931950"/>
              <a:ext cx="11525" cy="11525"/>
            </a:xfrm>
            <a:custGeom>
              <a:avLst/>
              <a:gdLst/>
              <a:ahLst/>
              <a:cxnLst/>
              <a:rect l="l" t="t" r="r" b="b"/>
              <a:pathLst>
                <a:path w="461" h="461" extrusionOk="0">
                  <a:moveTo>
                    <a:pt x="238" y="0"/>
                  </a:moveTo>
                  <a:cubicBezTo>
                    <a:pt x="112" y="0"/>
                    <a:pt x="1" y="112"/>
                    <a:pt x="1" y="223"/>
                  </a:cubicBezTo>
                  <a:cubicBezTo>
                    <a:pt x="1" y="349"/>
                    <a:pt x="112" y="460"/>
                    <a:pt x="238" y="460"/>
                  </a:cubicBezTo>
                  <a:cubicBezTo>
                    <a:pt x="349" y="460"/>
                    <a:pt x="461" y="349"/>
                    <a:pt x="461" y="223"/>
                  </a:cubicBezTo>
                  <a:cubicBezTo>
                    <a:pt x="461" y="112"/>
                    <a:pt x="349" y="0"/>
                    <a:pt x="2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53;p70">
              <a:extLst>
                <a:ext uri="{FF2B5EF4-FFF2-40B4-BE49-F238E27FC236}">
                  <a16:creationId xmlns:a16="http://schemas.microsoft.com/office/drawing/2014/main" id="{26A6579B-F21D-1B4C-746C-A299649C20C1}"/>
                </a:ext>
              </a:extLst>
            </p:cNvPr>
            <p:cNvSpPr/>
            <p:nvPr/>
          </p:nvSpPr>
          <p:spPr>
            <a:xfrm>
              <a:off x="4154350" y="2838825"/>
              <a:ext cx="44300" cy="44325"/>
            </a:xfrm>
            <a:custGeom>
              <a:avLst/>
              <a:gdLst/>
              <a:ahLst/>
              <a:cxnLst/>
              <a:rect l="l" t="t" r="r" b="b"/>
              <a:pathLst>
                <a:path w="1772" h="1773" extrusionOk="0">
                  <a:moveTo>
                    <a:pt x="865" y="810"/>
                  </a:moveTo>
                  <a:cubicBezTo>
                    <a:pt x="893" y="852"/>
                    <a:pt x="921" y="866"/>
                    <a:pt x="963" y="893"/>
                  </a:cubicBezTo>
                  <a:cubicBezTo>
                    <a:pt x="921" y="921"/>
                    <a:pt x="907" y="949"/>
                    <a:pt x="865" y="991"/>
                  </a:cubicBezTo>
                  <a:cubicBezTo>
                    <a:pt x="851" y="949"/>
                    <a:pt x="823" y="935"/>
                    <a:pt x="781" y="893"/>
                  </a:cubicBezTo>
                  <a:lnTo>
                    <a:pt x="865" y="810"/>
                  </a:lnTo>
                  <a:close/>
                  <a:moveTo>
                    <a:pt x="893" y="1"/>
                  </a:moveTo>
                  <a:cubicBezTo>
                    <a:pt x="767" y="1"/>
                    <a:pt x="656" y="98"/>
                    <a:pt x="656" y="224"/>
                  </a:cubicBezTo>
                  <a:cubicBezTo>
                    <a:pt x="656" y="461"/>
                    <a:pt x="475" y="656"/>
                    <a:pt x="223" y="656"/>
                  </a:cubicBezTo>
                  <a:cubicBezTo>
                    <a:pt x="98" y="656"/>
                    <a:pt x="0" y="768"/>
                    <a:pt x="0" y="880"/>
                  </a:cubicBezTo>
                  <a:cubicBezTo>
                    <a:pt x="0" y="1005"/>
                    <a:pt x="98" y="1117"/>
                    <a:pt x="223" y="1117"/>
                  </a:cubicBezTo>
                  <a:cubicBezTo>
                    <a:pt x="475" y="1117"/>
                    <a:pt x="656" y="1298"/>
                    <a:pt x="656" y="1549"/>
                  </a:cubicBezTo>
                  <a:cubicBezTo>
                    <a:pt x="656" y="1675"/>
                    <a:pt x="767" y="1772"/>
                    <a:pt x="893" y="1772"/>
                  </a:cubicBezTo>
                  <a:cubicBezTo>
                    <a:pt x="1005" y="1772"/>
                    <a:pt x="1116" y="1661"/>
                    <a:pt x="1116" y="1549"/>
                  </a:cubicBezTo>
                  <a:cubicBezTo>
                    <a:pt x="1116" y="1298"/>
                    <a:pt x="1311" y="1117"/>
                    <a:pt x="1549" y="1117"/>
                  </a:cubicBezTo>
                  <a:cubicBezTo>
                    <a:pt x="1674" y="1117"/>
                    <a:pt x="1772" y="1005"/>
                    <a:pt x="1772" y="880"/>
                  </a:cubicBezTo>
                  <a:cubicBezTo>
                    <a:pt x="1772" y="768"/>
                    <a:pt x="1674" y="656"/>
                    <a:pt x="1549" y="656"/>
                  </a:cubicBezTo>
                  <a:cubicBezTo>
                    <a:pt x="1311" y="656"/>
                    <a:pt x="1116" y="461"/>
                    <a:pt x="1116" y="224"/>
                  </a:cubicBezTo>
                  <a:cubicBezTo>
                    <a:pt x="1116" y="98"/>
                    <a:pt x="1005" y="1"/>
                    <a:pt x="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54;p70">
              <a:extLst>
                <a:ext uri="{FF2B5EF4-FFF2-40B4-BE49-F238E27FC236}">
                  <a16:creationId xmlns:a16="http://schemas.microsoft.com/office/drawing/2014/main" id="{D6EFAE94-8E5D-82A0-D698-2F9C50EB3105}"/>
                </a:ext>
              </a:extLst>
            </p:cNvPr>
            <p:cNvSpPr/>
            <p:nvPr/>
          </p:nvSpPr>
          <p:spPr>
            <a:xfrm>
              <a:off x="4313350" y="2986350"/>
              <a:ext cx="22700" cy="34175"/>
            </a:xfrm>
            <a:custGeom>
              <a:avLst/>
              <a:gdLst/>
              <a:ahLst/>
              <a:cxnLst/>
              <a:rect l="l" t="t" r="r" b="b"/>
              <a:pathLst>
                <a:path w="908" h="1367" extrusionOk="0">
                  <a:moveTo>
                    <a:pt x="461" y="0"/>
                  </a:moveTo>
                  <a:cubicBezTo>
                    <a:pt x="336" y="0"/>
                    <a:pt x="224" y="112"/>
                    <a:pt x="224" y="237"/>
                  </a:cubicBezTo>
                  <a:lnTo>
                    <a:pt x="224" y="460"/>
                  </a:lnTo>
                  <a:cubicBezTo>
                    <a:pt x="112" y="460"/>
                    <a:pt x="1" y="558"/>
                    <a:pt x="1" y="683"/>
                  </a:cubicBezTo>
                  <a:cubicBezTo>
                    <a:pt x="1" y="809"/>
                    <a:pt x="112" y="907"/>
                    <a:pt x="224" y="907"/>
                  </a:cubicBezTo>
                  <a:lnTo>
                    <a:pt x="224" y="1144"/>
                  </a:lnTo>
                  <a:cubicBezTo>
                    <a:pt x="224" y="1255"/>
                    <a:pt x="336" y="1367"/>
                    <a:pt x="461" y="1367"/>
                  </a:cubicBezTo>
                  <a:cubicBezTo>
                    <a:pt x="573" y="1367"/>
                    <a:pt x="684" y="1255"/>
                    <a:pt x="684" y="1144"/>
                  </a:cubicBezTo>
                  <a:lnTo>
                    <a:pt x="684" y="907"/>
                  </a:lnTo>
                  <a:cubicBezTo>
                    <a:pt x="810" y="907"/>
                    <a:pt x="907" y="809"/>
                    <a:pt x="907" y="683"/>
                  </a:cubicBezTo>
                  <a:cubicBezTo>
                    <a:pt x="907" y="558"/>
                    <a:pt x="796" y="460"/>
                    <a:pt x="684" y="460"/>
                  </a:cubicBezTo>
                  <a:lnTo>
                    <a:pt x="684" y="237"/>
                  </a:lnTo>
                  <a:cubicBezTo>
                    <a:pt x="684" y="112"/>
                    <a:pt x="573" y="0"/>
                    <a:pt x="4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55;p70">
              <a:extLst>
                <a:ext uri="{FF2B5EF4-FFF2-40B4-BE49-F238E27FC236}">
                  <a16:creationId xmlns:a16="http://schemas.microsoft.com/office/drawing/2014/main" id="{E80E7694-1870-9C9D-06D7-9C44CA521F4B}"/>
                </a:ext>
              </a:extLst>
            </p:cNvPr>
            <p:cNvSpPr/>
            <p:nvPr/>
          </p:nvSpPr>
          <p:spPr>
            <a:xfrm>
              <a:off x="4291750" y="2844050"/>
              <a:ext cx="22325" cy="33850"/>
            </a:xfrm>
            <a:custGeom>
              <a:avLst/>
              <a:gdLst/>
              <a:ahLst/>
              <a:cxnLst/>
              <a:rect l="l" t="t" r="r" b="b"/>
              <a:pathLst>
                <a:path w="893" h="1354" extrusionOk="0">
                  <a:moveTo>
                    <a:pt x="446" y="1"/>
                  </a:moveTo>
                  <a:cubicBezTo>
                    <a:pt x="321" y="1"/>
                    <a:pt x="223" y="99"/>
                    <a:pt x="223" y="224"/>
                  </a:cubicBezTo>
                  <a:lnTo>
                    <a:pt x="223" y="447"/>
                  </a:lnTo>
                  <a:cubicBezTo>
                    <a:pt x="98" y="447"/>
                    <a:pt x="0" y="559"/>
                    <a:pt x="0" y="671"/>
                  </a:cubicBezTo>
                  <a:cubicBezTo>
                    <a:pt x="0" y="796"/>
                    <a:pt x="98" y="908"/>
                    <a:pt x="223" y="908"/>
                  </a:cubicBezTo>
                  <a:lnTo>
                    <a:pt x="223" y="1131"/>
                  </a:lnTo>
                  <a:cubicBezTo>
                    <a:pt x="223" y="1256"/>
                    <a:pt x="321" y="1354"/>
                    <a:pt x="446" y="1354"/>
                  </a:cubicBezTo>
                  <a:cubicBezTo>
                    <a:pt x="572" y="1354"/>
                    <a:pt x="670" y="1242"/>
                    <a:pt x="670" y="1131"/>
                  </a:cubicBezTo>
                  <a:lnTo>
                    <a:pt x="670" y="908"/>
                  </a:lnTo>
                  <a:cubicBezTo>
                    <a:pt x="795" y="908"/>
                    <a:pt x="893" y="796"/>
                    <a:pt x="893" y="671"/>
                  </a:cubicBezTo>
                  <a:cubicBezTo>
                    <a:pt x="893" y="559"/>
                    <a:pt x="795" y="447"/>
                    <a:pt x="670" y="447"/>
                  </a:cubicBezTo>
                  <a:lnTo>
                    <a:pt x="670" y="224"/>
                  </a:lnTo>
                  <a:cubicBezTo>
                    <a:pt x="670" y="99"/>
                    <a:pt x="572" y="1"/>
                    <a:pt x="4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56;p70">
              <a:extLst>
                <a:ext uri="{FF2B5EF4-FFF2-40B4-BE49-F238E27FC236}">
                  <a16:creationId xmlns:a16="http://schemas.microsoft.com/office/drawing/2014/main" id="{FC82BCC0-57EB-DFE2-A8DF-CF7450C2E753}"/>
                </a:ext>
              </a:extLst>
            </p:cNvPr>
            <p:cNvSpPr/>
            <p:nvPr/>
          </p:nvSpPr>
          <p:spPr>
            <a:xfrm>
              <a:off x="4231050" y="2893575"/>
              <a:ext cx="11200" cy="11200"/>
            </a:xfrm>
            <a:custGeom>
              <a:avLst/>
              <a:gdLst/>
              <a:ahLst/>
              <a:cxnLst/>
              <a:rect l="l" t="t" r="r" b="b"/>
              <a:pathLst>
                <a:path w="448" h="448" extrusionOk="0">
                  <a:moveTo>
                    <a:pt x="224" y="1"/>
                  </a:moveTo>
                  <a:cubicBezTo>
                    <a:pt x="99" y="1"/>
                    <a:pt x="1" y="112"/>
                    <a:pt x="1" y="224"/>
                  </a:cubicBezTo>
                  <a:cubicBezTo>
                    <a:pt x="1" y="349"/>
                    <a:pt x="99" y="447"/>
                    <a:pt x="224" y="447"/>
                  </a:cubicBezTo>
                  <a:cubicBezTo>
                    <a:pt x="350" y="447"/>
                    <a:pt x="447" y="349"/>
                    <a:pt x="447" y="224"/>
                  </a:cubicBezTo>
                  <a:cubicBezTo>
                    <a:pt x="447" y="112"/>
                    <a:pt x="350" y="1"/>
                    <a:pt x="2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57;p70">
              <a:extLst>
                <a:ext uri="{FF2B5EF4-FFF2-40B4-BE49-F238E27FC236}">
                  <a16:creationId xmlns:a16="http://schemas.microsoft.com/office/drawing/2014/main" id="{D7BCE8AF-3448-8FC0-3720-3031A831320D}"/>
                </a:ext>
              </a:extLst>
            </p:cNvPr>
            <p:cNvSpPr/>
            <p:nvPr/>
          </p:nvSpPr>
          <p:spPr>
            <a:xfrm>
              <a:off x="4318950" y="2931950"/>
              <a:ext cx="11525" cy="11525"/>
            </a:xfrm>
            <a:custGeom>
              <a:avLst/>
              <a:gdLst/>
              <a:ahLst/>
              <a:cxnLst/>
              <a:rect l="l" t="t" r="r" b="b"/>
              <a:pathLst>
                <a:path w="461" h="461" extrusionOk="0">
                  <a:moveTo>
                    <a:pt x="237" y="0"/>
                  </a:moveTo>
                  <a:cubicBezTo>
                    <a:pt x="112" y="0"/>
                    <a:pt x="0" y="112"/>
                    <a:pt x="0" y="223"/>
                  </a:cubicBezTo>
                  <a:cubicBezTo>
                    <a:pt x="0" y="349"/>
                    <a:pt x="112" y="460"/>
                    <a:pt x="237" y="460"/>
                  </a:cubicBezTo>
                  <a:cubicBezTo>
                    <a:pt x="349" y="460"/>
                    <a:pt x="460" y="349"/>
                    <a:pt x="460" y="223"/>
                  </a:cubicBezTo>
                  <a:cubicBezTo>
                    <a:pt x="460" y="112"/>
                    <a:pt x="349" y="0"/>
                    <a:pt x="2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58;p70">
              <a:extLst>
                <a:ext uri="{FF2B5EF4-FFF2-40B4-BE49-F238E27FC236}">
                  <a16:creationId xmlns:a16="http://schemas.microsoft.com/office/drawing/2014/main" id="{D849E514-AFFE-7C7D-9504-61FB769F1C2A}"/>
                </a:ext>
              </a:extLst>
            </p:cNvPr>
            <p:cNvSpPr/>
            <p:nvPr/>
          </p:nvSpPr>
          <p:spPr>
            <a:xfrm>
              <a:off x="4225475" y="3057825"/>
              <a:ext cx="60350" cy="39075"/>
            </a:xfrm>
            <a:custGeom>
              <a:avLst/>
              <a:gdLst/>
              <a:ahLst/>
              <a:cxnLst/>
              <a:rect l="l" t="t" r="r" b="b"/>
              <a:pathLst>
                <a:path w="2414" h="1563" extrusionOk="0">
                  <a:moveTo>
                    <a:pt x="1954" y="461"/>
                  </a:moveTo>
                  <a:cubicBezTo>
                    <a:pt x="1842" y="837"/>
                    <a:pt x="1507" y="1116"/>
                    <a:pt x="1089" y="1116"/>
                  </a:cubicBezTo>
                  <a:lnTo>
                    <a:pt x="461" y="1116"/>
                  </a:lnTo>
                  <a:cubicBezTo>
                    <a:pt x="573" y="754"/>
                    <a:pt x="921" y="461"/>
                    <a:pt x="1326" y="461"/>
                  </a:cubicBezTo>
                  <a:close/>
                  <a:moveTo>
                    <a:pt x="1326" y="0"/>
                  </a:moveTo>
                  <a:cubicBezTo>
                    <a:pt x="587" y="0"/>
                    <a:pt x="1" y="600"/>
                    <a:pt x="1" y="1326"/>
                  </a:cubicBezTo>
                  <a:cubicBezTo>
                    <a:pt x="15" y="1465"/>
                    <a:pt x="98" y="1563"/>
                    <a:pt x="224" y="1563"/>
                  </a:cubicBezTo>
                  <a:lnTo>
                    <a:pt x="1089" y="1563"/>
                  </a:lnTo>
                  <a:cubicBezTo>
                    <a:pt x="1828" y="1563"/>
                    <a:pt x="2414" y="963"/>
                    <a:pt x="2414" y="224"/>
                  </a:cubicBezTo>
                  <a:cubicBezTo>
                    <a:pt x="2414" y="112"/>
                    <a:pt x="2316" y="0"/>
                    <a:pt x="2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59;p70">
              <a:extLst>
                <a:ext uri="{FF2B5EF4-FFF2-40B4-BE49-F238E27FC236}">
                  <a16:creationId xmlns:a16="http://schemas.microsoft.com/office/drawing/2014/main" id="{479D8B51-39BE-0CDF-8930-17A1174E4D36}"/>
                </a:ext>
              </a:extLst>
            </p:cNvPr>
            <p:cNvSpPr/>
            <p:nvPr/>
          </p:nvSpPr>
          <p:spPr>
            <a:xfrm>
              <a:off x="4066125" y="3057825"/>
              <a:ext cx="60700" cy="39075"/>
            </a:xfrm>
            <a:custGeom>
              <a:avLst/>
              <a:gdLst/>
              <a:ahLst/>
              <a:cxnLst/>
              <a:rect l="l" t="t" r="r" b="b"/>
              <a:pathLst>
                <a:path w="2428" h="1563" extrusionOk="0">
                  <a:moveTo>
                    <a:pt x="1102" y="461"/>
                  </a:moveTo>
                  <a:cubicBezTo>
                    <a:pt x="1521" y="461"/>
                    <a:pt x="1869" y="754"/>
                    <a:pt x="1953" y="1116"/>
                  </a:cubicBezTo>
                  <a:lnTo>
                    <a:pt x="1325" y="1116"/>
                  </a:lnTo>
                  <a:cubicBezTo>
                    <a:pt x="935" y="1116"/>
                    <a:pt x="586" y="837"/>
                    <a:pt x="475" y="461"/>
                  </a:cubicBezTo>
                  <a:close/>
                  <a:moveTo>
                    <a:pt x="182" y="0"/>
                  </a:moveTo>
                  <a:cubicBezTo>
                    <a:pt x="154" y="0"/>
                    <a:pt x="140" y="0"/>
                    <a:pt x="140" y="28"/>
                  </a:cubicBezTo>
                  <a:cubicBezTo>
                    <a:pt x="56" y="56"/>
                    <a:pt x="0" y="126"/>
                    <a:pt x="0" y="238"/>
                  </a:cubicBezTo>
                  <a:cubicBezTo>
                    <a:pt x="28" y="977"/>
                    <a:pt x="614" y="1563"/>
                    <a:pt x="1325" y="1563"/>
                  </a:cubicBezTo>
                  <a:lnTo>
                    <a:pt x="2204" y="1563"/>
                  </a:lnTo>
                  <a:cubicBezTo>
                    <a:pt x="2330" y="1563"/>
                    <a:pt x="2427" y="1451"/>
                    <a:pt x="2427" y="1326"/>
                  </a:cubicBezTo>
                  <a:cubicBezTo>
                    <a:pt x="2427" y="600"/>
                    <a:pt x="1841" y="0"/>
                    <a:pt x="11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60;p70">
              <a:extLst>
                <a:ext uri="{FF2B5EF4-FFF2-40B4-BE49-F238E27FC236}">
                  <a16:creationId xmlns:a16="http://schemas.microsoft.com/office/drawing/2014/main" id="{7E95D397-7CC9-C7B8-7B6D-121446483AD8}"/>
                </a:ext>
              </a:extLst>
            </p:cNvPr>
            <p:cNvSpPr/>
            <p:nvPr/>
          </p:nvSpPr>
          <p:spPr>
            <a:xfrm>
              <a:off x="4132375" y="3057825"/>
              <a:ext cx="88250" cy="44650"/>
            </a:xfrm>
            <a:custGeom>
              <a:avLst/>
              <a:gdLst/>
              <a:ahLst/>
              <a:cxnLst/>
              <a:rect l="l" t="t" r="r" b="b"/>
              <a:pathLst>
                <a:path w="3530" h="1786" extrusionOk="0">
                  <a:moveTo>
                    <a:pt x="3055" y="461"/>
                  </a:moveTo>
                  <a:cubicBezTo>
                    <a:pt x="3041" y="544"/>
                    <a:pt x="2999" y="614"/>
                    <a:pt x="2986" y="684"/>
                  </a:cubicBezTo>
                  <a:lnTo>
                    <a:pt x="544" y="684"/>
                  </a:lnTo>
                  <a:cubicBezTo>
                    <a:pt x="517" y="614"/>
                    <a:pt x="489" y="544"/>
                    <a:pt x="475" y="461"/>
                  </a:cubicBezTo>
                  <a:close/>
                  <a:moveTo>
                    <a:pt x="2637" y="1116"/>
                  </a:moveTo>
                  <a:cubicBezTo>
                    <a:pt x="2442" y="1256"/>
                    <a:pt x="2218" y="1353"/>
                    <a:pt x="1981" y="1353"/>
                  </a:cubicBezTo>
                  <a:lnTo>
                    <a:pt x="1535" y="1353"/>
                  </a:lnTo>
                  <a:cubicBezTo>
                    <a:pt x="1298" y="1353"/>
                    <a:pt x="1075" y="1256"/>
                    <a:pt x="879" y="1116"/>
                  </a:cubicBezTo>
                  <a:close/>
                  <a:moveTo>
                    <a:pt x="238" y="0"/>
                  </a:moveTo>
                  <a:cubicBezTo>
                    <a:pt x="112" y="0"/>
                    <a:pt x="0" y="112"/>
                    <a:pt x="0" y="238"/>
                  </a:cubicBezTo>
                  <a:cubicBezTo>
                    <a:pt x="0" y="489"/>
                    <a:pt x="70" y="754"/>
                    <a:pt x="196" y="977"/>
                  </a:cubicBezTo>
                  <a:cubicBezTo>
                    <a:pt x="196" y="1005"/>
                    <a:pt x="210" y="1019"/>
                    <a:pt x="210" y="1033"/>
                  </a:cubicBezTo>
                  <a:cubicBezTo>
                    <a:pt x="475" y="1465"/>
                    <a:pt x="963" y="1772"/>
                    <a:pt x="1521" y="1786"/>
                  </a:cubicBezTo>
                  <a:lnTo>
                    <a:pt x="1995" y="1786"/>
                  </a:lnTo>
                  <a:cubicBezTo>
                    <a:pt x="2553" y="1786"/>
                    <a:pt x="3027" y="1479"/>
                    <a:pt x="3306" y="1033"/>
                  </a:cubicBezTo>
                  <a:cubicBezTo>
                    <a:pt x="3320" y="1019"/>
                    <a:pt x="3320" y="991"/>
                    <a:pt x="3334" y="977"/>
                  </a:cubicBezTo>
                  <a:cubicBezTo>
                    <a:pt x="3460" y="754"/>
                    <a:pt x="3529" y="503"/>
                    <a:pt x="3529" y="238"/>
                  </a:cubicBezTo>
                  <a:cubicBezTo>
                    <a:pt x="3529" y="112"/>
                    <a:pt x="3418" y="0"/>
                    <a:pt x="33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61;p70">
              <a:extLst>
                <a:ext uri="{FF2B5EF4-FFF2-40B4-BE49-F238E27FC236}">
                  <a16:creationId xmlns:a16="http://schemas.microsoft.com/office/drawing/2014/main" id="{5886688B-97E1-A0DE-A676-E229C4BE4DA9}"/>
                </a:ext>
              </a:extLst>
            </p:cNvPr>
            <p:cNvSpPr/>
            <p:nvPr/>
          </p:nvSpPr>
          <p:spPr>
            <a:xfrm>
              <a:off x="4001250" y="2927050"/>
              <a:ext cx="350850" cy="230175"/>
            </a:xfrm>
            <a:custGeom>
              <a:avLst/>
              <a:gdLst/>
              <a:ahLst/>
              <a:cxnLst/>
              <a:rect l="l" t="t" r="r" b="b"/>
              <a:pathLst>
                <a:path w="14034" h="9207" extrusionOk="0">
                  <a:moveTo>
                    <a:pt x="9835" y="1089"/>
                  </a:moveTo>
                  <a:cubicBezTo>
                    <a:pt x="9960" y="1089"/>
                    <a:pt x="10044" y="1186"/>
                    <a:pt x="10044" y="1312"/>
                  </a:cubicBezTo>
                  <a:lnTo>
                    <a:pt x="10044" y="3516"/>
                  </a:lnTo>
                  <a:lnTo>
                    <a:pt x="3906" y="3516"/>
                  </a:lnTo>
                  <a:lnTo>
                    <a:pt x="3906" y="1312"/>
                  </a:lnTo>
                  <a:lnTo>
                    <a:pt x="3920" y="1312"/>
                  </a:lnTo>
                  <a:cubicBezTo>
                    <a:pt x="3920" y="1186"/>
                    <a:pt x="4032" y="1103"/>
                    <a:pt x="4130" y="1089"/>
                  </a:cubicBezTo>
                  <a:close/>
                  <a:moveTo>
                    <a:pt x="9849" y="419"/>
                  </a:moveTo>
                  <a:cubicBezTo>
                    <a:pt x="10337" y="419"/>
                    <a:pt x="10727" y="824"/>
                    <a:pt x="10727" y="1298"/>
                  </a:cubicBezTo>
                  <a:lnTo>
                    <a:pt x="10727" y="3516"/>
                  </a:lnTo>
                  <a:lnTo>
                    <a:pt x="10504" y="3516"/>
                  </a:lnTo>
                  <a:lnTo>
                    <a:pt x="10504" y="1312"/>
                  </a:lnTo>
                  <a:cubicBezTo>
                    <a:pt x="10504" y="949"/>
                    <a:pt x="10197" y="656"/>
                    <a:pt x="9835" y="656"/>
                  </a:cubicBezTo>
                  <a:lnTo>
                    <a:pt x="4116" y="656"/>
                  </a:lnTo>
                  <a:cubicBezTo>
                    <a:pt x="3753" y="656"/>
                    <a:pt x="3460" y="949"/>
                    <a:pt x="3460" y="1312"/>
                  </a:cubicBezTo>
                  <a:lnTo>
                    <a:pt x="3460" y="3516"/>
                  </a:lnTo>
                  <a:lnTo>
                    <a:pt x="3223" y="3516"/>
                  </a:lnTo>
                  <a:lnTo>
                    <a:pt x="3223" y="1312"/>
                  </a:lnTo>
                  <a:cubicBezTo>
                    <a:pt x="3265" y="824"/>
                    <a:pt x="3669" y="419"/>
                    <a:pt x="4158" y="419"/>
                  </a:cubicBezTo>
                  <a:close/>
                  <a:moveTo>
                    <a:pt x="10867" y="3948"/>
                  </a:moveTo>
                  <a:lnTo>
                    <a:pt x="11411" y="4381"/>
                  </a:lnTo>
                  <a:lnTo>
                    <a:pt x="2567" y="4381"/>
                  </a:lnTo>
                  <a:lnTo>
                    <a:pt x="3125" y="3948"/>
                  </a:lnTo>
                  <a:close/>
                  <a:moveTo>
                    <a:pt x="11829" y="4813"/>
                  </a:moveTo>
                  <a:lnTo>
                    <a:pt x="11829" y="7449"/>
                  </a:lnTo>
                  <a:lnTo>
                    <a:pt x="2149" y="7449"/>
                  </a:lnTo>
                  <a:lnTo>
                    <a:pt x="2149" y="4813"/>
                  </a:lnTo>
                  <a:close/>
                  <a:moveTo>
                    <a:pt x="9193" y="7882"/>
                  </a:moveTo>
                  <a:lnTo>
                    <a:pt x="9193" y="8760"/>
                  </a:lnTo>
                  <a:lnTo>
                    <a:pt x="4799" y="8760"/>
                  </a:lnTo>
                  <a:lnTo>
                    <a:pt x="4799" y="7882"/>
                  </a:lnTo>
                  <a:close/>
                  <a:moveTo>
                    <a:pt x="4381" y="7910"/>
                  </a:moveTo>
                  <a:lnTo>
                    <a:pt x="4381" y="8774"/>
                  </a:lnTo>
                  <a:lnTo>
                    <a:pt x="2623" y="8774"/>
                  </a:lnTo>
                  <a:lnTo>
                    <a:pt x="2623" y="7910"/>
                  </a:lnTo>
                  <a:close/>
                  <a:moveTo>
                    <a:pt x="11383" y="7910"/>
                  </a:moveTo>
                  <a:lnTo>
                    <a:pt x="11383" y="8774"/>
                  </a:lnTo>
                  <a:lnTo>
                    <a:pt x="9625" y="8774"/>
                  </a:lnTo>
                  <a:lnTo>
                    <a:pt x="9625" y="7910"/>
                  </a:lnTo>
                  <a:close/>
                  <a:moveTo>
                    <a:pt x="4185" y="1"/>
                  </a:moveTo>
                  <a:cubicBezTo>
                    <a:pt x="3446" y="1"/>
                    <a:pt x="2860" y="601"/>
                    <a:pt x="2860" y="1326"/>
                  </a:cubicBezTo>
                  <a:lnTo>
                    <a:pt x="2860" y="3627"/>
                  </a:lnTo>
                  <a:lnTo>
                    <a:pt x="1856" y="4436"/>
                  </a:lnTo>
                  <a:cubicBezTo>
                    <a:pt x="1800" y="4464"/>
                    <a:pt x="1786" y="4520"/>
                    <a:pt x="1758" y="4576"/>
                  </a:cubicBezTo>
                  <a:lnTo>
                    <a:pt x="1758" y="4590"/>
                  </a:lnTo>
                  <a:lnTo>
                    <a:pt x="1758" y="7659"/>
                  </a:lnTo>
                  <a:cubicBezTo>
                    <a:pt x="1758" y="7784"/>
                    <a:pt x="1870" y="7882"/>
                    <a:pt x="1995" y="7882"/>
                  </a:cubicBezTo>
                  <a:lnTo>
                    <a:pt x="2219" y="7882"/>
                  </a:lnTo>
                  <a:lnTo>
                    <a:pt x="2219" y="8760"/>
                  </a:lnTo>
                  <a:lnTo>
                    <a:pt x="224" y="8760"/>
                  </a:lnTo>
                  <a:cubicBezTo>
                    <a:pt x="98" y="8760"/>
                    <a:pt x="1" y="8858"/>
                    <a:pt x="1" y="8984"/>
                  </a:cubicBezTo>
                  <a:cubicBezTo>
                    <a:pt x="1" y="9109"/>
                    <a:pt x="112" y="9207"/>
                    <a:pt x="224" y="9207"/>
                  </a:cubicBezTo>
                  <a:lnTo>
                    <a:pt x="13810" y="9207"/>
                  </a:lnTo>
                  <a:cubicBezTo>
                    <a:pt x="13935" y="9207"/>
                    <a:pt x="14033" y="9109"/>
                    <a:pt x="14033" y="8984"/>
                  </a:cubicBezTo>
                  <a:cubicBezTo>
                    <a:pt x="14019" y="8858"/>
                    <a:pt x="13935" y="8774"/>
                    <a:pt x="13810" y="8774"/>
                  </a:cubicBezTo>
                  <a:lnTo>
                    <a:pt x="11843" y="8774"/>
                  </a:lnTo>
                  <a:lnTo>
                    <a:pt x="11843" y="7910"/>
                  </a:lnTo>
                  <a:lnTo>
                    <a:pt x="12066" y="7910"/>
                  </a:lnTo>
                  <a:cubicBezTo>
                    <a:pt x="12192" y="7910"/>
                    <a:pt x="12290" y="7798"/>
                    <a:pt x="12290" y="7672"/>
                  </a:cubicBezTo>
                  <a:lnTo>
                    <a:pt x="12290" y="4604"/>
                  </a:lnTo>
                  <a:lnTo>
                    <a:pt x="12290" y="4590"/>
                  </a:lnTo>
                  <a:lnTo>
                    <a:pt x="12290" y="4576"/>
                  </a:lnTo>
                  <a:lnTo>
                    <a:pt x="12290" y="4562"/>
                  </a:lnTo>
                  <a:cubicBezTo>
                    <a:pt x="12276" y="4506"/>
                    <a:pt x="12262" y="4464"/>
                    <a:pt x="12220" y="4436"/>
                  </a:cubicBezTo>
                  <a:lnTo>
                    <a:pt x="11216" y="3627"/>
                  </a:lnTo>
                  <a:lnTo>
                    <a:pt x="11216" y="1326"/>
                  </a:lnTo>
                  <a:cubicBezTo>
                    <a:pt x="11216" y="601"/>
                    <a:pt x="10616" y="1"/>
                    <a:pt x="98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1439;p70">
            <a:extLst>
              <a:ext uri="{FF2B5EF4-FFF2-40B4-BE49-F238E27FC236}">
                <a16:creationId xmlns:a16="http://schemas.microsoft.com/office/drawing/2014/main" id="{7A38A770-BF43-D5E8-0297-9009787BD995}"/>
              </a:ext>
            </a:extLst>
          </p:cNvPr>
          <p:cNvGrpSpPr/>
          <p:nvPr/>
        </p:nvGrpSpPr>
        <p:grpSpPr>
          <a:xfrm>
            <a:off x="4936873" y="2649665"/>
            <a:ext cx="472990" cy="472520"/>
            <a:chOff x="3499100" y="993425"/>
            <a:chExt cx="351875" cy="351525"/>
          </a:xfrm>
          <a:solidFill>
            <a:schemeClr val="bg1"/>
          </a:solidFill>
        </p:grpSpPr>
        <p:sp>
          <p:nvSpPr>
            <p:cNvPr id="68" name="Google Shape;1440;p70">
              <a:extLst>
                <a:ext uri="{FF2B5EF4-FFF2-40B4-BE49-F238E27FC236}">
                  <a16:creationId xmlns:a16="http://schemas.microsoft.com/office/drawing/2014/main" id="{AE6A7ABE-70CC-A472-B2A6-760B12E1436D}"/>
                </a:ext>
              </a:extLst>
            </p:cNvPr>
            <p:cNvSpPr/>
            <p:nvPr/>
          </p:nvSpPr>
          <p:spPr>
            <a:xfrm>
              <a:off x="3516200" y="1009825"/>
              <a:ext cx="253175" cy="241325"/>
            </a:xfrm>
            <a:custGeom>
              <a:avLst/>
              <a:gdLst/>
              <a:ahLst/>
              <a:cxnLst/>
              <a:rect l="l" t="t" r="r" b="b"/>
              <a:pathLst>
                <a:path w="10127" h="9653" extrusionOk="0">
                  <a:moveTo>
                    <a:pt x="4827" y="433"/>
                  </a:moveTo>
                  <a:cubicBezTo>
                    <a:pt x="5998" y="433"/>
                    <a:pt x="7114" y="879"/>
                    <a:pt x="7937" y="1716"/>
                  </a:cubicBezTo>
                  <a:cubicBezTo>
                    <a:pt x="9639" y="3432"/>
                    <a:pt x="9639" y="6221"/>
                    <a:pt x="7937" y="7923"/>
                  </a:cubicBezTo>
                  <a:cubicBezTo>
                    <a:pt x="7100" y="8760"/>
                    <a:pt x="5998" y="9220"/>
                    <a:pt x="4827" y="9220"/>
                  </a:cubicBezTo>
                  <a:cubicBezTo>
                    <a:pt x="3655" y="9220"/>
                    <a:pt x="2539" y="8760"/>
                    <a:pt x="1730" y="7923"/>
                  </a:cubicBezTo>
                  <a:cubicBezTo>
                    <a:pt x="893" y="7086"/>
                    <a:pt x="433" y="5998"/>
                    <a:pt x="433" y="4827"/>
                  </a:cubicBezTo>
                  <a:cubicBezTo>
                    <a:pt x="433" y="3655"/>
                    <a:pt x="893" y="2539"/>
                    <a:pt x="1730" y="1716"/>
                  </a:cubicBezTo>
                  <a:cubicBezTo>
                    <a:pt x="2567" y="879"/>
                    <a:pt x="3655" y="433"/>
                    <a:pt x="4827" y="433"/>
                  </a:cubicBezTo>
                  <a:close/>
                  <a:moveTo>
                    <a:pt x="4827" y="0"/>
                  </a:moveTo>
                  <a:cubicBezTo>
                    <a:pt x="3529" y="0"/>
                    <a:pt x="2316" y="502"/>
                    <a:pt x="1409" y="1409"/>
                  </a:cubicBezTo>
                  <a:cubicBezTo>
                    <a:pt x="502" y="2316"/>
                    <a:pt x="0" y="3529"/>
                    <a:pt x="0" y="4827"/>
                  </a:cubicBezTo>
                  <a:cubicBezTo>
                    <a:pt x="0" y="6110"/>
                    <a:pt x="502" y="7337"/>
                    <a:pt x="1409" y="8244"/>
                  </a:cubicBezTo>
                  <a:cubicBezTo>
                    <a:pt x="2316" y="9151"/>
                    <a:pt x="3529" y="9653"/>
                    <a:pt x="4827" y="9653"/>
                  </a:cubicBezTo>
                  <a:cubicBezTo>
                    <a:pt x="6110" y="9653"/>
                    <a:pt x="7337" y="9151"/>
                    <a:pt x="8244" y="8244"/>
                  </a:cubicBezTo>
                  <a:cubicBezTo>
                    <a:pt x="10127" y="6361"/>
                    <a:pt x="10127" y="3292"/>
                    <a:pt x="8244" y="1409"/>
                  </a:cubicBezTo>
                  <a:cubicBezTo>
                    <a:pt x="7337" y="502"/>
                    <a:pt x="6110" y="0"/>
                    <a:pt x="48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41;p70">
              <a:extLst>
                <a:ext uri="{FF2B5EF4-FFF2-40B4-BE49-F238E27FC236}">
                  <a16:creationId xmlns:a16="http://schemas.microsoft.com/office/drawing/2014/main" id="{4056260A-641D-3BB5-31D1-BE8F637C03D1}"/>
                </a:ext>
              </a:extLst>
            </p:cNvPr>
            <p:cNvSpPr/>
            <p:nvPr/>
          </p:nvSpPr>
          <p:spPr>
            <a:xfrm>
              <a:off x="3499100" y="993425"/>
              <a:ext cx="351875" cy="351525"/>
            </a:xfrm>
            <a:custGeom>
              <a:avLst/>
              <a:gdLst/>
              <a:ahLst/>
              <a:cxnLst/>
              <a:rect l="l" t="t" r="r" b="b"/>
              <a:pathLst>
                <a:path w="14075" h="14061" extrusionOk="0">
                  <a:moveTo>
                    <a:pt x="9542" y="9207"/>
                  </a:moveTo>
                  <a:lnTo>
                    <a:pt x="10434" y="10099"/>
                  </a:lnTo>
                  <a:lnTo>
                    <a:pt x="10114" y="10420"/>
                  </a:lnTo>
                  <a:lnTo>
                    <a:pt x="9221" y="9528"/>
                  </a:lnTo>
                  <a:lnTo>
                    <a:pt x="9388" y="9374"/>
                  </a:lnTo>
                  <a:lnTo>
                    <a:pt x="9542" y="9207"/>
                  </a:lnTo>
                  <a:close/>
                  <a:moveTo>
                    <a:pt x="5511" y="419"/>
                  </a:moveTo>
                  <a:cubicBezTo>
                    <a:pt x="6850" y="419"/>
                    <a:pt x="8133" y="949"/>
                    <a:pt x="9081" y="1912"/>
                  </a:cubicBezTo>
                  <a:cubicBezTo>
                    <a:pt x="10950" y="3767"/>
                    <a:pt x="11062" y="6738"/>
                    <a:pt x="9388" y="8719"/>
                  </a:cubicBezTo>
                  <a:lnTo>
                    <a:pt x="9346" y="8760"/>
                  </a:lnTo>
                  <a:cubicBezTo>
                    <a:pt x="9263" y="8858"/>
                    <a:pt x="9179" y="8942"/>
                    <a:pt x="9081" y="9053"/>
                  </a:cubicBezTo>
                  <a:cubicBezTo>
                    <a:pt x="8133" y="10016"/>
                    <a:pt x="6877" y="10532"/>
                    <a:pt x="5511" y="10532"/>
                  </a:cubicBezTo>
                  <a:cubicBezTo>
                    <a:pt x="4171" y="10532"/>
                    <a:pt x="2902" y="10016"/>
                    <a:pt x="1940" y="9053"/>
                  </a:cubicBezTo>
                  <a:cubicBezTo>
                    <a:pt x="977" y="8091"/>
                    <a:pt x="461" y="6836"/>
                    <a:pt x="461" y="5483"/>
                  </a:cubicBezTo>
                  <a:cubicBezTo>
                    <a:pt x="461" y="4143"/>
                    <a:pt x="977" y="2860"/>
                    <a:pt x="1940" y="1912"/>
                  </a:cubicBezTo>
                  <a:cubicBezTo>
                    <a:pt x="2902" y="949"/>
                    <a:pt x="4158" y="419"/>
                    <a:pt x="5511" y="419"/>
                  </a:cubicBezTo>
                  <a:close/>
                  <a:moveTo>
                    <a:pt x="11062" y="10099"/>
                  </a:moveTo>
                  <a:lnTo>
                    <a:pt x="13447" y="12485"/>
                  </a:lnTo>
                  <a:cubicBezTo>
                    <a:pt x="13573" y="12610"/>
                    <a:pt x="13643" y="12778"/>
                    <a:pt x="13643" y="12959"/>
                  </a:cubicBezTo>
                  <a:cubicBezTo>
                    <a:pt x="13629" y="13112"/>
                    <a:pt x="13573" y="13294"/>
                    <a:pt x="13447" y="13419"/>
                  </a:cubicBezTo>
                  <a:cubicBezTo>
                    <a:pt x="13322" y="13538"/>
                    <a:pt x="13151" y="13597"/>
                    <a:pt x="12982" y="13597"/>
                  </a:cubicBezTo>
                  <a:cubicBezTo>
                    <a:pt x="12813" y="13597"/>
                    <a:pt x="12645" y="13538"/>
                    <a:pt x="12527" y="13419"/>
                  </a:cubicBezTo>
                  <a:lnTo>
                    <a:pt x="10128" y="11020"/>
                  </a:lnTo>
                  <a:lnTo>
                    <a:pt x="10295" y="10867"/>
                  </a:lnTo>
                  <a:lnTo>
                    <a:pt x="10895" y="10253"/>
                  </a:lnTo>
                  <a:lnTo>
                    <a:pt x="11062" y="10099"/>
                  </a:lnTo>
                  <a:close/>
                  <a:moveTo>
                    <a:pt x="5497" y="1"/>
                  </a:moveTo>
                  <a:cubicBezTo>
                    <a:pt x="4032" y="1"/>
                    <a:pt x="2651" y="587"/>
                    <a:pt x="1605" y="1605"/>
                  </a:cubicBezTo>
                  <a:cubicBezTo>
                    <a:pt x="573" y="2637"/>
                    <a:pt x="1" y="4018"/>
                    <a:pt x="1" y="5496"/>
                  </a:cubicBezTo>
                  <a:cubicBezTo>
                    <a:pt x="1" y="6961"/>
                    <a:pt x="573" y="8342"/>
                    <a:pt x="1605" y="9388"/>
                  </a:cubicBezTo>
                  <a:cubicBezTo>
                    <a:pt x="2637" y="10434"/>
                    <a:pt x="4032" y="10992"/>
                    <a:pt x="5497" y="10992"/>
                  </a:cubicBezTo>
                  <a:cubicBezTo>
                    <a:pt x="6738" y="10992"/>
                    <a:pt x="7924" y="10574"/>
                    <a:pt x="8872" y="9821"/>
                  </a:cubicBezTo>
                  <a:lnTo>
                    <a:pt x="9779" y="10727"/>
                  </a:lnTo>
                  <a:lnTo>
                    <a:pt x="9625" y="10881"/>
                  </a:lnTo>
                  <a:cubicBezTo>
                    <a:pt x="9542" y="10978"/>
                    <a:pt x="9542" y="11118"/>
                    <a:pt x="9625" y="11201"/>
                  </a:cubicBezTo>
                  <a:lnTo>
                    <a:pt x="12178" y="13740"/>
                  </a:lnTo>
                  <a:cubicBezTo>
                    <a:pt x="12387" y="13949"/>
                    <a:pt x="12666" y="14061"/>
                    <a:pt x="12959" y="14061"/>
                  </a:cubicBezTo>
                  <a:cubicBezTo>
                    <a:pt x="13252" y="14061"/>
                    <a:pt x="13531" y="13935"/>
                    <a:pt x="13726" y="13740"/>
                  </a:cubicBezTo>
                  <a:cubicBezTo>
                    <a:pt x="13935" y="13531"/>
                    <a:pt x="14033" y="13252"/>
                    <a:pt x="14033" y="12959"/>
                  </a:cubicBezTo>
                  <a:cubicBezTo>
                    <a:pt x="14075" y="12666"/>
                    <a:pt x="13949" y="12387"/>
                    <a:pt x="13740" y="12178"/>
                  </a:cubicBezTo>
                  <a:lnTo>
                    <a:pt x="11188" y="9625"/>
                  </a:lnTo>
                  <a:cubicBezTo>
                    <a:pt x="11146" y="9583"/>
                    <a:pt x="11090" y="9562"/>
                    <a:pt x="11034" y="9562"/>
                  </a:cubicBezTo>
                  <a:cubicBezTo>
                    <a:pt x="10978" y="9562"/>
                    <a:pt x="10923" y="9583"/>
                    <a:pt x="10881" y="9625"/>
                  </a:cubicBezTo>
                  <a:lnTo>
                    <a:pt x="10727" y="9793"/>
                  </a:lnTo>
                  <a:lnTo>
                    <a:pt x="9821" y="8886"/>
                  </a:lnTo>
                  <a:cubicBezTo>
                    <a:pt x="11508" y="6738"/>
                    <a:pt x="11369" y="3599"/>
                    <a:pt x="9388" y="1605"/>
                  </a:cubicBezTo>
                  <a:cubicBezTo>
                    <a:pt x="8356" y="587"/>
                    <a:pt x="6961" y="1"/>
                    <a:pt x="54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42;p70">
              <a:extLst>
                <a:ext uri="{FF2B5EF4-FFF2-40B4-BE49-F238E27FC236}">
                  <a16:creationId xmlns:a16="http://schemas.microsoft.com/office/drawing/2014/main" id="{4315BE5F-FB6A-6C8B-6064-817C71864A9E}"/>
                </a:ext>
              </a:extLst>
            </p:cNvPr>
            <p:cNvSpPr/>
            <p:nvPr/>
          </p:nvSpPr>
          <p:spPr>
            <a:xfrm>
              <a:off x="3572350" y="1092475"/>
              <a:ext cx="132525" cy="120675"/>
            </a:xfrm>
            <a:custGeom>
              <a:avLst/>
              <a:gdLst/>
              <a:ahLst/>
              <a:cxnLst/>
              <a:rect l="l" t="t" r="r" b="b"/>
              <a:pathLst>
                <a:path w="5301" h="4827" extrusionOk="0">
                  <a:moveTo>
                    <a:pt x="3892" y="419"/>
                  </a:moveTo>
                  <a:cubicBezTo>
                    <a:pt x="4129" y="419"/>
                    <a:pt x="4324" y="614"/>
                    <a:pt x="4324" y="851"/>
                  </a:cubicBezTo>
                  <a:lnTo>
                    <a:pt x="4324" y="1521"/>
                  </a:lnTo>
                  <a:lnTo>
                    <a:pt x="823" y="1521"/>
                  </a:lnTo>
                  <a:lnTo>
                    <a:pt x="823" y="879"/>
                  </a:lnTo>
                  <a:cubicBezTo>
                    <a:pt x="823" y="628"/>
                    <a:pt x="1018" y="433"/>
                    <a:pt x="1255" y="419"/>
                  </a:cubicBezTo>
                  <a:close/>
                  <a:moveTo>
                    <a:pt x="4422" y="1953"/>
                  </a:moveTo>
                  <a:lnTo>
                    <a:pt x="4561" y="2176"/>
                  </a:lnTo>
                  <a:lnTo>
                    <a:pt x="558" y="2176"/>
                  </a:lnTo>
                  <a:lnTo>
                    <a:pt x="711" y="1953"/>
                  </a:lnTo>
                  <a:close/>
                  <a:moveTo>
                    <a:pt x="4784" y="2622"/>
                  </a:moveTo>
                  <a:lnTo>
                    <a:pt x="4784" y="3710"/>
                  </a:lnTo>
                  <a:lnTo>
                    <a:pt x="391" y="3710"/>
                  </a:lnTo>
                  <a:lnTo>
                    <a:pt x="391" y="2622"/>
                  </a:lnTo>
                  <a:close/>
                  <a:moveTo>
                    <a:pt x="1688" y="4157"/>
                  </a:moveTo>
                  <a:lnTo>
                    <a:pt x="1688" y="4380"/>
                  </a:lnTo>
                  <a:lnTo>
                    <a:pt x="600" y="4380"/>
                  </a:lnTo>
                  <a:lnTo>
                    <a:pt x="600" y="4157"/>
                  </a:lnTo>
                  <a:close/>
                  <a:moveTo>
                    <a:pt x="4547" y="4157"/>
                  </a:moveTo>
                  <a:lnTo>
                    <a:pt x="4547" y="4380"/>
                  </a:lnTo>
                  <a:lnTo>
                    <a:pt x="3459" y="4380"/>
                  </a:lnTo>
                  <a:lnTo>
                    <a:pt x="3459" y="4157"/>
                  </a:lnTo>
                  <a:close/>
                  <a:moveTo>
                    <a:pt x="1283" y="0"/>
                  </a:moveTo>
                  <a:cubicBezTo>
                    <a:pt x="809" y="0"/>
                    <a:pt x="418" y="405"/>
                    <a:pt x="418" y="879"/>
                  </a:cubicBezTo>
                  <a:lnTo>
                    <a:pt x="418" y="1688"/>
                  </a:lnTo>
                  <a:lnTo>
                    <a:pt x="14" y="2288"/>
                  </a:lnTo>
                  <a:cubicBezTo>
                    <a:pt x="14" y="2288"/>
                    <a:pt x="14" y="2302"/>
                    <a:pt x="0" y="2302"/>
                  </a:cubicBezTo>
                  <a:lnTo>
                    <a:pt x="0" y="2316"/>
                  </a:lnTo>
                  <a:lnTo>
                    <a:pt x="0" y="2330"/>
                  </a:lnTo>
                  <a:lnTo>
                    <a:pt x="0" y="2357"/>
                  </a:lnTo>
                  <a:lnTo>
                    <a:pt x="0" y="2371"/>
                  </a:lnTo>
                  <a:lnTo>
                    <a:pt x="0" y="2385"/>
                  </a:lnTo>
                  <a:lnTo>
                    <a:pt x="0" y="2399"/>
                  </a:lnTo>
                  <a:lnTo>
                    <a:pt x="0" y="3934"/>
                  </a:lnTo>
                  <a:cubicBezTo>
                    <a:pt x="0" y="4059"/>
                    <a:pt x="112" y="4171"/>
                    <a:pt x="223" y="4171"/>
                  </a:cubicBezTo>
                  <a:lnTo>
                    <a:pt x="223" y="4603"/>
                  </a:lnTo>
                  <a:cubicBezTo>
                    <a:pt x="223" y="4729"/>
                    <a:pt x="335" y="4826"/>
                    <a:pt x="446" y="4826"/>
                  </a:cubicBezTo>
                  <a:lnTo>
                    <a:pt x="1981" y="4826"/>
                  </a:lnTo>
                  <a:cubicBezTo>
                    <a:pt x="2106" y="4826"/>
                    <a:pt x="2218" y="4729"/>
                    <a:pt x="2218" y="4603"/>
                  </a:cubicBezTo>
                  <a:lnTo>
                    <a:pt x="2218" y="4171"/>
                  </a:lnTo>
                  <a:lnTo>
                    <a:pt x="3083" y="4171"/>
                  </a:lnTo>
                  <a:lnTo>
                    <a:pt x="3083" y="4603"/>
                  </a:lnTo>
                  <a:cubicBezTo>
                    <a:pt x="3083" y="4729"/>
                    <a:pt x="3194" y="4826"/>
                    <a:pt x="3306" y="4826"/>
                  </a:cubicBezTo>
                  <a:lnTo>
                    <a:pt x="4840" y="4826"/>
                  </a:lnTo>
                  <a:cubicBezTo>
                    <a:pt x="4966" y="4826"/>
                    <a:pt x="5077" y="4729"/>
                    <a:pt x="5077" y="4603"/>
                  </a:cubicBezTo>
                  <a:lnTo>
                    <a:pt x="5077" y="4171"/>
                  </a:lnTo>
                  <a:cubicBezTo>
                    <a:pt x="5189" y="4171"/>
                    <a:pt x="5301" y="4059"/>
                    <a:pt x="5301" y="3934"/>
                  </a:cubicBezTo>
                  <a:lnTo>
                    <a:pt x="5301" y="2399"/>
                  </a:lnTo>
                  <a:cubicBezTo>
                    <a:pt x="5217" y="2385"/>
                    <a:pt x="5217" y="2385"/>
                    <a:pt x="5217" y="2371"/>
                  </a:cubicBezTo>
                  <a:lnTo>
                    <a:pt x="5217" y="2357"/>
                  </a:lnTo>
                  <a:lnTo>
                    <a:pt x="5217" y="2343"/>
                  </a:lnTo>
                  <a:lnTo>
                    <a:pt x="5217" y="2316"/>
                  </a:lnTo>
                  <a:lnTo>
                    <a:pt x="5217" y="2302"/>
                  </a:lnTo>
                  <a:lnTo>
                    <a:pt x="5217" y="2288"/>
                  </a:lnTo>
                  <a:cubicBezTo>
                    <a:pt x="5217" y="2288"/>
                    <a:pt x="5217" y="2274"/>
                    <a:pt x="5189" y="2274"/>
                  </a:cubicBezTo>
                  <a:lnTo>
                    <a:pt x="4798" y="1674"/>
                  </a:lnTo>
                  <a:lnTo>
                    <a:pt x="4798" y="879"/>
                  </a:lnTo>
                  <a:cubicBezTo>
                    <a:pt x="4798" y="391"/>
                    <a:pt x="4394" y="0"/>
                    <a:pt x="39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43;p70">
              <a:extLst>
                <a:ext uri="{FF2B5EF4-FFF2-40B4-BE49-F238E27FC236}">
                  <a16:creationId xmlns:a16="http://schemas.microsoft.com/office/drawing/2014/main" id="{D18681EE-1E1E-6547-1517-03098E514523}"/>
                </a:ext>
              </a:extLst>
            </p:cNvPr>
            <p:cNvSpPr/>
            <p:nvPr/>
          </p:nvSpPr>
          <p:spPr>
            <a:xfrm>
              <a:off x="3664050" y="1163600"/>
              <a:ext cx="11175" cy="11175"/>
            </a:xfrm>
            <a:custGeom>
              <a:avLst/>
              <a:gdLst/>
              <a:ahLst/>
              <a:cxnLst/>
              <a:rect l="l" t="t" r="r" b="b"/>
              <a:pathLst>
                <a:path w="447" h="447" extrusionOk="0">
                  <a:moveTo>
                    <a:pt x="224" y="1"/>
                  </a:moveTo>
                  <a:cubicBezTo>
                    <a:pt x="98" y="1"/>
                    <a:pt x="1" y="98"/>
                    <a:pt x="1" y="224"/>
                  </a:cubicBezTo>
                  <a:cubicBezTo>
                    <a:pt x="1" y="349"/>
                    <a:pt x="98" y="447"/>
                    <a:pt x="224" y="447"/>
                  </a:cubicBezTo>
                  <a:cubicBezTo>
                    <a:pt x="349" y="447"/>
                    <a:pt x="447" y="349"/>
                    <a:pt x="447" y="224"/>
                  </a:cubicBezTo>
                  <a:cubicBezTo>
                    <a:pt x="447" y="98"/>
                    <a:pt x="349" y="1"/>
                    <a:pt x="2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44;p70">
              <a:extLst>
                <a:ext uri="{FF2B5EF4-FFF2-40B4-BE49-F238E27FC236}">
                  <a16:creationId xmlns:a16="http://schemas.microsoft.com/office/drawing/2014/main" id="{88D2F609-A7F9-D8B7-FB89-3F16AC28614C}"/>
                </a:ext>
              </a:extLst>
            </p:cNvPr>
            <p:cNvSpPr/>
            <p:nvPr/>
          </p:nvSpPr>
          <p:spPr>
            <a:xfrm>
              <a:off x="3598500" y="1163600"/>
              <a:ext cx="11525" cy="11175"/>
            </a:xfrm>
            <a:custGeom>
              <a:avLst/>
              <a:gdLst/>
              <a:ahLst/>
              <a:cxnLst/>
              <a:rect l="l" t="t" r="r" b="b"/>
              <a:pathLst>
                <a:path w="461" h="447" extrusionOk="0">
                  <a:moveTo>
                    <a:pt x="223" y="1"/>
                  </a:moveTo>
                  <a:cubicBezTo>
                    <a:pt x="112" y="1"/>
                    <a:pt x="0" y="98"/>
                    <a:pt x="0" y="224"/>
                  </a:cubicBezTo>
                  <a:cubicBezTo>
                    <a:pt x="0" y="349"/>
                    <a:pt x="112" y="447"/>
                    <a:pt x="223" y="447"/>
                  </a:cubicBezTo>
                  <a:cubicBezTo>
                    <a:pt x="349" y="447"/>
                    <a:pt x="460" y="349"/>
                    <a:pt x="460" y="224"/>
                  </a:cubicBezTo>
                  <a:cubicBezTo>
                    <a:pt x="460" y="98"/>
                    <a:pt x="335" y="1"/>
                    <a:pt x="2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45;p70">
              <a:extLst>
                <a:ext uri="{FF2B5EF4-FFF2-40B4-BE49-F238E27FC236}">
                  <a16:creationId xmlns:a16="http://schemas.microsoft.com/office/drawing/2014/main" id="{76BF775D-758A-3FB4-E8AA-CB8F4804DF56}"/>
                </a:ext>
              </a:extLst>
            </p:cNvPr>
            <p:cNvSpPr/>
            <p:nvPr/>
          </p:nvSpPr>
          <p:spPr>
            <a:xfrm>
              <a:off x="3614525" y="1037100"/>
              <a:ext cx="44325" cy="49450"/>
            </a:xfrm>
            <a:custGeom>
              <a:avLst/>
              <a:gdLst/>
              <a:ahLst/>
              <a:cxnLst/>
              <a:rect l="l" t="t" r="r" b="b"/>
              <a:pathLst>
                <a:path w="1773" h="1978" extrusionOk="0">
                  <a:moveTo>
                    <a:pt x="894" y="513"/>
                  </a:moveTo>
                  <a:cubicBezTo>
                    <a:pt x="1103" y="695"/>
                    <a:pt x="1326" y="960"/>
                    <a:pt x="1326" y="1099"/>
                  </a:cubicBezTo>
                  <a:cubicBezTo>
                    <a:pt x="1326" y="1350"/>
                    <a:pt x="1145" y="1532"/>
                    <a:pt x="894" y="1532"/>
                  </a:cubicBezTo>
                  <a:cubicBezTo>
                    <a:pt x="656" y="1532"/>
                    <a:pt x="461" y="1350"/>
                    <a:pt x="461" y="1099"/>
                  </a:cubicBezTo>
                  <a:cubicBezTo>
                    <a:pt x="461" y="974"/>
                    <a:pt x="642" y="723"/>
                    <a:pt x="894" y="513"/>
                  </a:cubicBezTo>
                  <a:close/>
                  <a:moveTo>
                    <a:pt x="881" y="1"/>
                  </a:moveTo>
                  <a:cubicBezTo>
                    <a:pt x="834" y="1"/>
                    <a:pt x="789" y="18"/>
                    <a:pt x="754" y="53"/>
                  </a:cubicBezTo>
                  <a:cubicBezTo>
                    <a:pt x="628" y="165"/>
                    <a:pt x="1" y="667"/>
                    <a:pt x="1" y="1099"/>
                  </a:cubicBezTo>
                  <a:cubicBezTo>
                    <a:pt x="1" y="1587"/>
                    <a:pt x="405" y="1978"/>
                    <a:pt x="894" y="1978"/>
                  </a:cubicBezTo>
                  <a:cubicBezTo>
                    <a:pt x="1382" y="1978"/>
                    <a:pt x="1772" y="1573"/>
                    <a:pt x="1772" y="1099"/>
                  </a:cubicBezTo>
                  <a:cubicBezTo>
                    <a:pt x="1772" y="653"/>
                    <a:pt x="1145" y="137"/>
                    <a:pt x="1019" y="53"/>
                  </a:cubicBezTo>
                  <a:cubicBezTo>
                    <a:pt x="977" y="18"/>
                    <a:pt x="928" y="1"/>
                    <a:pt x="8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6" grpId="0" animBg="1"/>
      <p:bldP spid="77" grpId="0" animBg="1"/>
      <p:bldP spid="74" grpId="0" animBg="1"/>
      <p:bldP spid="75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tree, outdoor, car&#10;&#10;Description automatically generated">
            <a:extLst>
              <a:ext uri="{FF2B5EF4-FFF2-40B4-BE49-F238E27FC236}">
                <a16:creationId xmlns:a16="http://schemas.microsoft.com/office/drawing/2014/main" id="{58B28785-4B82-3C15-00CD-4823C5ABC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755" y="708582"/>
            <a:ext cx="5303623" cy="3977717"/>
          </a:xfrm>
          <a:prstGeom prst="rect">
            <a:avLst/>
          </a:prstGeom>
        </p:spPr>
      </p:pic>
      <p:sp>
        <p:nvSpPr>
          <p:cNvPr id="785" name="Google Shape;785;p53"/>
          <p:cNvSpPr txBox="1">
            <a:spLocks noGrp="1"/>
          </p:cNvSpPr>
          <p:nvPr>
            <p:ph type="title"/>
          </p:nvPr>
        </p:nvSpPr>
        <p:spPr>
          <a:xfrm>
            <a:off x="323750" y="601648"/>
            <a:ext cx="3145800" cy="153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 OUT OF 10 CARS IN MEXICO DO NOT HAVE INSURANCE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788" name="Google Shape;788;p53"/>
          <p:cNvSpPr/>
          <p:nvPr/>
        </p:nvSpPr>
        <p:spPr>
          <a:xfrm flipH="1">
            <a:off x="4935243" y="3977648"/>
            <a:ext cx="4786257" cy="1235103"/>
          </a:xfrm>
          <a:custGeom>
            <a:avLst/>
            <a:gdLst/>
            <a:ahLst/>
            <a:cxnLst/>
            <a:rect l="l" t="t" r="r" b="b"/>
            <a:pathLst>
              <a:path w="21635" h="7710" extrusionOk="0">
                <a:moveTo>
                  <a:pt x="8230" y="0"/>
                </a:moveTo>
                <a:cubicBezTo>
                  <a:pt x="7155" y="0"/>
                  <a:pt x="6036" y="381"/>
                  <a:pt x="5092" y="930"/>
                </a:cubicBezTo>
                <a:cubicBezTo>
                  <a:pt x="2567" y="2381"/>
                  <a:pt x="698" y="4891"/>
                  <a:pt x="1" y="7709"/>
                </a:cubicBezTo>
                <a:lnTo>
                  <a:pt x="21635" y="7709"/>
                </a:lnTo>
                <a:cubicBezTo>
                  <a:pt x="21635" y="7444"/>
                  <a:pt x="21621" y="7165"/>
                  <a:pt x="21537" y="6900"/>
                </a:cubicBezTo>
                <a:cubicBezTo>
                  <a:pt x="21133" y="5505"/>
                  <a:pt x="19473" y="4947"/>
                  <a:pt x="18050" y="4891"/>
                </a:cubicBezTo>
                <a:cubicBezTo>
                  <a:pt x="16613" y="4822"/>
                  <a:pt x="15079" y="5031"/>
                  <a:pt x="13824" y="4320"/>
                </a:cubicBezTo>
                <a:cubicBezTo>
                  <a:pt x="12275" y="3427"/>
                  <a:pt x="11662" y="1418"/>
                  <a:pt x="10141" y="498"/>
                </a:cubicBezTo>
                <a:cubicBezTo>
                  <a:pt x="9557" y="149"/>
                  <a:pt x="8902" y="0"/>
                  <a:pt x="8230" y="0"/>
                </a:cubicBez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53"/>
          <p:cNvSpPr/>
          <p:nvPr/>
        </p:nvSpPr>
        <p:spPr>
          <a:xfrm>
            <a:off x="4566575" y="627448"/>
            <a:ext cx="743700" cy="74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53"/>
          <p:cNvSpPr/>
          <p:nvPr/>
        </p:nvSpPr>
        <p:spPr>
          <a:xfrm>
            <a:off x="3469550" y="-47625"/>
            <a:ext cx="4380942" cy="1771657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835;p75">
            <a:extLst>
              <a:ext uri="{FF2B5EF4-FFF2-40B4-BE49-F238E27FC236}">
                <a16:creationId xmlns:a16="http://schemas.microsoft.com/office/drawing/2014/main" id="{9AF795BB-F4A9-244E-00C3-D1FB5FFDE070}"/>
              </a:ext>
            </a:extLst>
          </p:cNvPr>
          <p:cNvGrpSpPr/>
          <p:nvPr/>
        </p:nvGrpSpPr>
        <p:grpSpPr>
          <a:xfrm rot="5400000">
            <a:off x="1498673" y="2428966"/>
            <a:ext cx="795954" cy="612162"/>
            <a:chOff x="4662475" y="1976500"/>
            <a:chExt cx="68725" cy="36625"/>
          </a:xfrm>
        </p:grpSpPr>
        <p:sp>
          <p:nvSpPr>
            <p:cNvPr id="12" name="Google Shape;1836;p75">
              <a:extLst>
                <a:ext uri="{FF2B5EF4-FFF2-40B4-BE49-F238E27FC236}">
                  <a16:creationId xmlns:a16="http://schemas.microsoft.com/office/drawing/2014/main" id="{8ABEA616-D27D-3715-98B8-7D7BD3F44375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37;p75">
              <a:extLst>
                <a:ext uri="{FF2B5EF4-FFF2-40B4-BE49-F238E27FC236}">
                  <a16:creationId xmlns:a16="http://schemas.microsoft.com/office/drawing/2014/main" id="{E65FEF5D-10BC-42F6-4FE2-808C44684A30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38;p75">
              <a:extLst>
                <a:ext uri="{FF2B5EF4-FFF2-40B4-BE49-F238E27FC236}">
                  <a16:creationId xmlns:a16="http://schemas.microsoft.com/office/drawing/2014/main" id="{948FBFFB-2318-A551-A1D5-E19C3582BBA8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727;p51">
            <a:extLst>
              <a:ext uri="{FF2B5EF4-FFF2-40B4-BE49-F238E27FC236}">
                <a16:creationId xmlns:a16="http://schemas.microsoft.com/office/drawing/2014/main" id="{295817CD-AB80-F10C-CC08-BBBF8EA12F1E}"/>
              </a:ext>
            </a:extLst>
          </p:cNvPr>
          <p:cNvSpPr/>
          <p:nvPr/>
        </p:nvSpPr>
        <p:spPr>
          <a:xfrm>
            <a:off x="413335" y="3329446"/>
            <a:ext cx="2966630" cy="13568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Oswald Medium" panose="020B0604020202020204" pitchFamily="2" charset="0"/>
              </a:rPr>
              <a:t>CAR INSURANCE COVERAGE IS IN THE BEST INTEREST OF ANY DRIVER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6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35637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</a:rPr>
              <a:t>THANK YOU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1121" name="Google Shape;1121;p69"/>
          <p:cNvSpPr txBox="1"/>
          <p:nvPr/>
        </p:nvSpPr>
        <p:spPr>
          <a:xfrm flipH="1">
            <a:off x="713100" y="1503325"/>
            <a:ext cx="4031700" cy="16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Do you have any questions?</a:t>
            </a:r>
            <a:endParaRPr sz="18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22" name="Google Shape;1122;p69"/>
          <p:cNvSpPr txBox="1"/>
          <p:nvPr/>
        </p:nvSpPr>
        <p:spPr>
          <a:xfrm flipH="1">
            <a:off x="713100" y="4266000"/>
            <a:ext cx="24735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Please keep this slide for attribution.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7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SOURCES:</a:t>
            </a:r>
            <a:endParaRPr dirty="0"/>
          </a:p>
        </p:txBody>
      </p:sp>
      <p:sp>
        <p:nvSpPr>
          <p:cNvPr id="1610" name="Google Shape;1610;p71"/>
          <p:cNvSpPr txBox="1"/>
          <p:nvPr/>
        </p:nvSpPr>
        <p:spPr>
          <a:xfrm>
            <a:off x="721200" y="1152475"/>
            <a:ext cx="77007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563" lvl="0" indent="-160338" algn="l" rtl="0"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  <a:tabLst>
                <a:tab pos="355600" algn="l"/>
              </a:tabLst>
            </a:pPr>
            <a:r>
              <a:rPr lang="es-MX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https://www.forbes.com.mx/35-millones-de-autos-en-mexico-y-solo-7-millones-tienen-seguro/</a:t>
            </a:r>
            <a:r>
              <a:rPr lang="es-MX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s-MX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extracted</a:t>
            </a:r>
            <a:r>
              <a:rPr lang="es-MX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s-MX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on</a:t>
            </a:r>
            <a:r>
              <a:rPr lang="es-MX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26-May-2022</a:t>
            </a:r>
          </a:p>
          <a:p>
            <a:pPr marL="182563" lvl="0" indent="-160338" algn="l" rtl="0"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  <a:tabLst>
                <a:tab pos="355600" algn="l"/>
              </a:tabLst>
            </a:pP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r Wash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7F2F0"/>
      </a:accent1>
      <a:accent2>
        <a:srgbClr val="A6E8E6"/>
      </a:accent2>
      <a:accent3>
        <a:srgbClr val="32C9CB"/>
      </a:accent3>
      <a:accent4>
        <a:srgbClr val="1CA1B7"/>
      </a:accent4>
      <a:accent5>
        <a:srgbClr val="AAB4BD"/>
      </a:accent5>
      <a:accent6>
        <a:srgbClr val="6E8A9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434</Words>
  <Application>Microsoft Office PowerPoint</Application>
  <PresentationFormat>On-screen Show (16:9)</PresentationFormat>
  <Paragraphs>59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Barlow</vt:lpstr>
      <vt:lpstr>Arial</vt:lpstr>
      <vt:lpstr>Oswald</vt:lpstr>
      <vt:lpstr>Oswald Medium</vt:lpstr>
      <vt:lpstr>Car Wash Business Plan by Slidesgo</vt:lpstr>
      <vt:lpstr>Car Insurance Claim</vt:lpstr>
      <vt:lpstr>Professional experience</vt:lpstr>
      <vt:lpstr>Background</vt:lpstr>
      <vt:lpstr>GENERAL INFORMATION</vt:lpstr>
      <vt:lpstr>IMPACT OF DUIS, OVERSPEEDING AND PAST ACCIDENTS</vt:lpstr>
      <vt:lpstr>CLASSIFICATION MODEL: LOGISTIC REGRESSION</vt:lpstr>
      <vt:lpstr>8 OUT OF 10 CARS IN MEXICO DO NOT HAVE INSURANCE1</vt:lpstr>
      <vt:lpstr>THANK YOU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Insurance Claim</dc:title>
  <cp:lastModifiedBy>Joaquin Gonzalez</cp:lastModifiedBy>
  <cp:revision>11</cp:revision>
  <dcterms:modified xsi:type="dcterms:W3CDTF">2022-05-27T18:46:17Z</dcterms:modified>
</cp:coreProperties>
</file>