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Lato Light" panose="020F0502020204030203" pitchFamily="34" charset="0"/>
      <p:regular r:id="rId54"/>
      <p:bold r:id="rId55"/>
      <p:italic r:id="rId56"/>
      <p:boldItalic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Raleway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a6d39ba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a6d39ba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a6d39ba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a6d39ba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aa6d39ba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aa6d39ba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aa6d39ba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aa6d39ba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aa6d39ba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aa6d39ba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38cf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38cf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61374623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61374623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at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l="32845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 rtl="0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4294967295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sz="7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&amp; Google Sheets</a:t>
            </a: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license.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 can keep the Credits slide or mention SlidesCarnival and other resources used in a slide footer.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35" name="Google Shape;33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lang="en" sz="1400" b="1"/>
              <a:t>Raleway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lang="en" sz="1400" b="1"/>
              <a:t>Lato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https://www.fontsquirrel.com/fonts/lato</a:t>
            </a:r>
            <a:endParaRPr sz="1400" b="1">
              <a:solidFill>
                <a:schemeClr val="accent6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893700" y="3835350"/>
            <a:ext cx="646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71951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850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0407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199973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36198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32096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46832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464219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0044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596342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3256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8465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139028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" name="Google Shape;413;p38"/>
          <p:cNvSpPr txBox="1"/>
          <p:nvPr/>
        </p:nvSpPr>
        <p:spPr>
          <a:xfrm>
            <a:off x="133912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271151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8"/>
          <p:cNvSpPr txBox="1"/>
          <p:nvPr/>
        </p:nvSpPr>
        <p:spPr>
          <a:xfrm>
            <a:off x="266035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0327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8"/>
          <p:cNvSpPr txBox="1"/>
          <p:nvPr/>
        </p:nvSpPr>
        <p:spPr>
          <a:xfrm>
            <a:off x="398158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53539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8"/>
          <p:cNvSpPr txBox="1"/>
          <p:nvPr/>
        </p:nvSpPr>
        <p:spPr>
          <a:xfrm>
            <a:off x="530281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66752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2404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79964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8"/>
          <p:cNvSpPr txBox="1"/>
          <p:nvPr/>
        </p:nvSpPr>
        <p:spPr>
          <a:xfrm>
            <a:off x="7945275" y="3648150"/>
            <a:ext cx="120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39252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</a:rPr>
              <a:t>I am Jayden Smith</a:t>
            </a:r>
            <a:endParaRPr sz="4800" b="1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72" name="Google Shape;472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73" name="Google Shape;473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74" name="Google Shape;474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22" name="Google Shape;52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29" name="Google Shape;529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6" name="Google Shape;536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2" name="Google Shape;552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0" name="Google Shape;56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2" name="Google Shape;56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8" name="Google Shape;608;p4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0" name="Google Shape;61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2" name="Google Shape;63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4" name="Google Shape;63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47" name="Google Shape;947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54" name="Google Shape;954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9" name="Google Shape;959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63" name="Google Shape;963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9" name="Google Shape;969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73" name="Google Shape;973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8" name="Google Shape;978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84" name="Google Shape;984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91" name="Google Shape;991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94" name="Google Shape;994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8" name="Google Shape;998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05" name="Google Shape;1005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11" name="Google Shape;101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15" name="Google Shape;101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33" name="Google Shape;1033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8" name="Google Shape;1038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4" name="Google Shape;1044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51" name="Google Shape;1051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56" name="Google Shape;1056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8" name="Google Shape;1078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1" name="Google Shape;108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82" name="Google Shape;108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93" name="Google Shape;1093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8" name="Google Shape;109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8" name="Google Shape;110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9" name="Google Shape;1109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17" name="Google Shape;111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22" name="Google Shape;1122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27" name="Google Shape;112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33" name="Google Shape;113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40" name="Google Shape;1140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44" name="Google Shape;1144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50" name="Google Shape;1150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57" name="Google Shape;115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61" name="Google Shape;1161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66" name="Google Shape;1166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73" name="Google Shape;1173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81" name="Google Shape;1181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86" name="Google Shape;1186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90" name="Google Shape;1190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94" name="Google Shape;1194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9" name="Google Shape;1199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04" name="Google Shape;1204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10" name="Google Shape;1210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17" name="Google Shape;1217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25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8" name="Google Shape;1238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43" name="Google Shape;1243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47" name="Google Shape;1247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54" name="Google Shape;125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63" name="Google Shape;126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76" name="Google Shape;127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9" name="Google Shape;128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02" name="Google Shape;1302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9" name="Google Shape;130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30" name="Google Shape;133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8" name="Google Shape;133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2" name="Google Shape;1342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51" name="Google Shape;1351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6" name="Google Shape;137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7" name="Google Shape;13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3" name="Google Shape;138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5" name="Google Shape;1385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6" name="Google Shape;1386;p4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8" name="Google Shape;138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9"/>
          <p:cNvSpPr txBox="1"/>
          <p:nvPr/>
        </p:nvSpPr>
        <p:spPr>
          <a:xfrm>
            <a:off x="808100" y="628550"/>
            <a:ext cx="7821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808100" y="2568854"/>
            <a:ext cx="76083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✋👆👉👍👤👦👧👨👩👪💃🏃💑❤😂😉😋😒😭👶😸🐟🍒🍔💣📌📖🔨🎃🎈🎨🏈🏰🌏🔌🔑</a:t>
            </a:r>
            <a:r>
              <a:rPr lang="en" sz="26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6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4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5" name="Google Shape;140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06" name="Google Shape;140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7" name="Google Shape;140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9" name="Google Shape;140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10" name="Google Shape;141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2" name="Google Shape;141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13" name="Google Shape;141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16" name="Google Shape;141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On-screen Show (16:9)</PresentationFormat>
  <Paragraphs>384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Montserrat</vt:lpstr>
      <vt:lpstr>Raleway</vt:lpstr>
      <vt:lpstr>Arial</vt:lpstr>
      <vt:lpstr>Lato Light</vt:lpstr>
      <vt:lpstr>Calibri</vt:lpstr>
      <vt:lpstr>Lato</vt:lpstr>
      <vt:lpstr>Georgia</vt:lpstr>
      <vt:lpstr>Antonio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Joaquin Gonzalez</cp:lastModifiedBy>
  <cp:revision>1</cp:revision>
  <dcterms:modified xsi:type="dcterms:W3CDTF">2022-04-29T20:55:05Z</dcterms:modified>
</cp:coreProperties>
</file>