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6" r:id="rId5"/>
    <p:sldId id="257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52FE-2F31-8F52-4493-4DF98F3B9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F3EE8-9695-5987-4F7E-C1524D74B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A7BA6-3703-7D43-5FD2-82921649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3183-6D2C-4D42-8F91-83BD00B4335C}" type="datetimeFigureOut">
              <a:rPr lang="es-MX" smtClean="0"/>
              <a:t>29/04/2022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25BAC-CBEA-C12D-C657-B2D2FDC4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D1E56-EBAE-7E51-D564-EC1FBE8B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164E-2DA1-489F-8E04-1431A9E7C9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15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09DA-FAF5-D3C1-993E-6CAC0626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20A11-F737-F7C2-823D-61BEDD497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9278-E4FF-C5CC-0324-91BD6CB2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3183-6D2C-4D42-8F91-83BD00B4335C}" type="datetimeFigureOut">
              <a:rPr lang="es-MX" smtClean="0"/>
              <a:t>29/04/2022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92744-0545-89F2-8D27-335DACAD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C6B1E-43EC-74E7-2555-921E5F18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164E-2DA1-489F-8E04-1431A9E7C9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10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9D258-BC9E-B917-E088-06BD566AB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4C75-60A3-6941-013D-B8D1007F4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A987-D72B-A4EE-9462-35704ECA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3183-6D2C-4D42-8F91-83BD00B4335C}" type="datetimeFigureOut">
              <a:rPr lang="es-MX" smtClean="0"/>
              <a:t>29/04/2022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1E845-0C61-410F-5606-7B5DD3F6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1F421-ABBD-D5E1-BED7-1D9170F0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164E-2DA1-489F-8E04-1431A9E7C9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59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67ED-40C5-E83B-87C3-4573D439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7326-F76E-036D-3DEC-AFC1099B7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092E0-A292-ED5E-B865-397D8AF7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3183-6D2C-4D42-8F91-83BD00B4335C}" type="datetimeFigureOut">
              <a:rPr lang="es-MX" smtClean="0"/>
              <a:t>29/04/2022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A3A5E-99AE-0D8A-FADB-F30996FF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0E74-6844-ED35-DA52-70F5C04A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164E-2DA1-489F-8E04-1431A9E7C9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408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BF71-5F97-71E3-262B-ABC3261D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63F16-FC1D-2A46-A665-CEA7B7631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2E89E-20DB-A5EF-BEC5-E8A9CF25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3183-6D2C-4D42-8F91-83BD00B4335C}" type="datetimeFigureOut">
              <a:rPr lang="es-MX" smtClean="0"/>
              <a:t>29/04/2022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AEAB7-45D1-C568-C1DD-4303DD5B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5BC62-0CA4-C624-C7B0-77A14A09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164E-2DA1-489F-8E04-1431A9E7C9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974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6068-A011-7E29-14E2-C6382E0A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25DE-5184-9D08-6E49-2C9092E7E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F4F33-CDC4-34CE-3573-94B02BD9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B5A27-CD1F-051C-675B-0C2E539C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3183-6D2C-4D42-8F91-83BD00B4335C}" type="datetimeFigureOut">
              <a:rPr lang="es-MX" smtClean="0"/>
              <a:t>29/04/2022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473DD-B6D2-6B55-4F03-3E5F4C28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9A2FD-018E-E361-D364-FC992736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164E-2DA1-489F-8E04-1431A9E7C9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451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F51A-268F-65AF-5F82-1B632E7B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A8724-96AA-2FCB-5432-3779135DD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FAB24-5468-349C-069D-DF6996519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3928F-6204-FA62-6951-7D84C7486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59CC-DA71-9EB1-68A4-7ACB0B040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D6246-95A9-263D-55BC-72E0E8C3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3183-6D2C-4D42-8F91-83BD00B4335C}" type="datetimeFigureOut">
              <a:rPr lang="es-MX" smtClean="0"/>
              <a:t>29/04/2022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17668-948B-ABE0-3D4B-BE6D9EA9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EE5FB-A316-BF0A-7539-3D5492B2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164E-2DA1-489F-8E04-1431A9E7C9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129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AA1A-1A98-65B2-E476-88C8E4F0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4F0EF-F410-F8FD-43C5-83D2B39A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3183-6D2C-4D42-8F91-83BD00B4335C}" type="datetimeFigureOut">
              <a:rPr lang="es-MX" smtClean="0"/>
              <a:t>29/04/2022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593CA-10B0-A059-CAE1-E89FA03F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08DD9-28EB-CE2D-D2F6-6835293E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164E-2DA1-489F-8E04-1431A9E7C9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68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5C04E-AD1A-5290-4A34-5C548CAD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3183-6D2C-4D42-8F91-83BD00B4335C}" type="datetimeFigureOut">
              <a:rPr lang="es-MX" smtClean="0"/>
              <a:t>29/04/2022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4ED57-10B5-E7CA-9560-DC3D0A40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46BA5-9F35-CC91-37F6-AF72FFEE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164E-2DA1-489F-8E04-1431A9E7C9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32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6001-1CE3-D7C8-B956-7FC75A3F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7197-3607-3039-EEB1-A19C8CE1E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65F82-1443-D96F-C6EA-BD86F6172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CCBED-7175-42AE-F9BB-C2B67899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3183-6D2C-4D42-8F91-83BD00B4335C}" type="datetimeFigureOut">
              <a:rPr lang="es-MX" smtClean="0"/>
              <a:t>29/04/2022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7D408-7196-7C23-C5FF-C6135E8A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87A6B-2233-652C-4BD2-6277B080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164E-2DA1-489F-8E04-1431A9E7C9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305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9468-A1B9-3866-5D6C-740813A0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D1D66-72D9-6251-F063-58A4BAC26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F4A34-1439-3196-C462-BBE4008D0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1AFCE-72F0-3820-7735-57502BA3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3183-6D2C-4D42-8F91-83BD00B4335C}" type="datetimeFigureOut">
              <a:rPr lang="es-MX" smtClean="0"/>
              <a:t>29/04/2022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1BF1F-9662-25B1-C65F-D65CA609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7AD18-37CA-A0AC-88E3-F1C72A77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164E-2DA1-489F-8E04-1431A9E7C9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26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836C6-EE17-F4A3-D157-62B7014D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38488-8AE3-6B9A-2248-3761E3C5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A1D96-9D69-049B-4DA9-43DE7E435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3183-6D2C-4D42-8F91-83BD00B4335C}" type="datetimeFigureOut">
              <a:rPr lang="es-MX" smtClean="0"/>
              <a:t>29/04/2022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9F85-43DC-1227-8D5A-820F20971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B764E-39B1-425A-A69F-D7A2E9CC4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164E-2DA1-489F-8E04-1431A9E7C9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581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7331-1A32-B704-A808-819AA4657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711DE-31FC-9459-3AA3-DDD168545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60A79-3B09-8995-2AC0-D8FD1323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8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7755A9-6C1E-5CE5-8AB3-9048EEA29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4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85719C-5536-A6BC-5179-82E31AD54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8DECC-BF5C-B0C2-7034-C4051D42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2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E4401-3677-C6C8-F6A3-5A0E22583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0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Gonzalez</dc:creator>
  <cp:lastModifiedBy>Joaquin Gonzalez</cp:lastModifiedBy>
  <cp:revision>1</cp:revision>
  <dcterms:created xsi:type="dcterms:W3CDTF">2022-04-29T22:49:11Z</dcterms:created>
  <dcterms:modified xsi:type="dcterms:W3CDTF">2022-04-29T22:53:07Z</dcterms:modified>
</cp:coreProperties>
</file>