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FDE8-774E-41E9-BE6B-3CB81F87F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E37D6-FB74-499F-BB08-743D9A607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12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67D97-459B-42A7-A9B3-15D2C553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0A802-49F5-4F78-9244-556FD059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71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18431-71C6-4881-80FC-5790589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B6450-0BFE-4169-8665-F289A032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1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8511-2AA5-4E14-AD85-9551134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D6F06-245B-402D-8B99-11F682AF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0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1A81-7E3D-4FFE-9052-B55A189B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A8D05-DD30-4BA2-9B4C-270E6F19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7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Joaquín Jara León</dc:creator>
  <cp:lastModifiedBy>Joaquín Jara León</cp:lastModifiedBy>
  <cp:revision>1</cp:revision>
  <dcterms:created xsi:type="dcterms:W3CDTF">2023-10-03T02:35:40Z</dcterms:created>
  <dcterms:modified xsi:type="dcterms:W3CDTF">2023-10-03T02:35:49Z</dcterms:modified>
</cp:coreProperties>
</file>