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EF4-D1FA-439D-8DD7-38F57DB6D027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7B83-EB4B-4EBC-980C-01E59EDFD9FD}" type="slidenum">
              <a:rPr lang="es-AR" smtClean="0"/>
              <a:t>‹#›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0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EF4-D1FA-439D-8DD7-38F57DB6D027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7B83-EB4B-4EBC-980C-01E59EDFD9F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631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EF4-D1FA-439D-8DD7-38F57DB6D027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7B83-EB4B-4EBC-980C-01E59EDFD9F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67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EF4-D1FA-439D-8DD7-38F57DB6D027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7B83-EB4B-4EBC-980C-01E59EDFD9F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4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EF4-D1FA-439D-8DD7-38F57DB6D027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7B83-EB4B-4EBC-980C-01E59EDFD9FD}" type="slidenum">
              <a:rPr lang="es-AR" smtClean="0"/>
              <a:t>‹#›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5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EF4-D1FA-439D-8DD7-38F57DB6D027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7B83-EB4B-4EBC-980C-01E59EDFD9F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491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EF4-D1FA-439D-8DD7-38F57DB6D027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7B83-EB4B-4EBC-980C-01E59EDFD9F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094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EF4-D1FA-439D-8DD7-38F57DB6D027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7B83-EB4B-4EBC-980C-01E59EDFD9F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02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EF4-D1FA-439D-8DD7-38F57DB6D027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7B83-EB4B-4EBC-980C-01E59EDFD9F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585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733EF4-D1FA-439D-8DD7-38F57DB6D027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4E7B83-EB4B-4EBC-980C-01E59EDFD9F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82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3EF4-D1FA-439D-8DD7-38F57DB6D027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7B83-EB4B-4EBC-980C-01E59EDFD9F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184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733EF4-D1FA-439D-8DD7-38F57DB6D027}" type="datetimeFigureOut">
              <a:rPr lang="es-AR" smtClean="0"/>
              <a:t>8/5/2020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4E7B83-EB4B-4EBC-980C-01E59EDFD9FD}" type="slidenum">
              <a:rPr lang="es-AR" smtClean="0"/>
              <a:t>‹#›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11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Big Sur ¿La mejor burger de Palermo? – #Burgerfacts">
            <a:extLst>
              <a:ext uri="{FF2B5EF4-FFF2-40B4-BE49-F238E27FC236}">
                <a16:creationId xmlns:a16="http://schemas.microsoft.com/office/drawing/2014/main" id="{E067E313-9E9D-4257-AF77-529837561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2" r="17376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A8077D8-176B-4B43-935A-E21B0418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/>
              <a:t>IBM Data Science Capstone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2390264-B230-42D8-A5BE-556C1492C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400" b="1" i="1" cap="all" spc="200">
                <a:latin typeface="+mj-lt"/>
              </a:rPr>
              <a:t>Opening a new fast food joint in CABA, Argentina</a:t>
            </a:r>
            <a:endParaRPr lang="en-US" sz="2400" b="1" cap="all" spc="200">
              <a:latin typeface="+mj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2515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D22A0-77FE-49BB-BE10-EC7B7767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Introduction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EAEF2-48F4-47A3-A897-04564979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510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CABA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most</a:t>
            </a:r>
            <a:r>
              <a:rPr lang="es-AR" dirty="0"/>
              <a:t> popular and </a:t>
            </a:r>
            <a:r>
              <a:rPr lang="es-AR" dirty="0" err="1"/>
              <a:t>populated</a:t>
            </a:r>
            <a:r>
              <a:rPr lang="es-AR" dirty="0"/>
              <a:t> </a:t>
            </a:r>
            <a:r>
              <a:rPr lang="es-AR" dirty="0" err="1"/>
              <a:t>city</a:t>
            </a:r>
            <a:r>
              <a:rPr lang="es-AR" dirty="0"/>
              <a:t> in Argentina </a:t>
            </a:r>
            <a:r>
              <a:rPr lang="es-AR" dirty="0" err="1"/>
              <a:t>made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48 </a:t>
            </a:r>
            <a:r>
              <a:rPr lang="es-AR" dirty="0" err="1"/>
              <a:t>neighborhoods</a:t>
            </a:r>
            <a:r>
              <a:rPr lang="es-A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In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last</a:t>
            </a:r>
            <a:r>
              <a:rPr lang="es-AR" dirty="0"/>
              <a:t> </a:t>
            </a:r>
            <a:r>
              <a:rPr lang="es-AR" dirty="0" err="1"/>
              <a:t>few</a:t>
            </a:r>
            <a:r>
              <a:rPr lang="es-AR" dirty="0"/>
              <a:t> </a:t>
            </a:r>
            <a:r>
              <a:rPr lang="es-AR" dirty="0" err="1"/>
              <a:t>years</a:t>
            </a:r>
            <a:r>
              <a:rPr lang="es-AR" dirty="0"/>
              <a:t> </a:t>
            </a:r>
            <a:r>
              <a:rPr lang="es-AR" dirty="0" err="1"/>
              <a:t>there</a:t>
            </a:r>
            <a:r>
              <a:rPr lang="es-AR" dirty="0"/>
              <a:t> has </a:t>
            </a:r>
            <a:r>
              <a:rPr lang="es-AR" dirty="0" err="1"/>
              <a:t>been</a:t>
            </a:r>
            <a:r>
              <a:rPr lang="es-AR" dirty="0"/>
              <a:t> a tren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opening</a:t>
            </a:r>
            <a:r>
              <a:rPr lang="es-AR" dirty="0"/>
              <a:t> </a:t>
            </a:r>
            <a:r>
              <a:rPr lang="es-AR" dirty="0" err="1"/>
              <a:t>fast</a:t>
            </a:r>
            <a:r>
              <a:rPr lang="es-AR" dirty="0"/>
              <a:t> </a:t>
            </a:r>
            <a:r>
              <a:rPr lang="es-AR" dirty="0" err="1"/>
              <a:t>food</a:t>
            </a:r>
            <a:r>
              <a:rPr lang="es-AR" dirty="0"/>
              <a:t> </a:t>
            </a:r>
            <a:r>
              <a:rPr lang="es-AR" dirty="0" err="1"/>
              <a:t>joints</a:t>
            </a:r>
            <a:endParaRPr lang="es-AR" dirty="0"/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In </a:t>
            </a:r>
            <a:r>
              <a:rPr lang="es-AR" dirty="0" err="1"/>
              <a:t>this</a:t>
            </a:r>
            <a:r>
              <a:rPr lang="es-AR" dirty="0"/>
              <a:t> final </a:t>
            </a:r>
            <a:r>
              <a:rPr lang="es-AR" dirty="0" err="1"/>
              <a:t>Capstone</a:t>
            </a:r>
            <a:r>
              <a:rPr lang="es-AR" dirty="0"/>
              <a:t> I am </a:t>
            </a:r>
            <a:r>
              <a:rPr lang="es-AR" dirty="0" err="1"/>
              <a:t>going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analyze</a:t>
            </a:r>
            <a:r>
              <a:rPr lang="es-AR" dirty="0"/>
              <a:t> </a:t>
            </a:r>
            <a:r>
              <a:rPr lang="es-AR" dirty="0" err="1"/>
              <a:t>which</a:t>
            </a:r>
            <a:r>
              <a:rPr lang="es-AR" dirty="0"/>
              <a:t> </a:t>
            </a:r>
            <a:r>
              <a:rPr lang="es-AR" dirty="0" err="1"/>
              <a:t>naighborhood</a:t>
            </a:r>
            <a:r>
              <a:rPr lang="es-AR" dirty="0"/>
              <a:t> in CABA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best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open a new </a:t>
            </a:r>
            <a:r>
              <a:rPr lang="es-AR" dirty="0" err="1"/>
              <a:t>fast</a:t>
            </a:r>
            <a:r>
              <a:rPr lang="es-AR" dirty="0"/>
              <a:t> </a:t>
            </a:r>
            <a:r>
              <a:rPr lang="es-AR" dirty="0" err="1"/>
              <a:t>food</a:t>
            </a:r>
            <a:r>
              <a:rPr lang="es-AR" dirty="0"/>
              <a:t> </a:t>
            </a:r>
            <a:r>
              <a:rPr lang="es-AR" dirty="0" err="1"/>
              <a:t>joint</a:t>
            </a:r>
            <a:r>
              <a:rPr lang="es-A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do </a:t>
            </a:r>
            <a:r>
              <a:rPr lang="es-AR" dirty="0" err="1"/>
              <a:t>that</a:t>
            </a:r>
            <a:r>
              <a:rPr lang="es-AR" dirty="0"/>
              <a:t> </a:t>
            </a:r>
            <a:r>
              <a:rPr lang="es-AR" dirty="0" err="1"/>
              <a:t>i´m</a:t>
            </a:r>
            <a:r>
              <a:rPr lang="es-AR" dirty="0"/>
              <a:t> </a:t>
            </a:r>
            <a:r>
              <a:rPr lang="es-AR" dirty="0" err="1"/>
              <a:t>using</a:t>
            </a:r>
            <a:r>
              <a:rPr lang="es-AR" dirty="0"/>
              <a:t> K-</a:t>
            </a:r>
            <a:r>
              <a:rPr lang="es-AR" dirty="0" err="1"/>
              <a:t>Means</a:t>
            </a:r>
            <a:r>
              <a:rPr lang="es-AR" dirty="0"/>
              <a:t> </a:t>
            </a:r>
            <a:r>
              <a:rPr lang="es-AR" dirty="0" err="1"/>
              <a:t>Clustering</a:t>
            </a:r>
            <a:r>
              <a:rPr lang="es-AR" dirty="0"/>
              <a:t> in </a:t>
            </a:r>
            <a:r>
              <a:rPr lang="es-AR" dirty="0" err="1"/>
              <a:t>order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get</a:t>
            </a:r>
            <a:r>
              <a:rPr lang="es-AR" dirty="0"/>
              <a:t> </a:t>
            </a:r>
            <a:r>
              <a:rPr lang="es-AR" dirty="0" err="1"/>
              <a:t>relevant</a:t>
            </a:r>
            <a:r>
              <a:rPr lang="es-AR" dirty="0"/>
              <a:t> </a:t>
            </a:r>
            <a:r>
              <a:rPr lang="es-AR" dirty="0" err="1"/>
              <a:t>information</a:t>
            </a:r>
            <a:r>
              <a:rPr lang="es-AR" dirty="0"/>
              <a:t> </a:t>
            </a:r>
            <a:r>
              <a:rPr lang="es-AR" dirty="0" err="1"/>
              <a:t>about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neighborhoods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07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241CF-A779-4289-8460-BF494817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Data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E6F5D2-2AA0-4F4B-8E27-4D04CAD8F0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12430" y="2805198"/>
            <a:ext cx="7967456" cy="3460183"/>
          </a:xfrm>
          <a:prstGeom prst="rect">
            <a:avLst/>
          </a:prstGeom>
        </p:spPr>
      </p:pic>
      <p:pic>
        <p:nvPicPr>
          <p:cNvPr id="3074" name="Picture 2" descr="Wikipedia - Wikipedia, la enciclopedia libre">
            <a:extLst>
              <a:ext uri="{FF2B5EF4-FFF2-40B4-BE49-F238E27FC236}">
                <a16:creationId xmlns:a16="http://schemas.microsoft.com/office/drawing/2014/main" id="{6F43CCA2-66DC-4824-8880-3B7CD52D2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8" y="3111085"/>
            <a:ext cx="3121379" cy="284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ursquare se divide en dos y comienza una nueva era">
            <a:extLst>
              <a:ext uri="{FF2B5EF4-FFF2-40B4-BE49-F238E27FC236}">
                <a16:creationId xmlns:a16="http://schemas.microsoft.com/office/drawing/2014/main" id="{7AFE3ABD-8096-401E-A657-15E1E2D2F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397" y="623037"/>
            <a:ext cx="3613489" cy="180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31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7283-A254-4893-B2A1-8071A8BE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Methodology</a:t>
            </a:r>
            <a:endParaRPr lang="es-AR" dirty="0"/>
          </a:p>
        </p:txBody>
      </p:sp>
      <p:pic>
        <p:nvPicPr>
          <p:cNvPr id="4098" name="Picture 2" descr="Pandas - Wikipedia, la enciclopedia libre">
            <a:extLst>
              <a:ext uri="{FF2B5EF4-FFF2-40B4-BE49-F238E27FC236}">
                <a16:creationId xmlns:a16="http://schemas.microsoft.com/office/drawing/2014/main" id="{524849DD-EA44-41FC-B289-04C312C6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35" y="114893"/>
            <a:ext cx="3301965" cy="13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BA4743B-1137-418A-9FC8-454C02148B90}"/>
              </a:ext>
            </a:extLst>
          </p:cNvPr>
          <p:cNvSpPr/>
          <p:nvPr/>
        </p:nvSpPr>
        <p:spPr>
          <a:xfrm>
            <a:off x="3312353" y="3528873"/>
            <a:ext cx="563713" cy="32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2A84577-7BB8-4AEC-8382-FD253BDA3D06}"/>
              </a:ext>
            </a:extLst>
          </p:cNvPr>
          <p:cNvSpPr/>
          <p:nvPr/>
        </p:nvSpPr>
        <p:spPr>
          <a:xfrm>
            <a:off x="7638820" y="3528873"/>
            <a:ext cx="563713" cy="32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Picture 6" descr="GitHub - striglia/geocoder: Geocoder is a geocoding library ...">
            <a:extLst>
              <a:ext uri="{FF2B5EF4-FFF2-40B4-BE49-F238E27FC236}">
                <a16:creationId xmlns:a16="http://schemas.microsoft.com/office/drawing/2014/main" id="{8D4DB49D-3889-4BE0-97A1-D5DA206C1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27" y="114893"/>
            <a:ext cx="2561827" cy="152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3E9E2C-994F-4F77-8879-AC85A7308A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92" y="2980640"/>
            <a:ext cx="2529840" cy="14249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940C17-6BFC-40C0-B657-1C8DF611C72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896240" y="2980640"/>
            <a:ext cx="3703320" cy="14554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A4EF5C-A975-4E19-A968-3BAAF0FE11F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281054" y="2749183"/>
            <a:ext cx="3560380" cy="20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A52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79A06C-B8F9-4D84-988A-4D488E0662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549" y="739266"/>
            <a:ext cx="3854945" cy="228405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A52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E79CF-17F9-4FDC-BEFC-A19DBBD1CE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549" y="4415405"/>
            <a:ext cx="3854945" cy="113720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CE08F-5AA7-4304-8CB7-C903FE1339A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44764" y="1272627"/>
            <a:ext cx="6410084" cy="43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947B115-37AD-4319-BC95-7F3DAA2DAD47}"/>
              </a:ext>
            </a:extLst>
          </p:cNvPr>
          <p:cNvSpPr/>
          <p:nvPr/>
        </p:nvSpPr>
        <p:spPr>
          <a:xfrm>
            <a:off x="3515557" y="5353235"/>
            <a:ext cx="3915053" cy="73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F5EF72-DEFA-464C-BF83-DCEAD9D2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AR" dirty="0"/>
            </a:br>
            <a:r>
              <a:rPr lang="es-AR" dirty="0" err="1"/>
              <a:t>Results</a:t>
            </a:r>
            <a:endParaRPr lang="es-A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A36FDB6-28CE-4ACC-A52C-5551DA21E87D}"/>
              </a:ext>
            </a:extLst>
          </p:cNvPr>
          <p:cNvSpPr/>
          <p:nvPr/>
        </p:nvSpPr>
        <p:spPr>
          <a:xfrm>
            <a:off x="2491074" y="1907589"/>
            <a:ext cx="72708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Cluster 1:</a:t>
            </a:r>
            <a:r>
              <a:rPr lang="en-US" dirty="0"/>
              <a:t> has a more varied mix of joints.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Cluster 2:</a:t>
            </a:r>
            <a:r>
              <a:rPr lang="en-US" dirty="0"/>
              <a:t> is also varied but with more BBQ joints over any other type of joint.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Result is affected by the quarantine and covid-19</a:t>
            </a:r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8A1D166-4B0E-4D24-BD04-98C3CC6E639F}"/>
              </a:ext>
            </a:extLst>
          </p:cNvPr>
          <p:cNvSpPr/>
          <p:nvPr/>
        </p:nvSpPr>
        <p:spPr>
          <a:xfrm>
            <a:off x="3565272" y="5433503"/>
            <a:ext cx="3865338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s-AR" sz="32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Cluster</a:t>
            </a:r>
            <a:r>
              <a:rPr lang="es-AR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17058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IBM Data Science Capstone</vt:lpstr>
      <vt:lpstr>Introduction</vt:lpstr>
      <vt:lpstr>Data</vt:lpstr>
      <vt:lpstr>Methodology</vt:lpstr>
      <vt:lpstr>PowerPoint Presentation</vt:lpstr>
      <vt:lpstr>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</dc:title>
  <dc:creator>Joaquin Minvielle</dc:creator>
  <cp:lastModifiedBy>Joaquin Minvielle</cp:lastModifiedBy>
  <cp:revision>1</cp:revision>
  <dcterms:created xsi:type="dcterms:W3CDTF">2020-05-08T16:48:22Z</dcterms:created>
  <dcterms:modified xsi:type="dcterms:W3CDTF">2020-05-08T16:48:29Z</dcterms:modified>
</cp:coreProperties>
</file>