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926625"/>
  <p:embeddedFontLst>
    <p:embeddedFont>
      <p:font typeface="Roboto"/>
      <p:regular r:id="rId7"/>
      <p:bold r:id="rId8"/>
      <p:italic r:id="rId9"/>
      <p:boldItalic r:id="rId10"/>
    </p:embeddedFont>
    <p:embeddedFont>
      <p:font typeface="Merriweather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a1ve5bMeJiqJyurD9meIDlENo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Merriweather-italic.fntdata"/><Relationship Id="rId12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5" Type="http://customschemas.google.com/relationships/presentationmetadata" Target="metadata"/><Relationship Id="rId14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52438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71800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452438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ee4a2f7711_0_4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" name="Google Shape;15;gee4a2f7711_0_4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gee4a2f7711_0_4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gee4a2f7711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e4a2f7711_0_49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ee4a2f7711_0_49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gee4a2f7711_0_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e4a2f7711_0_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e4a2f7711_0_55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6" name="Google Shape;66;gee4a2f7711_0_55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7" name="Google Shape;67;gee4a2f7711_0_55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ee4a2f7711_0_55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ee4a2f7711_0_55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ee4a2f7711_0_55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ee4a2f7711_0_9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Google Shape;20;gee4a2f7711_0_9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" name="Google Shape;21;gee4a2f7711_0_9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gee4a2f7711_0_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ee4a2f7711_0_14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gee4a2f7711_0_14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Google Shape;26;gee4a2f7711_0_14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" name="Google Shape;27;gee4a2f7711_0_14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gee4a2f7711_0_14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9" name="Google Shape;29;gee4a2f7711_0_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ee4a2f7711_0_21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gee4a2f7711_0_21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gee4a2f7711_0_21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gee4a2f7711_0_21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5" name="Google Shape;35;gee4a2f7711_0_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e4a2f7711_0_27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ee4a2f7711_0_27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ee4a2f7711_0_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ee4a2f7711_0_31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ee4a2f7711_0_31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gee4a2f7711_0_31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gee4a2f7711_0_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e4a2f7711_0_36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gee4a2f7711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e4a2f7711_0_3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ee4a2f7711_0_39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ee4a2f7711_0_39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gee4a2f7711_0_39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3" name="Google Shape;53;gee4a2f7711_0_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e4a2f7711_0_45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ee4a2f7711_0_45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gee4a2f7711_0_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e4a2f7711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" name="Google Shape;11;gee4a2f7711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gee4a2f7711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>
            <p:ph type="title"/>
          </p:nvPr>
        </p:nvSpPr>
        <p:spPr>
          <a:xfrm>
            <a:off x="2252255" y="33724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b="1" lang="es-AR" sz="1800"/>
              <a:t>Universidad de Belgrano – FITI</a:t>
            </a:r>
            <a:br>
              <a:rPr b="1" lang="es-AR" sz="1400"/>
            </a:br>
            <a:r>
              <a:rPr b="1" lang="es-AR" sz="1600"/>
              <a:t>Diseño de Compiladores</a:t>
            </a:r>
            <a:br>
              <a:rPr b="1" lang="es-AR" sz="1600"/>
            </a:br>
            <a:r>
              <a:rPr b="1" lang="es-AR" sz="1600"/>
              <a:t>28/09/2017</a:t>
            </a:r>
            <a:endParaRPr b="1" sz="1600"/>
          </a:p>
        </p:txBody>
      </p:sp>
      <p:sp>
        <p:nvSpPr>
          <p:cNvPr id="76" name="Google Shape;76;p1"/>
          <p:cNvSpPr txBox="1"/>
          <p:nvPr>
            <p:ph idx="1" type="body"/>
          </p:nvPr>
        </p:nvSpPr>
        <p:spPr>
          <a:xfrm>
            <a:off x="2221085" y="1446785"/>
            <a:ext cx="8915400" cy="4819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AR" sz="1200"/>
              <a:t>1. Dado el lenguaje formado por expresiones aritméticas con multiplicación y suma como únicos operadores y uso de paréntesis, empleado especialmente para modificar prioridades, como, por ejemplo, (2+34)*5. Los operandos son solo números enteros sin signo,  mayores o iguales a 1 y menores e iguales a 5.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s-AR" sz="1200"/>
              <a:t>A) Declarar el scanner correspondiente, identificando patrones y completar la tabla con todos los lexemas y tokens hallados en la expresión anterior.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s-AR" sz="1200"/>
              <a:t>B) Declarar el parser correspondiente, identificando terminales, no terminales, axioma y reglas.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s-AR" sz="1200"/>
              <a:t>C) Dé un ejemplo de error léxico y sintáctico.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s-AR" sz="1200"/>
              <a:t>D) Construir el árbol de análisis sintáctico para la siguiente expresión: 1+2*(3+4)+5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s-AR" sz="1200"/>
              <a:t>E) ¿Cuál es la menor expresión que se puede derivar desde la GIC? Escriba y justifique su respuesta.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s-AR" sz="1200"/>
              <a:t>F) Intente compilar la expresión 1+2++3. Clasifique y muestre en el programa su error correspondiente.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-AR" sz="1200"/>
              <a:t>2. Completar: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s-AR" sz="1200"/>
              <a:t>A) El proceso de compilación está formado por dos etapas: 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s-AR" sz="1200"/>
              <a:t>B) La primer etapa está formada por tres fases: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-AR" sz="1200"/>
              <a:t>3. Esquematice con inputs y outputs las tres fases.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-AR" sz="1200"/>
              <a:t>4. Escriba un analizador léxico que reconozca “Identificadores sobre el alfabeto {%,&amp;} cuyas palabras verifican las siguientes restricciones: Si una palabra tiene menos de cinco &amp;, entonces tiene un numero par de &amp;. Si una palabra tiene cinco &amp; o más, entonces contiene un número impar de &amp;. Cualquier palabra contiene al menos un &amp;.Informar al usuario cada situación.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2016-08-21T14:39:29Z</dcterms:created>
  <dc:creator>Pablo Pandolfo</dc:creator>
</cp:coreProperties>
</file>