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Emmet, Medidas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es </a:t>
            </a:r>
            <a:r>
              <a:rPr lang="en-US" dirty="0"/>
              <a:t>Emmet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Emmet es un plugin que nos ayuda a escribir código. Con solo presionar unas teclas la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r>
              <a:rPr lang="en-US" dirty="0" smtClean="0"/>
              <a:t> de HTML se </a:t>
            </a:r>
            <a:r>
              <a:rPr lang="en-US" dirty="0" err="1" smtClean="0"/>
              <a:t>escribira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sola,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describir</a:t>
            </a:r>
            <a:r>
              <a:rPr lang="en-US" dirty="0" smtClean="0"/>
              <a:t> un </a:t>
            </a:r>
            <a:r>
              <a:rPr lang="en-US" dirty="0" err="1" smtClean="0"/>
              <a:t>ejemplo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Esto</a:t>
            </a:r>
            <a:r>
              <a:rPr lang="en-US" dirty="0" smtClean="0"/>
              <a:t> nos </a:t>
            </a:r>
            <a:r>
              <a:rPr lang="en-US" dirty="0" err="1" smtClean="0"/>
              <a:t>sirve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reducir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un </a:t>
            </a:r>
            <a:r>
              <a:rPr lang="en-US" dirty="0" err="1" smtClean="0"/>
              <a:t>proyecto</a:t>
            </a:r>
            <a:r>
              <a:rPr lang="en-US" dirty="0" smtClean="0"/>
              <a:t>, o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tienes</a:t>
            </a:r>
            <a:r>
              <a:rPr lang="en-US" dirty="0" smtClean="0"/>
              <a:t> </a:t>
            </a:r>
            <a:r>
              <a:rPr lang="en-US" dirty="0" err="1" smtClean="0"/>
              <a:t>flojera</a:t>
            </a:r>
            <a:r>
              <a:rPr lang="en-US" dirty="0" smtClean="0"/>
              <a:t> de escribir.</a:t>
            </a:r>
          </a:p>
        </p:txBody>
      </p:sp>
    </p:spTree>
    <p:extLst>
      <p:ext uri="{BB962C8B-B14F-4D97-AF65-F5344CB8AC3E}">
        <p14:creationId xmlns:p14="http://schemas.microsoft.com/office/powerpoint/2010/main" val="13796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89267"/>
            <a:ext cx="7662864" cy="4251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Entrada</a:t>
            </a:r>
            <a:r>
              <a:rPr lang="en-US" dirty="0" smtClean="0"/>
              <a:t>: html + (</a:t>
            </a:r>
            <a:r>
              <a:rPr lang="en-US" dirty="0" err="1" smtClean="0"/>
              <a:t>Tecla</a:t>
            </a:r>
            <a:r>
              <a:rPr lang="en-US" dirty="0" smtClean="0"/>
              <a:t> Tab) = ! + (</a:t>
            </a:r>
            <a:r>
              <a:rPr lang="en-US" dirty="0" err="1" smtClean="0"/>
              <a:t>Tecla</a:t>
            </a:r>
            <a:r>
              <a:rPr lang="en-US" dirty="0" smtClean="0"/>
              <a:t> Tab).</a:t>
            </a:r>
          </a:p>
          <a:p>
            <a:pPr marL="0" indent="0">
              <a:buNone/>
            </a:pPr>
            <a:r>
              <a:rPr lang="en-US" dirty="0" err="1" smtClean="0"/>
              <a:t>Salida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aptura de pantalla 2019-03-14 a la(s) 21.21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099"/>
            <a:ext cx="9144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9775" y="2413262"/>
            <a:ext cx="7662864" cy="3624001"/>
          </a:xfrm>
        </p:spPr>
        <p:txBody>
          <a:bodyPr/>
          <a:lstStyle/>
          <a:p>
            <a:r>
              <a:rPr lang="es-ES" dirty="0" smtClean="0"/>
              <a:t>Entrada: </a:t>
            </a:r>
            <a:r>
              <a:rPr lang="es-ES" dirty="0" err="1" smtClean="0"/>
              <a:t>div.slider</a:t>
            </a:r>
            <a:r>
              <a:rPr lang="es-ES" dirty="0" smtClean="0"/>
              <a:t>*4 </a:t>
            </a:r>
          </a:p>
          <a:p>
            <a:pPr marL="0" indent="0">
              <a:buNone/>
            </a:pPr>
            <a:r>
              <a:rPr lang="es-ES" dirty="0" smtClean="0"/>
              <a:t>Salida: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31" y="3876413"/>
            <a:ext cx="7488810" cy="25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smtClean="0"/>
              <a:t>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medidas</a:t>
            </a:r>
            <a:r>
              <a:rPr lang="en-US" dirty="0" smtClean="0"/>
              <a:t> viewport?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Las </a:t>
            </a:r>
            <a:r>
              <a:rPr lang="en-US" dirty="0" err="1"/>
              <a:t>medidas</a:t>
            </a:r>
            <a:r>
              <a:rPr lang="en-US" dirty="0"/>
              <a:t> </a:t>
            </a:r>
            <a:r>
              <a:rPr lang="en-US" dirty="0" err="1"/>
              <a:t>vh</a:t>
            </a:r>
            <a:r>
              <a:rPr lang="en-US" dirty="0"/>
              <a:t> y </a:t>
            </a:r>
            <a:r>
              <a:rPr lang="en-US" dirty="0" err="1"/>
              <a:t>vw</a:t>
            </a:r>
            <a:r>
              <a:rPr lang="en-US" dirty="0"/>
              <a:t> son </a:t>
            </a:r>
            <a:r>
              <a:rPr lang="en-US" dirty="0" err="1"/>
              <a:t>medidas</a:t>
            </a:r>
            <a:r>
              <a:rPr lang="en-US" dirty="0"/>
              <a:t> </a:t>
            </a:r>
            <a:r>
              <a:rPr lang="en-US" dirty="0" err="1"/>
              <a:t>relativas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al viewport. </a:t>
            </a:r>
            <a:r>
              <a:rPr lang="en-US" dirty="0" err="1"/>
              <a:t>Vh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a la </a:t>
            </a:r>
            <a:r>
              <a:rPr lang="en-US" dirty="0" err="1"/>
              <a:t>centésima</a:t>
            </a:r>
            <a:r>
              <a:rPr lang="en-US" dirty="0"/>
              <a:t> parte de la </a:t>
            </a:r>
            <a:r>
              <a:rPr lang="en-US" dirty="0" err="1"/>
              <a:t>altura</a:t>
            </a:r>
            <a:r>
              <a:rPr lang="en-US" dirty="0"/>
              <a:t> del viewport y </a:t>
            </a:r>
            <a:r>
              <a:rPr lang="en-US" dirty="0" err="1"/>
              <a:t>vw</a:t>
            </a:r>
            <a:r>
              <a:rPr lang="en-US" dirty="0"/>
              <a:t> a la </a:t>
            </a:r>
            <a:r>
              <a:rPr lang="en-US" dirty="0" err="1"/>
              <a:t>centésima</a:t>
            </a:r>
            <a:r>
              <a:rPr lang="en-US" dirty="0"/>
              <a:t> parte del </a:t>
            </a:r>
            <a:r>
              <a:rPr lang="en-US" dirty="0" err="1"/>
              <a:t>ancho</a:t>
            </a:r>
            <a:r>
              <a:rPr lang="en-US" dirty="0"/>
              <a:t> del viewport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vh</a:t>
            </a:r>
            <a:r>
              <a:rPr lang="en-US" dirty="0"/>
              <a:t> (viewport-height) = </a:t>
            </a:r>
            <a:r>
              <a:rPr lang="en-US" dirty="0" err="1"/>
              <a:t>Altura</a:t>
            </a:r>
            <a:r>
              <a:rPr lang="en-US" dirty="0"/>
              <a:t> de la </a:t>
            </a:r>
            <a:r>
              <a:rPr lang="en-US" dirty="0" err="1"/>
              <a:t>ventana</a:t>
            </a:r>
            <a:r>
              <a:rPr lang="en-US" dirty="0"/>
              <a:t> </a:t>
            </a:r>
            <a:r>
              <a:rPr lang="en-US" dirty="0" err="1"/>
              <a:t>gráfica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vw</a:t>
            </a:r>
            <a:r>
              <a:rPr lang="en-US" dirty="0"/>
              <a:t> (viewport-width) = </a:t>
            </a:r>
            <a:r>
              <a:rPr lang="en-US" dirty="0" err="1"/>
              <a:t>Anchura</a:t>
            </a:r>
            <a:r>
              <a:rPr lang="en-US" dirty="0"/>
              <a:t> de la </a:t>
            </a:r>
            <a:r>
              <a:rPr lang="en-US" dirty="0" err="1"/>
              <a:t>ventana</a:t>
            </a:r>
            <a:r>
              <a:rPr lang="en-US" dirty="0"/>
              <a:t> </a:t>
            </a:r>
            <a:r>
              <a:rPr lang="en-US" dirty="0" err="1"/>
              <a:t>gráfica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786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Ejemplos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height: 50vh</a:t>
            </a:r>
            <a:r>
              <a:rPr lang="en-US" dirty="0"/>
              <a:t>; (</a:t>
            </a:r>
            <a:r>
              <a:rPr lang="en-US" dirty="0" err="1"/>
              <a:t>altura</a:t>
            </a:r>
            <a:r>
              <a:rPr lang="en-US" dirty="0"/>
              <a:t> del 50% de la </a:t>
            </a:r>
            <a:r>
              <a:rPr lang="en-US" dirty="0" err="1"/>
              <a:t>altura</a:t>
            </a:r>
            <a:r>
              <a:rPr lang="en-US" dirty="0"/>
              <a:t> de la </a:t>
            </a:r>
            <a:r>
              <a:rPr lang="en-US" dirty="0" err="1"/>
              <a:t>ventana</a:t>
            </a:r>
            <a:r>
              <a:rPr lang="en-US" dirty="0"/>
              <a:t> </a:t>
            </a:r>
            <a:r>
              <a:rPr lang="en-US" dirty="0" err="1"/>
              <a:t>gráfica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1vh = 1% de la </a:t>
            </a:r>
            <a:r>
              <a:rPr lang="en-US" dirty="0" err="1"/>
              <a:t>altura</a:t>
            </a:r>
            <a:r>
              <a:rPr lang="en-US" dirty="0"/>
              <a:t> del viewport.</a:t>
            </a:r>
          </a:p>
          <a:p>
            <a:pPr marL="0" indent="0">
              <a:buNone/>
            </a:pPr>
            <a:r>
              <a:rPr lang="en-US" dirty="0"/>
              <a:t>100vh = </a:t>
            </a:r>
            <a:r>
              <a:rPr lang="en-US" dirty="0" err="1"/>
              <a:t>altura</a:t>
            </a:r>
            <a:r>
              <a:rPr lang="en-US" dirty="0"/>
              <a:t> del viewport.</a:t>
            </a:r>
          </a:p>
          <a:p>
            <a:pPr marL="0" indent="0">
              <a:buNone/>
            </a:pPr>
            <a:r>
              <a:rPr lang="en-US" dirty="0"/>
              <a:t>1vw = 1% del </a:t>
            </a:r>
            <a:r>
              <a:rPr lang="en-US" dirty="0" err="1"/>
              <a:t>ancho</a:t>
            </a:r>
            <a:r>
              <a:rPr lang="en-US" dirty="0"/>
              <a:t> del viewport.</a:t>
            </a:r>
          </a:p>
          <a:p>
            <a:pPr marL="0" indent="0">
              <a:buNone/>
            </a:pPr>
            <a:r>
              <a:rPr lang="en-US" dirty="0"/>
              <a:t>100vw = </a:t>
            </a:r>
            <a:r>
              <a:rPr lang="en-US" dirty="0" err="1"/>
              <a:t>ancho</a:t>
            </a:r>
            <a:r>
              <a:rPr lang="en-US" dirty="0"/>
              <a:t> del viewport.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115</TotalTime>
  <Words>203</Words>
  <Application>Microsoft Office PowerPoint</Application>
  <PresentationFormat>Presentación en pantalla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Calisto MT</vt:lpstr>
      <vt:lpstr>Wingdings</vt:lpstr>
      <vt:lpstr>Genesis</vt:lpstr>
      <vt:lpstr>Emmet, Medidas</vt:lpstr>
      <vt:lpstr>¿Qué es Emmet?</vt:lpstr>
      <vt:lpstr>Ejemplo:</vt:lpstr>
      <vt:lpstr>Ejemplo:</vt:lpstr>
      <vt:lpstr>¿Qué son las medidas viewport?</vt:lpstr>
      <vt:lpstr>Ejemplo:</vt:lpstr>
    </vt:vector>
  </TitlesOfParts>
  <Company>asfm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Emmet, Medidas</dc:title>
  <dc:creator>asfm asfm</dc:creator>
  <cp:lastModifiedBy>Alumnos</cp:lastModifiedBy>
  <cp:revision>14</cp:revision>
  <dcterms:created xsi:type="dcterms:W3CDTF">2019-03-15T02:24:42Z</dcterms:created>
  <dcterms:modified xsi:type="dcterms:W3CDTF">2019-03-15T19:21:08Z</dcterms:modified>
</cp:coreProperties>
</file>