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11" Type="http://schemas.openxmlformats.org/officeDocument/2006/relationships/slide" Target="slides/slide7.xml"/><Relationship Id="rId10" Type="http://schemas.openxmlformats.org/officeDocument/2006/relationships/slide" Target="slides/slide6.xml"/><Relationship Id="rId12" Type="http://schemas.openxmlformats.org/officeDocument/2006/relationships/slide" Target="slides/slide8.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s-419"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9" name="Google Shape;109;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8" name="Google Shape;118;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 name="Google Shape;125;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 name="Google Shape;131;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 name="Google Shape;137;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 name="Google Shape;146;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5" name="Google Shape;155;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4" name="Google Shape;164;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showMasterSp="0" type="title">
  <p:cSld name="TITLE">
    <p:spTree>
      <p:nvGrpSpPr>
        <p:cNvPr id="18" name="Shape 18"/>
        <p:cNvGrpSpPr/>
        <p:nvPr/>
      </p:nvGrpSpPr>
      <p:grpSpPr>
        <a:xfrm>
          <a:off x="0" y="0"/>
          <a:ext cx="0" cy="0"/>
          <a:chOff x="0" y="0"/>
          <a:chExt cx="0" cy="0"/>
        </a:xfrm>
      </p:grpSpPr>
      <p:sp>
        <p:nvSpPr>
          <p:cNvPr id="19" name="Google Shape;19;p2"/>
          <p:cNvSpPr/>
          <p:nvPr/>
        </p:nvSpPr>
        <p:spPr>
          <a:xfrm>
            <a:off x="0" y="0"/>
            <a:ext cx="12192000" cy="6858000"/>
          </a:xfrm>
          <a:prstGeom prst="rect">
            <a:avLst/>
          </a:prstGeom>
          <a:solidFill>
            <a:srgbClr val="59595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20" name="Google Shape;20;p2"/>
          <p:cNvSpPr/>
          <p:nvPr/>
        </p:nvSpPr>
        <p:spPr>
          <a:xfrm>
            <a:off x="1307870" y="1267730"/>
            <a:ext cx="9576262" cy="4307950"/>
          </a:xfrm>
          <a:prstGeom prst="rect">
            <a:avLst/>
          </a:prstGeom>
          <a:solidFill>
            <a:schemeClr val="lt1"/>
          </a:solidFill>
          <a:ln>
            <a:noFill/>
          </a:ln>
          <a:effectLst>
            <a:outerShdw blurRad="50800" rotWithShape="0" algn="ctr">
              <a:srgbClr val="000000">
                <a:alpha val="65882"/>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1447801" y="1411615"/>
            <a:ext cx="9296400" cy="4034770"/>
          </a:xfrm>
          <a:prstGeom prst="rect">
            <a:avLst/>
          </a:prstGeom>
          <a:noFill/>
          <a:ln cap="sq" cmpd="sng" w="9525">
            <a:solidFill>
              <a:srgbClr val="3F3F3F"/>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5135880" y="1267730"/>
            <a:ext cx="1920240" cy="73152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 name="Google Shape;23;p2"/>
          <p:cNvGrpSpPr/>
          <p:nvPr/>
        </p:nvGrpSpPr>
        <p:grpSpPr>
          <a:xfrm>
            <a:off x="5250180" y="1267730"/>
            <a:ext cx="1691640" cy="615934"/>
            <a:chOff x="5250180" y="1267730"/>
            <a:chExt cx="1691640" cy="615934"/>
          </a:xfrm>
        </p:grpSpPr>
        <p:cxnSp>
          <p:nvCxnSpPr>
            <p:cNvPr id="24" name="Google Shape;24;p2"/>
            <p:cNvCxnSpPr/>
            <p:nvPr/>
          </p:nvCxnSpPr>
          <p:spPr>
            <a:xfrm>
              <a:off x="5250180" y="1267730"/>
              <a:ext cx="0" cy="612648"/>
            </a:xfrm>
            <a:prstGeom prst="straightConnector1">
              <a:avLst/>
            </a:prstGeom>
            <a:solidFill>
              <a:srgbClr val="262626"/>
            </a:solidFill>
            <a:ln cap="flat" cmpd="sng" w="9525">
              <a:solidFill>
                <a:srgbClr val="FFFFFF"/>
              </a:solidFill>
              <a:prstDash val="solid"/>
              <a:miter lim="800000"/>
              <a:headEnd len="sm" w="sm" type="none"/>
              <a:tailEnd len="sm" w="sm" type="none"/>
            </a:ln>
          </p:spPr>
        </p:cxnSp>
        <p:cxnSp>
          <p:nvCxnSpPr>
            <p:cNvPr id="25" name="Google Shape;25;p2"/>
            <p:cNvCxnSpPr/>
            <p:nvPr/>
          </p:nvCxnSpPr>
          <p:spPr>
            <a:xfrm>
              <a:off x="6941820" y="1267730"/>
              <a:ext cx="0" cy="612648"/>
            </a:xfrm>
            <a:prstGeom prst="straightConnector1">
              <a:avLst/>
            </a:prstGeom>
            <a:solidFill>
              <a:srgbClr val="262626"/>
            </a:solidFill>
            <a:ln cap="flat" cmpd="sng" w="9525">
              <a:solidFill>
                <a:srgbClr val="FFFFFF"/>
              </a:solidFill>
              <a:prstDash val="solid"/>
              <a:miter lim="800000"/>
              <a:headEnd len="sm" w="sm" type="none"/>
              <a:tailEnd len="sm" w="sm" type="none"/>
            </a:ln>
          </p:spPr>
        </p:cxnSp>
        <p:cxnSp>
          <p:nvCxnSpPr>
            <p:cNvPr id="26" name="Google Shape;26;p2"/>
            <p:cNvCxnSpPr/>
            <p:nvPr/>
          </p:nvCxnSpPr>
          <p:spPr>
            <a:xfrm>
              <a:off x="5250180" y="1883664"/>
              <a:ext cx="1691640" cy="0"/>
            </a:xfrm>
            <a:prstGeom prst="straightConnector1">
              <a:avLst/>
            </a:prstGeom>
            <a:solidFill>
              <a:srgbClr val="262626"/>
            </a:solidFill>
            <a:ln cap="flat" cmpd="sng" w="9525">
              <a:solidFill>
                <a:srgbClr val="FFFFFF"/>
              </a:solidFill>
              <a:prstDash val="solid"/>
              <a:miter lim="800000"/>
              <a:headEnd len="sm" w="sm" type="none"/>
              <a:tailEnd len="sm" w="sm" type="none"/>
            </a:ln>
          </p:spPr>
        </p:cxnSp>
      </p:grpSp>
      <p:sp>
        <p:nvSpPr>
          <p:cNvPr id="27" name="Google Shape;27;p2"/>
          <p:cNvSpPr txBox="1"/>
          <p:nvPr>
            <p:ph type="ctrTitle"/>
          </p:nvPr>
        </p:nvSpPr>
        <p:spPr>
          <a:xfrm>
            <a:off x="1629103" y="2244830"/>
            <a:ext cx="8933796" cy="2437232"/>
          </a:xfrm>
          <a:prstGeom prst="rect">
            <a:avLst/>
          </a:prstGeom>
          <a:noFill/>
          <a:ln>
            <a:noFill/>
          </a:ln>
        </p:spPr>
        <p:txBody>
          <a:bodyPr anchorCtr="0" anchor="ctr" bIns="45700" lIns="91425" spcFirstLastPara="1" rIns="91425" wrap="square" tIns="45700">
            <a:normAutofit/>
          </a:bodyPr>
          <a:lstStyle>
            <a:lvl1pPr lvl="0" algn="ctr">
              <a:lnSpc>
                <a:spcPct val="83000"/>
              </a:lnSpc>
              <a:spcBef>
                <a:spcPts val="0"/>
              </a:spcBef>
              <a:spcAft>
                <a:spcPts val="0"/>
              </a:spcAft>
              <a:buClr>
                <a:srgbClr val="262626"/>
              </a:buClr>
              <a:buSzPts val="6000"/>
              <a:buFont typeface="Avenir"/>
              <a:buNone/>
              <a:defRPr b="0" sz="6000" cap="none">
                <a:solidFill>
                  <a:srgbClr val="262626"/>
                </a:solidFill>
                <a:latin typeface="Avenir"/>
                <a:ea typeface="Avenir"/>
                <a:cs typeface="Avenir"/>
                <a:sym typeface="Avenir"/>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2"/>
          <p:cNvSpPr txBox="1"/>
          <p:nvPr>
            <p:ph idx="1" type="subTitle"/>
          </p:nvPr>
        </p:nvSpPr>
        <p:spPr>
          <a:xfrm>
            <a:off x="1629101" y="4682062"/>
            <a:ext cx="8936846" cy="457201"/>
          </a:xfrm>
          <a:prstGeom prst="rect">
            <a:avLst/>
          </a:prstGeom>
          <a:noFill/>
          <a:ln>
            <a:noFill/>
          </a:ln>
        </p:spPr>
        <p:txBody>
          <a:bodyPr anchorCtr="0" anchor="t" bIns="45700" lIns="91425" spcFirstLastPara="1" rIns="91425" wrap="square" tIns="45700">
            <a:normAutofit/>
          </a:bodyPr>
          <a:lstStyle>
            <a:lvl1pPr lvl="0" algn="ctr">
              <a:lnSpc>
                <a:spcPct val="110000"/>
              </a:lnSpc>
              <a:spcBef>
                <a:spcPts val="0"/>
              </a:spcBef>
              <a:spcAft>
                <a:spcPts val="0"/>
              </a:spcAft>
              <a:buSzPts val="1800"/>
              <a:buNone/>
              <a:defRPr sz="1800">
                <a:solidFill>
                  <a:srgbClr val="0C0C0C"/>
                </a:solidFill>
              </a:defRPr>
            </a:lvl1pPr>
            <a:lvl2pPr lvl="1" algn="ctr">
              <a:lnSpc>
                <a:spcPct val="100000"/>
              </a:lnSpc>
              <a:spcBef>
                <a:spcPts val="500"/>
              </a:spcBef>
              <a:spcAft>
                <a:spcPts val="0"/>
              </a:spcAft>
              <a:buSzPts val="1600"/>
              <a:buNone/>
              <a:defRPr sz="1600"/>
            </a:lvl2pPr>
            <a:lvl3pPr lvl="2" algn="ctr">
              <a:lnSpc>
                <a:spcPct val="100000"/>
              </a:lnSpc>
              <a:spcBef>
                <a:spcPts val="500"/>
              </a:spcBef>
              <a:spcAft>
                <a:spcPts val="0"/>
              </a:spcAft>
              <a:buSzPts val="1600"/>
              <a:buNone/>
              <a:defRPr sz="1600"/>
            </a:lvl3pPr>
            <a:lvl4pPr lvl="3" algn="ctr">
              <a:lnSpc>
                <a:spcPct val="100000"/>
              </a:lnSpc>
              <a:spcBef>
                <a:spcPts val="500"/>
              </a:spcBef>
              <a:spcAft>
                <a:spcPts val="0"/>
              </a:spcAft>
              <a:buSzPts val="1600"/>
              <a:buNone/>
              <a:defRPr sz="1600"/>
            </a:lvl4pPr>
            <a:lvl5pPr lvl="4" algn="ctr">
              <a:lnSpc>
                <a:spcPct val="100000"/>
              </a:lnSpc>
              <a:spcBef>
                <a:spcPts val="500"/>
              </a:spcBef>
              <a:spcAft>
                <a:spcPts val="0"/>
              </a:spcAft>
              <a:buSzPts val="1600"/>
              <a:buNone/>
              <a:defRPr sz="1600"/>
            </a:lvl5pPr>
            <a:lvl6pPr lvl="5" algn="ctr">
              <a:lnSpc>
                <a:spcPct val="100000"/>
              </a:lnSpc>
              <a:spcBef>
                <a:spcPts val="500"/>
              </a:spcBef>
              <a:spcAft>
                <a:spcPts val="0"/>
              </a:spcAft>
              <a:buSzPts val="1600"/>
              <a:buNone/>
              <a:defRPr sz="1600"/>
            </a:lvl6pPr>
            <a:lvl7pPr lvl="6" algn="ctr">
              <a:lnSpc>
                <a:spcPct val="100000"/>
              </a:lnSpc>
              <a:spcBef>
                <a:spcPts val="500"/>
              </a:spcBef>
              <a:spcAft>
                <a:spcPts val="0"/>
              </a:spcAft>
              <a:buSzPts val="1600"/>
              <a:buNone/>
              <a:defRPr sz="1600"/>
            </a:lvl7pPr>
            <a:lvl8pPr lvl="7" algn="ctr">
              <a:lnSpc>
                <a:spcPct val="100000"/>
              </a:lnSpc>
              <a:spcBef>
                <a:spcPts val="500"/>
              </a:spcBef>
              <a:spcAft>
                <a:spcPts val="0"/>
              </a:spcAft>
              <a:buSzPts val="1600"/>
              <a:buNone/>
              <a:defRPr sz="1600"/>
            </a:lvl8pPr>
            <a:lvl9pPr lvl="8" algn="ctr">
              <a:lnSpc>
                <a:spcPct val="100000"/>
              </a:lnSpc>
              <a:spcBef>
                <a:spcPts val="500"/>
              </a:spcBef>
              <a:spcAft>
                <a:spcPts val="0"/>
              </a:spcAft>
              <a:buSzPts val="1600"/>
              <a:buNone/>
              <a:defRPr sz="1600"/>
            </a:lvl9pPr>
          </a:lstStyle>
          <a:p/>
        </p:txBody>
      </p:sp>
      <p:sp>
        <p:nvSpPr>
          <p:cNvPr id="29" name="Google Shape;29;p2"/>
          <p:cNvSpPr txBox="1"/>
          <p:nvPr>
            <p:ph idx="10" type="dt"/>
          </p:nvPr>
        </p:nvSpPr>
        <p:spPr>
          <a:xfrm>
            <a:off x="5318760" y="1341256"/>
            <a:ext cx="1554480" cy="485546"/>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sz="1300">
                <a:solidFill>
                  <a:srgbClr val="FFFFFF"/>
                </a:solidFill>
                <a:latin typeface="Avenir"/>
                <a:ea typeface="Avenir"/>
                <a:cs typeface="Avenir"/>
                <a:sym typeface="Avenir"/>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2"/>
          <p:cNvSpPr txBox="1"/>
          <p:nvPr>
            <p:ph idx="11" type="ftr"/>
          </p:nvPr>
        </p:nvSpPr>
        <p:spPr>
          <a:xfrm>
            <a:off x="1629100" y="5177408"/>
            <a:ext cx="5730295" cy="2286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solidFill>
                  <a:srgbClr val="262626"/>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2"/>
          <p:cNvSpPr txBox="1"/>
          <p:nvPr>
            <p:ph idx="12" type="sldNum"/>
          </p:nvPr>
        </p:nvSpPr>
        <p:spPr>
          <a:xfrm>
            <a:off x="8606920" y="5177408"/>
            <a:ext cx="1955980" cy="228600"/>
          </a:xfrm>
          <a:prstGeom prst="rect">
            <a:avLst/>
          </a:prstGeom>
          <a:noFill/>
          <a:ln>
            <a:noFill/>
          </a:ln>
        </p:spPr>
        <p:txBody>
          <a:bodyPr anchorCtr="0" anchor="b" bIns="45700" lIns="91425" spcFirstLastPara="1" rIns="91425" wrap="square" tIns="45700">
            <a:noAutofit/>
          </a:bodyPr>
          <a:lstStyle>
            <a:lvl1pPr indent="0" lvl="0" marL="0" marR="0" algn="r">
              <a:spcBef>
                <a:spcPts val="0"/>
              </a:spcBef>
              <a:buNone/>
              <a:defRPr b="0" i="0" sz="800" u="none" cap="none" strike="noStrike">
                <a:solidFill>
                  <a:srgbClr val="262626"/>
                </a:solidFill>
                <a:latin typeface="Avenir"/>
                <a:ea typeface="Avenir"/>
                <a:cs typeface="Avenir"/>
                <a:sym typeface="Avenir"/>
              </a:defRPr>
            </a:lvl1pPr>
            <a:lvl2pPr indent="0" lvl="1" marL="0" marR="0" algn="r">
              <a:spcBef>
                <a:spcPts val="0"/>
              </a:spcBef>
              <a:buNone/>
              <a:defRPr b="0" i="0" sz="800" u="none" cap="none" strike="noStrike">
                <a:solidFill>
                  <a:srgbClr val="262626"/>
                </a:solidFill>
                <a:latin typeface="Avenir"/>
                <a:ea typeface="Avenir"/>
                <a:cs typeface="Avenir"/>
                <a:sym typeface="Avenir"/>
              </a:defRPr>
            </a:lvl2pPr>
            <a:lvl3pPr indent="0" lvl="2" marL="0" marR="0" algn="r">
              <a:spcBef>
                <a:spcPts val="0"/>
              </a:spcBef>
              <a:buNone/>
              <a:defRPr b="0" i="0" sz="800" u="none" cap="none" strike="noStrike">
                <a:solidFill>
                  <a:srgbClr val="262626"/>
                </a:solidFill>
                <a:latin typeface="Avenir"/>
                <a:ea typeface="Avenir"/>
                <a:cs typeface="Avenir"/>
                <a:sym typeface="Avenir"/>
              </a:defRPr>
            </a:lvl3pPr>
            <a:lvl4pPr indent="0" lvl="3" marL="0" marR="0" algn="r">
              <a:spcBef>
                <a:spcPts val="0"/>
              </a:spcBef>
              <a:buNone/>
              <a:defRPr b="0" i="0" sz="800" u="none" cap="none" strike="noStrike">
                <a:solidFill>
                  <a:srgbClr val="262626"/>
                </a:solidFill>
                <a:latin typeface="Avenir"/>
                <a:ea typeface="Avenir"/>
                <a:cs typeface="Avenir"/>
                <a:sym typeface="Avenir"/>
              </a:defRPr>
            </a:lvl4pPr>
            <a:lvl5pPr indent="0" lvl="4" marL="0" marR="0" algn="r">
              <a:spcBef>
                <a:spcPts val="0"/>
              </a:spcBef>
              <a:buNone/>
              <a:defRPr b="0" i="0" sz="800" u="none" cap="none" strike="noStrike">
                <a:solidFill>
                  <a:srgbClr val="262626"/>
                </a:solidFill>
                <a:latin typeface="Avenir"/>
                <a:ea typeface="Avenir"/>
                <a:cs typeface="Avenir"/>
                <a:sym typeface="Avenir"/>
              </a:defRPr>
            </a:lvl5pPr>
            <a:lvl6pPr indent="0" lvl="5" marL="0" marR="0" algn="r">
              <a:spcBef>
                <a:spcPts val="0"/>
              </a:spcBef>
              <a:buNone/>
              <a:defRPr b="0" i="0" sz="800" u="none" cap="none" strike="noStrike">
                <a:solidFill>
                  <a:srgbClr val="262626"/>
                </a:solidFill>
                <a:latin typeface="Avenir"/>
                <a:ea typeface="Avenir"/>
                <a:cs typeface="Avenir"/>
                <a:sym typeface="Avenir"/>
              </a:defRPr>
            </a:lvl6pPr>
            <a:lvl7pPr indent="0" lvl="6" marL="0" marR="0" algn="r">
              <a:spcBef>
                <a:spcPts val="0"/>
              </a:spcBef>
              <a:buNone/>
              <a:defRPr b="0" i="0" sz="800" u="none" cap="none" strike="noStrike">
                <a:solidFill>
                  <a:srgbClr val="262626"/>
                </a:solidFill>
                <a:latin typeface="Avenir"/>
                <a:ea typeface="Avenir"/>
                <a:cs typeface="Avenir"/>
                <a:sym typeface="Avenir"/>
              </a:defRPr>
            </a:lvl7pPr>
            <a:lvl8pPr indent="0" lvl="7" marL="0" marR="0" algn="r">
              <a:spcBef>
                <a:spcPts val="0"/>
              </a:spcBef>
              <a:buNone/>
              <a:defRPr b="0" i="0" sz="800" u="none" cap="none" strike="noStrike">
                <a:solidFill>
                  <a:srgbClr val="262626"/>
                </a:solidFill>
                <a:latin typeface="Avenir"/>
                <a:ea typeface="Avenir"/>
                <a:cs typeface="Avenir"/>
                <a:sym typeface="Avenir"/>
              </a:defRPr>
            </a:lvl8pPr>
            <a:lvl9pPr indent="0" lvl="8" marL="0" marR="0" algn="r">
              <a:spcBef>
                <a:spcPts val="0"/>
              </a:spcBef>
              <a:buNone/>
              <a:defRPr b="0" i="0" sz="800" u="none" cap="none" strike="noStrike">
                <a:solidFill>
                  <a:srgbClr val="262626"/>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95" name="Shape 95"/>
        <p:cNvGrpSpPr/>
        <p:nvPr/>
      </p:nvGrpSpPr>
      <p:grpSpPr>
        <a:xfrm>
          <a:off x="0" y="0"/>
          <a:ext cx="0" cy="0"/>
          <a:chOff x="0" y="0"/>
          <a:chExt cx="0" cy="0"/>
        </a:xfrm>
      </p:grpSpPr>
      <p:sp>
        <p:nvSpPr>
          <p:cNvPr id="96" name="Google Shape;96;p11"/>
          <p:cNvSpPr txBox="1"/>
          <p:nvPr>
            <p:ph type="title"/>
          </p:nvPr>
        </p:nvSpPr>
        <p:spPr>
          <a:xfrm>
            <a:off x="1066800" y="642594"/>
            <a:ext cx="10058400" cy="13716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7" name="Google Shape;97;p11"/>
          <p:cNvSpPr txBox="1"/>
          <p:nvPr>
            <p:ph idx="1" type="body"/>
          </p:nvPr>
        </p:nvSpPr>
        <p:spPr>
          <a:xfrm rot="5400000">
            <a:off x="4171188" y="-1001268"/>
            <a:ext cx="3849624" cy="10058400"/>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900"/>
              </a:spcBef>
              <a:spcAft>
                <a:spcPts val="0"/>
              </a:spcAft>
              <a:buSzPts val="1800"/>
              <a:buChar char="◦"/>
              <a:defRPr/>
            </a:lvl1pPr>
            <a:lvl2pPr indent="-342900" lvl="1" marL="914400" algn="l">
              <a:lnSpc>
                <a:spcPct val="100000"/>
              </a:lnSpc>
              <a:spcBef>
                <a:spcPts val="500"/>
              </a:spcBef>
              <a:spcAft>
                <a:spcPts val="0"/>
              </a:spcAft>
              <a:buSzPts val="1800"/>
              <a:buChar char="◦"/>
              <a:defRPr/>
            </a:lvl2pPr>
            <a:lvl3pPr indent="-342900" lvl="2" marL="1371600" algn="l">
              <a:lnSpc>
                <a:spcPct val="100000"/>
              </a:lnSpc>
              <a:spcBef>
                <a:spcPts val="500"/>
              </a:spcBef>
              <a:spcAft>
                <a:spcPts val="0"/>
              </a:spcAft>
              <a:buSzPts val="1800"/>
              <a:buChar char="◦"/>
              <a:defRPr/>
            </a:lvl3pPr>
            <a:lvl4pPr indent="-342900" lvl="3" marL="1828800" algn="l">
              <a:lnSpc>
                <a:spcPct val="100000"/>
              </a:lnSpc>
              <a:spcBef>
                <a:spcPts val="500"/>
              </a:spcBef>
              <a:spcAft>
                <a:spcPts val="0"/>
              </a:spcAft>
              <a:buSzPts val="1800"/>
              <a:buChar char="◦"/>
              <a:defRPr/>
            </a:lvl4pPr>
            <a:lvl5pPr indent="-342900" lvl="4" marL="2286000" algn="l">
              <a:lnSpc>
                <a:spcPct val="100000"/>
              </a:lnSpc>
              <a:spcBef>
                <a:spcPts val="500"/>
              </a:spcBef>
              <a:spcAft>
                <a:spcPts val="0"/>
              </a:spcAft>
              <a:buSzPts val="1800"/>
              <a:buChar char="◦"/>
              <a:defRPr/>
            </a:lvl5pPr>
            <a:lvl6pPr indent="-342900" lvl="5" marL="2743200" algn="l">
              <a:lnSpc>
                <a:spcPct val="100000"/>
              </a:lnSpc>
              <a:spcBef>
                <a:spcPts val="500"/>
              </a:spcBef>
              <a:spcAft>
                <a:spcPts val="0"/>
              </a:spcAft>
              <a:buSzPts val="1800"/>
              <a:buChar char="◦"/>
              <a:defRPr/>
            </a:lvl6pPr>
            <a:lvl7pPr indent="-342900" lvl="6" marL="3200400" algn="l">
              <a:lnSpc>
                <a:spcPct val="100000"/>
              </a:lnSpc>
              <a:spcBef>
                <a:spcPts val="500"/>
              </a:spcBef>
              <a:spcAft>
                <a:spcPts val="0"/>
              </a:spcAft>
              <a:buSzPts val="1800"/>
              <a:buChar char="◦"/>
              <a:defRPr/>
            </a:lvl7pPr>
            <a:lvl8pPr indent="-342900" lvl="7" marL="3657600" algn="l">
              <a:lnSpc>
                <a:spcPct val="100000"/>
              </a:lnSpc>
              <a:spcBef>
                <a:spcPts val="500"/>
              </a:spcBef>
              <a:spcAft>
                <a:spcPts val="0"/>
              </a:spcAft>
              <a:buSzPts val="1800"/>
              <a:buChar char="◦"/>
              <a:defRPr/>
            </a:lvl8pPr>
            <a:lvl9pPr indent="-342900" lvl="8" marL="4114800" algn="l">
              <a:lnSpc>
                <a:spcPct val="100000"/>
              </a:lnSpc>
              <a:spcBef>
                <a:spcPts val="500"/>
              </a:spcBef>
              <a:spcAft>
                <a:spcPts val="0"/>
              </a:spcAft>
              <a:buSzPts val="1800"/>
              <a:buChar char="◦"/>
              <a:defRPr/>
            </a:lvl9pPr>
          </a:lstStyle>
          <a:p/>
        </p:txBody>
      </p:sp>
      <p:sp>
        <p:nvSpPr>
          <p:cNvPr id="98" name="Google Shape;98;p11"/>
          <p:cNvSpPr txBox="1"/>
          <p:nvPr>
            <p:ph idx="10" type="dt"/>
          </p:nvPr>
        </p:nvSpPr>
        <p:spPr>
          <a:xfrm>
            <a:off x="7256794" y="6035040"/>
            <a:ext cx="2893045" cy="36576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11"/>
          <p:cNvSpPr txBox="1"/>
          <p:nvPr>
            <p:ph idx="11" type="ftr"/>
          </p:nvPr>
        </p:nvSpPr>
        <p:spPr>
          <a:xfrm>
            <a:off x="1066800" y="6035040"/>
            <a:ext cx="581660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11"/>
          <p:cNvSpPr txBox="1"/>
          <p:nvPr>
            <p:ph idx="12" type="sldNum"/>
          </p:nvPr>
        </p:nvSpPr>
        <p:spPr>
          <a:xfrm>
            <a:off x="10287000" y="6035040"/>
            <a:ext cx="838200" cy="36576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101" name="Shape 101"/>
        <p:cNvGrpSpPr/>
        <p:nvPr/>
      </p:nvGrpSpPr>
      <p:grpSpPr>
        <a:xfrm>
          <a:off x="0" y="0"/>
          <a:ext cx="0" cy="0"/>
          <a:chOff x="0" y="0"/>
          <a:chExt cx="0" cy="0"/>
        </a:xfrm>
      </p:grpSpPr>
      <p:sp>
        <p:nvSpPr>
          <p:cNvPr id="102" name="Google Shape;102;p12"/>
          <p:cNvSpPr txBox="1"/>
          <p:nvPr>
            <p:ph type="title"/>
          </p:nvPr>
        </p:nvSpPr>
        <p:spPr>
          <a:xfrm rot="5400000">
            <a:off x="7543800" y="2209800"/>
            <a:ext cx="5257800" cy="23622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3" name="Google Shape;103;p12"/>
          <p:cNvSpPr txBox="1"/>
          <p:nvPr>
            <p:ph idx="1" type="body"/>
          </p:nvPr>
        </p:nvSpPr>
        <p:spPr>
          <a:xfrm rot="5400000">
            <a:off x="2247900" y="-647700"/>
            <a:ext cx="5257800" cy="8077200"/>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900"/>
              </a:spcBef>
              <a:spcAft>
                <a:spcPts val="0"/>
              </a:spcAft>
              <a:buSzPts val="1800"/>
              <a:buChar char="◦"/>
              <a:defRPr/>
            </a:lvl1pPr>
            <a:lvl2pPr indent="-342900" lvl="1" marL="914400" algn="l">
              <a:lnSpc>
                <a:spcPct val="100000"/>
              </a:lnSpc>
              <a:spcBef>
                <a:spcPts val="500"/>
              </a:spcBef>
              <a:spcAft>
                <a:spcPts val="0"/>
              </a:spcAft>
              <a:buSzPts val="1800"/>
              <a:buChar char="◦"/>
              <a:defRPr/>
            </a:lvl2pPr>
            <a:lvl3pPr indent="-342900" lvl="2" marL="1371600" algn="l">
              <a:lnSpc>
                <a:spcPct val="100000"/>
              </a:lnSpc>
              <a:spcBef>
                <a:spcPts val="500"/>
              </a:spcBef>
              <a:spcAft>
                <a:spcPts val="0"/>
              </a:spcAft>
              <a:buSzPts val="1800"/>
              <a:buChar char="◦"/>
              <a:defRPr/>
            </a:lvl3pPr>
            <a:lvl4pPr indent="-342900" lvl="3" marL="1828800" algn="l">
              <a:lnSpc>
                <a:spcPct val="100000"/>
              </a:lnSpc>
              <a:spcBef>
                <a:spcPts val="500"/>
              </a:spcBef>
              <a:spcAft>
                <a:spcPts val="0"/>
              </a:spcAft>
              <a:buSzPts val="1800"/>
              <a:buChar char="◦"/>
              <a:defRPr/>
            </a:lvl4pPr>
            <a:lvl5pPr indent="-342900" lvl="4" marL="2286000" algn="l">
              <a:lnSpc>
                <a:spcPct val="100000"/>
              </a:lnSpc>
              <a:spcBef>
                <a:spcPts val="500"/>
              </a:spcBef>
              <a:spcAft>
                <a:spcPts val="0"/>
              </a:spcAft>
              <a:buSzPts val="1800"/>
              <a:buChar char="◦"/>
              <a:defRPr/>
            </a:lvl5pPr>
            <a:lvl6pPr indent="-342900" lvl="5" marL="2743200" algn="l">
              <a:lnSpc>
                <a:spcPct val="100000"/>
              </a:lnSpc>
              <a:spcBef>
                <a:spcPts val="500"/>
              </a:spcBef>
              <a:spcAft>
                <a:spcPts val="0"/>
              </a:spcAft>
              <a:buSzPts val="1800"/>
              <a:buChar char="◦"/>
              <a:defRPr/>
            </a:lvl6pPr>
            <a:lvl7pPr indent="-342900" lvl="6" marL="3200400" algn="l">
              <a:lnSpc>
                <a:spcPct val="100000"/>
              </a:lnSpc>
              <a:spcBef>
                <a:spcPts val="500"/>
              </a:spcBef>
              <a:spcAft>
                <a:spcPts val="0"/>
              </a:spcAft>
              <a:buSzPts val="1800"/>
              <a:buChar char="◦"/>
              <a:defRPr/>
            </a:lvl7pPr>
            <a:lvl8pPr indent="-342900" lvl="7" marL="3657600" algn="l">
              <a:lnSpc>
                <a:spcPct val="100000"/>
              </a:lnSpc>
              <a:spcBef>
                <a:spcPts val="500"/>
              </a:spcBef>
              <a:spcAft>
                <a:spcPts val="0"/>
              </a:spcAft>
              <a:buSzPts val="1800"/>
              <a:buChar char="◦"/>
              <a:defRPr/>
            </a:lvl8pPr>
            <a:lvl9pPr indent="-342900" lvl="8" marL="4114800" algn="l">
              <a:lnSpc>
                <a:spcPct val="100000"/>
              </a:lnSpc>
              <a:spcBef>
                <a:spcPts val="500"/>
              </a:spcBef>
              <a:spcAft>
                <a:spcPts val="0"/>
              </a:spcAft>
              <a:buSzPts val="1800"/>
              <a:buChar char="◦"/>
              <a:defRPr/>
            </a:lvl9pPr>
          </a:lstStyle>
          <a:p/>
        </p:txBody>
      </p:sp>
      <p:sp>
        <p:nvSpPr>
          <p:cNvPr id="104" name="Google Shape;104;p12"/>
          <p:cNvSpPr txBox="1"/>
          <p:nvPr>
            <p:ph idx="10" type="dt"/>
          </p:nvPr>
        </p:nvSpPr>
        <p:spPr>
          <a:xfrm>
            <a:off x="7256794" y="6035040"/>
            <a:ext cx="2893045" cy="36576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12"/>
          <p:cNvSpPr txBox="1"/>
          <p:nvPr>
            <p:ph idx="11" type="ftr"/>
          </p:nvPr>
        </p:nvSpPr>
        <p:spPr>
          <a:xfrm>
            <a:off x="1066800" y="6035040"/>
            <a:ext cx="581660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12"/>
          <p:cNvSpPr txBox="1"/>
          <p:nvPr>
            <p:ph idx="12" type="sldNum"/>
          </p:nvPr>
        </p:nvSpPr>
        <p:spPr>
          <a:xfrm>
            <a:off x="10287000" y="6035040"/>
            <a:ext cx="838200" cy="36576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32" name="Shape 32"/>
        <p:cNvGrpSpPr/>
        <p:nvPr/>
      </p:nvGrpSpPr>
      <p:grpSpPr>
        <a:xfrm>
          <a:off x="0" y="0"/>
          <a:ext cx="0" cy="0"/>
          <a:chOff x="0" y="0"/>
          <a:chExt cx="0" cy="0"/>
        </a:xfrm>
      </p:grpSpPr>
      <p:sp>
        <p:nvSpPr>
          <p:cNvPr id="33" name="Google Shape;33;p3"/>
          <p:cNvSpPr txBox="1"/>
          <p:nvPr>
            <p:ph type="title"/>
          </p:nvPr>
        </p:nvSpPr>
        <p:spPr>
          <a:xfrm>
            <a:off x="1066800" y="642594"/>
            <a:ext cx="10058400" cy="13716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3"/>
          <p:cNvSpPr txBox="1"/>
          <p:nvPr>
            <p:ph idx="1" type="body"/>
          </p:nvPr>
        </p:nvSpPr>
        <p:spPr>
          <a:xfrm>
            <a:off x="1066800" y="2103120"/>
            <a:ext cx="4663440" cy="3749040"/>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900"/>
              </a:spcBef>
              <a:spcAft>
                <a:spcPts val="0"/>
              </a:spcAft>
              <a:buSzPts val="1800"/>
              <a:buChar char="◦"/>
              <a:defRPr sz="1800"/>
            </a:lvl1pPr>
            <a:lvl2pPr indent="-330200" lvl="1" marL="914400" algn="l">
              <a:lnSpc>
                <a:spcPct val="100000"/>
              </a:lnSpc>
              <a:spcBef>
                <a:spcPts val="500"/>
              </a:spcBef>
              <a:spcAft>
                <a:spcPts val="0"/>
              </a:spcAft>
              <a:buSzPts val="1600"/>
              <a:buChar char="◦"/>
              <a:defRPr sz="1600"/>
            </a:lvl2pPr>
            <a:lvl3pPr indent="-317500" lvl="2" marL="1371600" algn="l">
              <a:lnSpc>
                <a:spcPct val="100000"/>
              </a:lnSpc>
              <a:spcBef>
                <a:spcPts val="500"/>
              </a:spcBef>
              <a:spcAft>
                <a:spcPts val="0"/>
              </a:spcAft>
              <a:buSzPts val="1400"/>
              <a:buChar char="◦"/>
              <a:defRPr sz="1400"/>
            </a:lvl3pPr>
            <a:lvl4pPr indent="-317500" lvl="3" marL="1828800" algn="l">
              <a:lnSpc>
                <a:spcPct val="100000"/>
              </a:lnSpc>
              <a:spcBef>
                <a:spcPts val="500"/>
              </a:spcBef>
              <a:spcAft>
                <a:spcPts val="0"/>
              </a:spcAft>
              <a:buSzPts val="1400"/>
              <a:buChar char="◦"/>
              <a:defRPr sz="1400"/>
            </a:lvl4pPr>
            <a:lvl5pPr indent="-317500" lvl="4" marL="2286000" algn="l">
              <a:lnSpc>
                <a:spcPct val="100000"/>
              </a:lnSpc>
              <a:spcBef>
                <a:spcPts val="500"/>
              </a:spcBef>
              <a:spcAft>
                <a:spcPts val="0"/>
              </a:spcAft>
              <a:buSzPts val="1400"/>
              <a:buChar char="◦"/>
              <a:defRPr sz="1400"/>
            </a:lvl5pPr>
            <a:lvl6pPr indent="-317500" lvl="5" marL="2743200" algn="l">
              <a:lnSpc>
                <a:spcPct val="100000"/>
              </a:lnSpc>
              <a:spcBef>
                <a:spcPts val="500"/>
              </a:spcBef>
              <a:spcAft>
                <a:spcPts val="0"/>
              </a:spcAft>
              <a:buSzPts val="1400"/>
              <a:buChar char="◦"/>
              <a:defRPr sz="1400"/>
            </a:lvl6pPr>
            <a:lvl7pPr indent="-317500" lvl="6" marL="3200400" algn="l">
              <a:lnSpc>
                <a:spcPct val="100000"/>
              </a:lnSpc>
              <a:spcBef>
                <a:spcPts val="500"/>
              </a:spcBef>
              <a:spcAft>
                <a:spcPts val="0"/>
              </a:spcAft>
              <a:buSzPts val="1400"/>
              <a:buChar char="◦"/>
              <a:defRPr sz="1400"/>
            </a:lvl7pPr>
            <a:lvl8pPr indent="-317500" lvl="7" marL="3657600" algn="l">
              <a:lnSpc>
                <a:spcPct val="100000"/>
              </a:lnSpc>
              <a:spcBef>
                <a:spcPts val="500"/>
              </a:spcBef>
              <a:spcAft>
                <a:spcPts val="0"/>
              </a:spcAft>
              <a:buSzPts val="1400"/>
              <a:buChar char="◦"/>
              <a:defRPr sz="1400"/>
            </a:lvl8pPr>
            <a:lvl9pPr indent="-317500" lvl="8" marL="4114800" algn="l">
              <a:lnSpc>
                <a:spcPct val="100000"/>
              </a:lnSpc>
              <a:spcBef>
                <a:spcPts val="500"/>
              </a:spcBef>
              <a:spcAft>
                <a:spcPts val="0"/>
              </a:spcAft>
              <a:buSzPts val="1400"/>
              <a:buChar char="◦"/>
              <a:defRPr sz="1400"/>
            </a:lvl9pPr>
          </a:lstStyle>
          <a:p/>
        </p:txBody>
      </p:sp>
      <p:sp>
        <p:nvSpPr>
          <p:cNvPr id="35" name="Google Shape;35;p3"/>
          <p:cNvSpPr txBox="1"/>
          <p:nvPr>
            <p:ph idx="2" type="body"/>
          </p:nvPr>
        </p:nvSpPr>
        <p:spPr>
          <a:xfrm>
            <a:off x="6461760" y="2103120"/>
            <a:ext cx="4663440" cy="3749040"/>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900"/>
              </a:spcBef>
              <a:spcAft>
                <a:spcPts val="0"/>
              </a:spcAft>
              <a:buSzPts val="1800"/>
              <a:buChar char="◦"/>
              <a:defRPr sz="1800"/>
            </a:lvl1pPr>
            <a:lvl2pPr indent="-330200" lvl="1" marL="914400" algn="l">
              <a:lnSpc>
                <a:spcPct val="100000"/>
              </a:lnSpc>
              <a:spcBef>
                <a:spcPts val="500"/>
              </a:spcBef>
              <a:spcAft>
                <a:spcPts val="0"/>
              </a:spcAft>
              <a:buSzPts val="1600"/>
              <a:buChar char="◦"/>
              <a:defRPr sz="1600"/>
            </a:lvl2pPr>
            <a:lvl3pPr indent="-317500" lvl="2" marL="1371600" algn="l">
              <a:lnSpc>
                <a:spcPct val="100000"/>
              </a:lnSpc>
              <a:spcBef>
                <a:spcPts val="500"/>
              </a:spcBef>
              <a:spcAft>
                <a:spcPts val="0"/>
              </a:spcAft>
              <a:buSzPts val="1400"/>
              <a:buChar char="◦"/>
              <a:defRPr sz="1400"/>
            </a:lvl3pPr>
            <a:lvl4pPr indent="-317500" lvl="3" marL="1828800" algn="l">
              <a:lnSpc>
                <a:spcPct val="100000"/>
              </a:lnSpc>
              <a:spcBef>
                <a:spcPts val="500"/>
              </a:spcBef>
              <a:spcAft>
                <a:spcPts val="0"/>
              </a:spcAft>
              <a:buSzPts val="1400"/>
              <a:buChar char="◦"/>
              <a:defRPr sz="1400"/>
            </a:lvl4pPr>
            <a:lvl5pPr indent="-317500" lvl="4" marL="2286000" algn="l">
              <a:lnSpc>
                <a:spcPct val="100000"/>
              </a:lnSpc>
              <a:spcBef>
                <a:spcPts val="500"/>
              </a:spcBef>
              <a:spcAft>
                <a:spcPts val="0"/>
              </a:spcAft>
              <a:buSzPts val="1400"/>
              <a:buChar char="◦"/>
              <a:defRPr sz="1400"/>
            </a:lvl5pPr>
            <a:lvl6pPr indent="-317500" lvl="5" marL="2743200" algn="l">
              <a:lnSpc>
                <a:spcPct val="100000"/>
              </a:lnSpc>
              <a:spcBef>
                <a:spcPts val="500"/>
              </a:spcBef>
              <a:spcAft>
                <a:spcPts val="0"/>
              </a:spcAft>
              <a:buSzPts val="1400"/>
              <a:buChar char="◦"/>
              <a:defRPr sz="1400"/>
            </a:lvl6pPr>
            <a:lvl7pPr indent="-317500" lvl="6" marL="3200400" algn="l">
              <a:lnSpc>
                <a:spcPct val="100000"/>
              </a:lnSpc>
              <a:spcBef>
                <a:spcPts val="500"/>
              </a:spcBef>
              <a:spcAft>
                <a:spcPts val="0"/>
              </a:spcAft>
              <a:buSzPts val="1400"/>
              <a:buChar char="◦"/>
              <a:defRPr sz="1400"/>
            </a:lvl7pPr>
            <a:lvl8pPr indent="-317500" lvl="7" marL="3657600" algn="l">
              <a:lnSpc>
                <a:spcPct val="100000"/>
              </a:lnSpc>
              <a:spcBef>
                <a:spcPts val="500"/>
              </a:spcBef>
              <a:spcAft>
                <a:spcPts val="0"/>
              </a:spcAft>
              <a:buSzPts val="1400"/>
              <a:buChar char="◦"/>
              <a:defRPr sz="1400"/>
            </a:lvl8pPr>
            <a:lvl9pPr indent="-317500" lvl="8" marL="4114800" algn="l">
              <a:lnSpc>
                <a:spcPct val="100000"/>
              </a:lnSpc>
              <a:spcBef>
                <a:spcPts val="500"/>
              </a:spcBef>
              <a:spcAft>
                <a:spcPts val="0"/>
              </a:spcAft>
              <a:buSzPts val="1400"/>
              <a:buChar char="◦"/>
              <a:defRPr sz="1400"/>
            </a:lvl9pPr>
          </a:lstStyle>
          <a:p/>
        </p:txBody>
      </p:sp>
      <p:sp>
        <p:nvSpPr>
          <p:cNvPr id="36" name="Google Shape;36;p3"/>
          <p:cNvSpPr txBox="1"/>
          <p:nvPr>
            <p:ph idx="10" type="dt"/>
          </p:nvPr>
        </p:nvSpPr>
        <p:spPr>
          <a:xfrm>
            <a:off x="7256794" y="6035040"/>
            <a:ext cx="2893045" cy="36576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3"/>
          <p:cNvSpPr txBox="1"/>
          <p:nvPr>
            <p:ph idx="11" type="ftr"/>
          </p:nvPr>
        </p:nvSpPr>
        <p:spPr>
          <a:xfrm>
            <a:off x="1066800" y="6035040"/>
            <a:ext cx="581660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3"/>
          <p:cNvSpPr txBox="1"/>
          <p:nvPr>
            <p:ph idx="12" type="sldNum"/>
          </p:nvPr>
        </p:nvSpPr>
        <p:spPr>
          <a:xfrm>
            <a:off x="10287000" y="6035040"/>
            <a:ext cx="838200" cy="36576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showMasterSp="0" type="secHead">
  <p:cSld name="SECTION_HEADER">
    <p:spTree>
      <p:nvGrpSpPr>
        <p:cNvPr id="39" name="Shape 39"/>
        <p:cNvGrpSpPr/>
        <p:nvPr/>
      </p:nvGrpSpPr>
      <p:grpSpPr>
        <a:xfrm>
          <a:off x="0" y="0"/>
          <a:ext cx="0" cy="0"/>
          <a:chOff x="0" y="0"/>
          <a:chExt cx="0" cy="0"/>
        </a:xfrm>
      </p:grpSpPr>
      <p:sp>
        <p:nvSpPr>
          <p:cNvPr id="40" name="Google Shape;40;p4"/>
          <p:cNvSpPr/>
          <p:nvPr/>
        </p:nvSpPr>
        <p:spPr>
          <a:xfrm>
            <a:off x="0" y="0"/>
            <a:ext cx="12192000" cy="6858000"/>
          </a:xfrm>
          <a:prstGeom prst="rect">
            <a:avLst/>
          </a:prstGeom>
          <a:solidFill>
            <a:srgbClr val="59595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41" name="Google Shape;41;p4"/>
          <p:cNvSpPr/>
          <p:nvPr/>
        </p:nvSpPr>
        <p:spPr>
          <a:xfrm>
            <a:off x="1307870" y="1267730"/>
            <a:ext cx="9576262" cy="4307950"/>
          </a:xfrm>
          <a:prstGeom prst="rect">
            <a:avLst/>
          </a:prstGeom>
          <a:solidFill>
            <a:schemeClr val="lt1"/>
          </a:solidFill>
          <a:ln>
            <a:noFill/>
          </a:ln>
          <a:effectLst>
            <a:outerShdw blurRad="50800" rotWithShape="0" algn="ctr">
              <a:srgbClr val="000000">
                <a:alpha val="65882"/>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4"/>
          <p:cNvSpPr/>
          <p:nvPr/>
        </p:nvSpPr>
        <p:spPr>
          <a:xfrm>
            <a:off x="1447801" y="1411615"/>
            <a:ext cx="9296400" cy="4034770"/>
          </a:xfrm>
          <a:prstGeom prst="rect">
            <a:avLst/>
          </a:prstGeom>
          <a:noFill/>
          <a:ln cap="sq" cmpd="sng" w="9525">
            <a:solidFill>
              <a:srgbClr val="3F3F3F"/>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4"/>
          <p:cNvSpPr/>
          <p:nvPr/>
        </p:nvSpPr>
        <p:spPr>
          <a:xfrm>
            <a:off x="5135880" y="1267730"/>
            <a:ext cx="1920240" cy="73152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txBox="1"/>
          <p:nvPr>
            <p:ph type="title"/>
          </p:nvPr>
        </p:nvSpPr>
        <p:spPr>
          <a:xfrm>
            <a:off x="1629156" y="2275165"/>
            <a:ext cx="8933688" cy="2406895"/>
          </a:xfrm>
          <a:prstGeom prst="rect">
            <a:avLst/>
          </a:prstGeom>
          <a:noFill/>
          <a:ln>
            <a:noFill/>
          </a:ln>
        </p:spPr>
        <p:txBody>
          <a:bodyPr anchorCtr="0" anchor="ctr" bIns="45700" lIns="91425" spcFirstLastPara="1" rIns="91425" wrap="square" tIns="45700">
            <a:normAutofit/>
          </a:bodyPr>
          <a:lstStyle>
            <a:lvl1pPr lvl="0" algn="ctr">
              <a:lnSpc>
                <a:spcPct val="83000"/>
              </a:lnSpc>
              <a:spcBef>
                <a:spcPts val="0"/>
              </a:spcBef>
              <a:spcAft>
                <a:spcPts val="0"/>
              </a:spcAft>
              <a:buClr>
                <a:srgbClr val="262626"/>
              </a:buClr>
              <a:buSzPts val="6000"/>
              <a:buFont typeface="Avenir"/>
              <a:buNone/>
              <a:defRPr sz="6000" cap="none">
                <a:solidFill>
                  <a:srgbClr val="262626"/>
                </a:solidFill>
                <a:latin typeface="Avenir"/>
                <a:ea typeface="Avenir"/>
                <a:cs typeface="Avenir"/>
                <a:sym typeface="Avenir"/>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grpSp>
        <p:nvGrpSpPr>
          <p:cNvPr id="45" name="Google Shape;45;p4"/>
          <p:cNvGrpSpPr/>
          <p:nvPr/>
        </p:nvGrpSpPr>
        <p:grpSpPr>
          <a:xfrm>
            <a:off x="5250180" y="1267730"/>
            <a:ext cx="1691640" cy="615934"/>
            <a:chOff x="5250180" y="1267730"/>
            <a:chExt cx="1691640" cy="615934"/>
          </a:xfrm>
        </p:grpSpPr>
        <p:cxnSp>
          <p:nvCxnSpPr>
            <p:cNvPr id="46" name="Google Shape;46;p4"/>
            <p:cNvCxnSpPr/>
            <p:nvPr/>
          </p:nvCxnSpPr>
          <p:spPr>
            <a:xfrm>
              <a:off x="5250180" y="1267730"/>
              <a:ext cx="0" cy="612648"/>
            </a:xfrm>
            <a:prstGeom prst="straightConnector1">
              <a:avLst/>
            </a:prstGeom>
            <a:solidFill>
              <a:srgbClr val="262626"/>
            </a:solidFill>
            <a:ln cap="flat" cmpd="sng" w="9525">
              <a:solidFill>
                <a:srgbClr val="FFFFFF"/>
              </a:solidFill>
              <a:prstDash val="solid"/>
              <a:miter lim="800000"/>
              <a:headEnd len="sm" w="sm" type="none"/>
              <a:tailEnd len="sm" w="sm" type="none"/>
            </a:ln>
          </p:spPr>
        </p:cxnSp>
        <p:cxnSp>
          <p:nvCxnSpPr>
            <p:cNvPr id="47" name="Google Shape;47;p4"/>
            <p:cNvCxnSpPr/>
            <p:nvPr/>
          </p:nvCxnSpPr>
          <p:spPr>
            <a:xfrm>
              <a:off x="6941820" y="1267730"/>
              <a:ext cx="0" cy="612648"/>
            </a:xfrm>
            <a:prstGeom prst="straightConnector1">
              <a:avLst/>
            </a:prstGeom>
            <a:solidFill>
              <a:srgbClr val="262626"/>
            </a:solidFill>
            <a:ln cap="flat" cmpd="sng" w="9525">
              <a:solidFill>
                <a:srgbClr val="FFFFFF"/>
              </a:solidFill>
              <a:prstDash val="solid"/>
              <a:miter lim="800000"/>
              <a:headEnd len="sm" w="sm" type="none"/>
              <a:tailEnd len="sm" w="sm" type="none"/>
            </a:ln>
          </p:spPr>
        </p:cxnSp>
        <p:cxnSp>
          <p:nvCxnSpPr>
            <p:cNvPr id="48" name="Google Shape;48;p4"/>
            <p:cNvCxnSpPr/>
            <p:nvPr/>
          </p:nvCxnSpPr>
          <p:spPr>
            <a:xfrm>
              <a:off x="5250180" y="1883664"/>
              <a:ext cx="1691640" cy="0"/>
            </a:xfrm>
            <a:prstGeom prst="straightConnector1">
              <a:avLst/>
            </a:prstGeom>
            <a:solidFill>
              <a:srgbClr val="262626"/>
            </a:solidFill>
            <a:ln cap="flat" cmpd="sng" w="9525">
              <a:solidFill>
                <a:srgbClr val="FFFFFF"/>
              </a:solidFill>
              <a:prstDash val="solid"/>
              <a:miter lim="800000"/>
              <a:headEnd len="sm" w="sm" type="none"/>
              <a:tailEnd len="sm" w="sm" type="none"/>
            </a:ln>
          </p:spPr>
        </p:cxnSp>
      </p:grpSp>
      <p:sp>
        <p:nvSpPr>
          <p:cNvPr id="49" name="Google Shape;49;p4"/>
          <p:cNvSpPr txBox="1"/>
          <p:nvPr>
            <p:ph idx="1" type="body"/>
          </p:nvPr>
        </p:nvSpPr>
        <p:spPr>
          <a:xfrm>
            <a:off x="1629156" y="4682062"/>
            <a:ext cx="8939784" cy="457200"/>
          </a:xfrm>
          <a:prstGeom prst="rect">
            <a:avLst/>
          </a:prstGeom>
          <a:noFill/>
          <a:ln>
            <a:noFill/>
          </a:ln>
        </p:spPr>
        <p:txBody>
          <a:bodyPr anchorCtr="0" anchor="t" bIns="45700" lIns="91425" spcFirstLastPara="1" rIns="91425" wrap="square" tIns="45700">
            <a:normAutofit/>
          </a:bodyPr>
          <a:lstStyle>
            <a:lvl1pPr indent="-228600" lvl="0" marL="457200" algn="ctr">
              <a:lnSpc>
                <a:spcPct val="110000"/>
              </a:lnSpc>
              <a:spcBef>
                <a:spcPts val="900"/>
              </a:spcBef>
              <a:spcAft>
                <a:spcPts val="0"/>
              </a:spcAft>
              <a:buSzPts val="1800"/>
              <a:buNone/>
              <a:defRPr sz="1800">
                <a:solidFill>
                  <a:srgbClr val="0C0C0C"/>
                </a:solidFill>
              </a:defRPr>
            </a:lvl1pPr>
            <a:lvl2pPr indent="-228600" lvl="1" marL="914400" algn="l">
              <a:lnSpc>
                <a:spcPct val="100000"/>
              </a:lnSpc>
              <a:spcBef>
                <a:spcPts val="500"/>
              </a:spcBef>
              <a:spcAft>
                <a:spcPts val="0"/>
              </a:spcAft>
              <a:buSzPts val="1600"/>
              <a:buNone/>
              <a:defRPr sz="1600">
                <a:solidFill>
                  <a:srgbClr val="888888"/>
                </a:solidFill>
              </a:defRPr>
            </a:lvl2pPr>
            <a:lvl3pPr indent="-228600" lvl="2" marL="1371600" algn="l">
              <a:lnSpc>
                <a:spcPct val="100000"/>
              </a:lnSpc>
              <a:spcBef>
                <a:spcPts val="500"/>
              </a:spcBef>
              <a:spcAft>
                <a:spcPts val="0"/>
              </a:spcAft>
              <a:buSzPts val="1600"/>
              <a:buNone/>
              <a:defRPr sz="1600">
                <a:solidFill>
                  <a:srgbClr val="888888"/>
                </a:solidFill>
              </a:defRPr>
            </a:lvl3pPr>
            <a:lvl4pPr indent="-228600" lvl="3" marL="1828800" algn="l">
              <a:lnSpc>
                <a:spcPct val="100000"/>
              </a:lnSpc>
              <a:spcBef>
                <a:spcPts val="500"/>
              </a:spcBef>
              <a:spcAft>
                <a:spcPts val="0"/>
              </a:spcAft>
              <a:buSzPts val="1400"/>
              <a:buNone/>
              <a:defRPr sz="1400">
                <a:solidFill>
                  <a:srgbClr val="888888"/>
                </a:solidFill>
              </a:defRPr>
            </a:lvl4pPr>
            <a:lvl5pPr indent="-228600" lvl="4" marL="2286000" algn="l">
              <a:lnSpc>
                <a:spcPct val="100000"/>
              </a:lnSpc>
              <a:spcBef>
                <a:spcPts val="500"/>
              </a:spcBef>
              <a:spcAft>
                <a:spcPts val="0"/>
              </a:spcAft>
              <a:buSzPts val="1400"/>
              <a:buNone/>
              <a:defRPr sz="1400">
                <a:solidFill>
                  <a:srgbClr val="888888"/>
                </a:solidFill>
              </a:defRPr>
            </a:lvl5pPr>
            <a:lvl6pPr indent="-228600" lvl="5" marL="2743200" algn="l">
              <a:lnSpc>
                <a:spcPct val="100000"/>
              </a:lnSpc>
              <a:spcBef>
                <a:spcPts val="500"/>
              </a:spcBef>
              <a:spcAft>
                <a:spcPts val="0"/>
              </a:spcAft>
              <a:buSzPts val="1400"/>
              <a:buNone/>
              <a:defRPr sz="1400">
                <a:solidFill>
                  <a:srgbClr val="888888"/>
                </a:solidFill>
              </a:defRPr>
            </a:lvl6pPr>
            <a:lvl7pPr indent="-228600" lvl="6" marL="3200400" algn="l">
              <a:lnSpc>
                <a:spcPct val="100000"/>
              </a:lnSpc>
              <a:spcBef>
                <a:spcPts val="500"/>
              </a:spcBef>
              <a:spcAft>
                <a:spcPts val="0"/>
              </a:spcAft>
              <a:buSzPts val="1400"/>
              <a:buNone/>
              <a:defRPr sz="1400">
                <a:solidFill>
                  <a:srgbClr val="888888"/>
                </a:solidFill>
              </a:defRPr>
            </a:lvl7pPr>
            <a:lvl8pPr indent="-228600" lvl="7" marL="3657600" algn="l">
              <a:lnSpc>
                <a:spcPct val="100000"/>
              </a:lnSpc>
              <a:spcBef>
                <a:spcPts val="500"/>
              </a:spcBef>
              <a:spcAft>
                <a:spcPts val="0"/>
              </a:spcAft>
              <a:buSzPts val="1400"/>
              <a:buNone/>
              <a:defRPr sz="1400">
                <a:solidFill>
                  <a:srgbClr val="888888"/>
                </a:solidFill>
              </a:defRPr>
            </a:lvl8pPr>
            <a:lvl9pPr indent="-228600" lvl="8" marL="4114800" algn="l">
              <a:lnSpc>
                <a:spcPct val="100000"/>
              </a:lnSpc>
              <a:spcBef>
                <a:spcPts val="500"/>
              </a:spcBef>
              <a:spcAft>
                <a:spcPts val="0"/>
              </a:spcAft>
              <a:buSzPts val="1400"/>
              <a:buNone/>
              <a:defRPr sz="1400">
                <a:solidFill>
                  <a:srgbClr val="888888"/>
                </a:solidFill>
              </a:defRPr>
            </a:lvl9pPr>
          </a:lstStyle>
          <a:p/>
        </p:txBody>
      </p:sp>
      <p:sp>
        <p:nvSpPr>
          <p:cNvPr id="50" name="Google Shape;50;p4"/>
          <p:cNvSpPr txBox="1"/>
          <p:nvPr>
            <p:ph idx="10" type="dt"/>
          </p:nvPr>
        </p:nvSpPr>
        <p:spPr>
          <a:xfrm>
            <a:off x="5318760" y="1344502"/>
            <a:ext cx="1554480" cy="498781"/>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sz="1300">
                <a:solidFill>
                  <a:srgbClr val="FFFFFF"/>
                </a:solidFill>
                <a:latin typeface="Avenir"/>
                <a:ea typeface="Avenir"/>
                <a:cs typeface="Avenir"/>
                <a:sym typeface="Avenir"/>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4"/>
          <p:cNvSpPr txBox="1"/>
          <p:nvPr>
            <p:ph idx="11" type="ftr"/>
          </p:nvPr>
        </p:nvSpPr>
        <p:spPr>
          <a:xfrm>
            <a:off x="1629157" y="5177408"/>
            <a:ext cx="5660134" cy="2286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solidFill>
                  <a:srgbClr val="262626"/>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4"/>
          <p:cNvSpPr txBox="1"/>
          <p:nvPr>
            <p:ph idx="12" type="sldNum"/>
          </p:nvPr>
        </p:nvSpPr>
        <p:spPr>
          <a:xfrm>
            <a:off x="8604504" y="5177408"/>
            <a:ext cx="1958339" cy="228600"/>
          </a:xfrm>
          <a:prstGeom prst="rect">
            <a:avLst/>
          </a:prstGeom>
          <a:noFill/>
          <a:ln>
            <a:noFill/>
          </a:ln>
        </p:spPr>
        <p:txBody>
          <a:bodyPr anchorCtr="0" anchor="b" bIns="45700" lIns="91425" spcFirstLastPara="1" rIns="91425" wrap="square" tIns="45700">
            <a:noAutofit/>
          </a:bodyPr>
          <a:lstStyle>
            <a:lvl1pPr indent="0" lvl="0" marL="0" marR="0" algn="r">
              <a:spcBef>
                <a:spcPts val="0"/>
              </a:spcBef>
              <a:buNone/>
              <a:defRPr b="0" i="0" sz="800" u="none" cap="none" strike="noStrike">
                <a:solidFill>
                  <a:srgbClr val="262626"/>
                </a:solidFill>
                <a:latin typeface="Avenir"/>
                <a:ea typeface="Avenir"/>
                <a:cs typeface="Avenir"/>
                <a:sym typeface="Avenir"/>
              </a:defRPr>
            </a:lvl1pPr>
            <a:lvl2pPr indent="0" lvl="1" marL="0" marR="0" algn="r">
              <a:spcBef>
                <a:spcPts val="0"/>
              </a:spcBef>
              <a:buNone/>
              <a:defRPr b="0" i="0" sz="800" u="none" cap="none" strike="noStrike">
                <a:solidFill>
                  <a:srgbClr val="262626"/>
                </a:solidFill>
                <a:latin typeface="Avenir"/>
                <a:ea typeface="Avenir"/>
                <a:cs typeface="Avenir"/>
                <a:sym typeface="Avenir"/>
              </a:defRPr>
            </a:lvl2pPr>
            <a:lvl3pPr indent="0" lvl="2" marL="0" marR="0" algn="r">
              <a:spcBef>
                <a:spcPts val="0"/>
              </a:spcBef>
              <a:buNone/>
              <a:defRPr b="0" i="0" sz="800" u="none" cap="none" strike="noStrike">
                <a:solidFill>
                  <a:srgbClr val="262626"/>
                </a:solidFill>
                <a:latin typeface="Avenir"/>
                <a:ea typeface="Avenir"/>
                <a:cs typeface="Avenir"/>
                <a:sym typeface="Avenir"/>
              </a:defRPr>
            </a:lvl3pPr>
            <a:lvl4pPr indent="0" lvl="3" marL="0" marR="0" algn="r">
              <a:spcBef>
                <a:spcPts val="0"/>
              </a:spcBef>
              <a:buNone/>
              <a:defRPr b="0" i="0" sz="800" u="none" cap="none" strike="noStrike">
                <a:solidFill>
                  <a:srgbClr val="262626"/>
                </a:solidFill>
                <a:latin typeface="Avenir"/>
                <a:ea typeface="Avenir"/>
                <a:cs typeface="Avenir"/>
                <a:sym typeface="Avenir"/>
              </a:defRPr>
            </a:lvl4pPr>
            <a:lvl5pPr indent="0" lvl="4" marL="0" marR="0" algn="r">
              <a:spcBef>
                <a:spcPts val="0"/>
              </a:spcBef>
              <a:buNone/>
              <a:defRPr b="0" i="0" sz="800" u="none" cap="none" strike="noStrike">
                <a:solidFill>
                  <a:srgbClr val="262626"/>
                </a:solidFill>
                <a:latin typeface="Avenir"/>
                <a:ea typeface="Avenir"/>
                <a:cs typeface="Avenir"/>
                <a:sym typeface="Avenir"/>
              </a:defRPr>
            </a:lvl5pPr>
            <a:lvl6pPr indent="0" lvl="5" marL="0" marR="0" algn="r">
              <a:spcBef>
                <a:spcPts val="0"/>
              </a:spcBef>
              <a:buNone/>
              <a:defRPr b="0" i="0" sz="800" u="none" cap="none" strike="noStrike">
                <a:solidFill>
                  <a:srgbClr val="262626"/>
                </a:solidFill>
                <a:latin typeface="Avenir"/>
                <a:ea typeface="Avenir"/>
                <a:cs typeface="Avenir"/>
                <a:sym typeface="Avenir"/>
              </a:defRPr>
            </a:lvl6pPr>
            <a:lvl7pPr indent="0" lvl="6" marL="0" marR="0" algn="r">
              <a:spcBef>
                <a:spcPts val="0"/>
              </a:spcBef>
              <a:buNone/>
              <a:defRPr b="0" i="0" sz="800" u="none" cap="none" strike="noStrike">
                <a:solidFill>
                  <a:srgbClr val="262626"/>
                </a:solidFill>
                <a:latin typeface="Avenir"/>
                <a:ea typeface="Avenir"/>
                <a:cs typeface="Avenir"/>
                <a:sym typeface="Avenir"/>
              </a:defRPr>
            </a:lvl7pPr>
            <a:lvl8pPr indent="0" lvl="7" marL="0" marR="0" algn="r">
              <a:spcBef>
                <a:spcPts val="0"/>
              </a:spcBef>
              <a:buNone/>
              <a:defRPr b="0" i="0" sz="800" u="none" cap="none" strike="noStrike">
                <a:solidFill>
                  <a:srgbClr val="262626"/>
                </a:solidFill>
                <a:latin typeface="Avenir"/>
                <a:ea typeface="Avenir"/>
                <a:cs typeface="Avenir"/>
                <a:sym typeface="Avenir"/>
              </a:defRPr>
            </a:lvl8pPr>
            <a:lvl9pPr indent="0" lvl="8" marL="0" marR="0" algn="r">
              <a:spcBef>
                <a:spcPts val="0"/>
              </a:spcBef>
              <a:buNone/>
              <a:defRPr b="0" i="0" sz="800" u="none" cap="none" strike="noStrike">
                <a:solidFill>
                  <a:srgbClr val="262626"/>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leyenda" showMasterSp="0" type="picTx">
  <p:cSld name="PICTURE_WITH_CAPTION_TEXT">
    <p:spTree>
      <p:nvGrpSpPr>
        <p:cNvPr id="53" name="Shape 53"/>
        <p:cNvGrpSpPr/>
        <p:nvPr/>
      </p:nvGrpSpPr>
      <p:grpSpPr>
        <a:xfrm>
          <a:off x="0" y="0"/>
          <a:ext cx="0" cy="0"/>
          <a:chOff x="0" y="0"/>
          <a:chExt cx="0" cy="0"/>
        </a:xfrm>
      </p:grpSpPr>
      <p:sp>
        <p:nvSpPr>
          <p:cNvPr id="54" name="Google Shape;54;p5"/>
          <p:cNvSpPr/>
          <p:nvPr/>
        </p:nvSpPr>
        <p:spPr>
          <a:xfrm>
            <a:off x="8119870" y="237744"/>
            <a:ext cx="3826596" cy="6382512"/>
          </a:xfrm>
          <a:prstGeom prst="rect">
            <a:avLst/>
          </a:prstGeom>
          <a:solidFill>
            <a:srgbClr val="D8D8D8">
              <a:alpha val="6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5"/>
          <p:cNvSpPr/>
          <p:nvPr>
            <p:ph idx="2" type="pic"/>
          </p:nvPr>
        </p:nvSpPr>
        <p:spPr>
          <a:xfrm>
            <a:off x="228599" y="237744"/>
            <a:ext cx="7696201" cy="6382512"/>
          </a:xfrm>
          <a:prstGeom prst="rect">
            <a:avLst/>
          </a:prstGeom>
          <a:solidFill>
            <a:srgbClr val="F58F7F"/>
          </a:solidFill>
          <a:ln>
            <a:noFill/>
          </a:ln>
        </p:spPr>
      </p:sp>
      <p:sp>
        <p:nvSpPr>
          <p:cNvPr id="56" name="Google Shape;56;p5"/>
          <p:cNvSpPr txBox="1"/>
          <p:nvPr>
            <p:ph idx="10" type="dt"/>
          </p:nvPr>
        </p:nvSpPr>
        <p:spPr>
          <a:xfrm>
            <a:off x="5662337" y="6035040"/>
            <a:ext cx="2071963" cy="36576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b="1">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5"/>
          <p:cNvSpPr txBox="1"/>
          <p:nvPr>
            <p:ph idx="11" type="ftr"/>
          </p:nvPr>
        </p:nvSpPr>
        <p:spPr>
          <a:xfrm>
            <a:off x="612648" y="6035040"/>
            <a:ext cx="4588002" cy="36576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b="1" sz="1000">
                <a:solidFill>
                  <a:srgbClr val="FFFFFF"/>
                </a:solidFill>
                <a:latin typeface="Avenir"/>
                <a:ea typeface="Avenir"/>
                <a:cs typeface="Avenir"/>
                <a:sym typeface="Avenir"/>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5"/>
          <p:cNvSpPr txBox="1"/>
          <p:nvPr>
            <p:ph idx="12" type="sldNum"/>
          </p:nvPr>
        </p:nvSpPr>
        <p:spPr>
          <a:xfrm>
            <a:off x="10396728" y="6035040"/>
            <a:ext cx="1225296" cy="36576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419"/>
              <a:t>‹#›</a:t>
            </a:fld>
            <a:endParaRPr/>
          </a:p>
        </p:txBody>
      </p:sp>
      <p:sp>
        <p:nvSpPr>
          <p:cNvPr id="59" name="Google Shape;59;p5"/>
          <p:cNvSpPr/>
          <p:nvPr/>
        </p:nvSpPr>
        <p:spPr>
          <a:xfrm>
            <a:off x="8254660" y="374904"/>
            <a:ext cx="3557016" cy="6108192"/>
          </a:xfrm>
          <a:prstGeom prst="rect">
            <a:avLst/>
          </a:prstGeom>
          <a:noFill/>
          <a:ln cap="sq" cmpd="sng" w="9525">
            <a:solidFill>
              <a:srgbClr val="3F3F3F"/>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477250" y="603504"/>
            <a:ext cx="3144774" cy="164592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dk1"/>
              </a:buClr>
              <a:buSzPts val="2800"/>
              <a:buFont typeface="Avenir"/>
              <a:buNone/>
              <a:defRPr b="0" sz="2800">
                <a:solidFill>
                  <a:schemeClr val="dk1"/>
                </a:solidFill>
                <a:latin typeface="Avenir"/>
                <a:ea typeface="Avenir"/>
                <a:cs typeface="Avenir"/>
                <a:sym typeface="Avenir"/>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1" name="Google Shape;61;p5"/>
          <p:cNvSpPr txBox="1"/>
          <p:nvPr>
            <p:ph idx="1" type="body"/>
          </p:nvPr>
        </p:nvSpPr>
        <p:spPr>
          <a:xfrm>
            <a:off x="8477250" y="2386584"/>
            <a:ext cx="3144774" cy="3511296"/>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800"/>
              </a:spcBef>
              <a:spcAft>
                <a:spcPts val="0"/>
              </a:spcAft>
              <a:buSzPts val="1800"/>
              <a:buNone/>
              <a:defRPr sz="1800">
                <a:solidFill>
                  <a:schemeClr val="dk1"/>
                </a:solidFill>
              </a:defRPr>
            </a:lvl1pPr>
            <a:lvl2pPr indent="-228600" lvl="1" marL="914400" algn="l">
              <a:lnSpc>
                <a:spcPct val="100000"/>
              </a:lnSpc>
              <a:spcBef>
                <a:spcPts val="500"/>
              </a:spcBef>
              <a:spcAft>
                <a:spcPts val="0"/>
              </a:spcAft>
              <a:buSzPts val="1200"/>
              <a:buNone/>
              <a:defRPr sz="1200"/>
            </a:lvl2pPr>
            <a:lvl3pPr indent="-228600" lvl="2" marL="1371600" algn="l">
              <a:lnSpc>
                <a:spcPct val="100000"/>
              </a:lnSpc>
              <a:spcBef>
                <a:spcPts val="500"/>
              </a:spcBef>
              <a:spcAft>
                <a:spcPts val="0"/>
              </a:spcAft>
              <a:buSzPts val="1000"/>
              <a:buNone/>
              <a:defRPr sz="1000"/>
            </a:lvl3pPr>
            <a:lvl4pPr indent="-228600" lvl="3" marL="1828800" algn="l">
              <a:lnSpc>
                <a:spcPct val="100000"/>
              </a:lnSpc>
              <a:spcBef>
                <a:spcPts val="500"/>
              </a:spcBef>
              <a:spcAft>
                <a:spcPts val="0"/>
              </a:spcAft>
              <a:buSzPts val="900"/>
              <a:buNone/>
              <a:defRPr sz="900"/>
            </a:lvl4pPr>
            <a:lvl5pPr indent="-228600" lvl="4" marL="2286000" algn="l">
              <a:lnSpc>
                <a:spcPct val="100000"/>
              </a:lnSpc>
              <a:spcBef>
                <a:spcPts val="500"/>
              </a:spcBef>
              <a:spcAft>
                <a:spcPts val="0"/>
              </a:spcAft>
              <a:buSzPts val="900"/>
              <a:buNone/>
              <a:defRPr sz="900"/>
            </a:lvl5pPr>
            <a:lvl6pPr indent="-228600" lvl="5" marL="2743200" algn="l">
              <a:lnSpc>
                <a:spcPct val="100000"/>
              </a:lnSpc>
              <a:spcBef>
                <a:spcPts val="500"/>
              </a:spcBef>
              <a:spcAft>
                <a:spcPts val="0"/>
              </a:spcAft>
              <a:buSzPts val="900"/>
              <a:buNone/>
              <a:defRPr sz="900"/>
            </a:lvl6pPr>
            <a:lvl7pPr indent="-228600" lvl="6" marL="3200400" algn="l">
              <a:lnSpc>
                <a:spcPct val="100000"/>
              </a:lnSpc>
              <a:spcBef>
                <a:spcPts val="500"/>
              </a:spcBef>
              <a:spcAft>
                <a:spcPts val="0"/>
              </a:spcAft>
              <a:buSzPts val="900"/>
              <a:buNone/>
              <a:defRPr sz="900"/>
            </a:lvl7pPr>
            <a:lvl8pPr indent="-228600" lvl="7" marL="3657600" algn="l">
              <a:lnSpc>
                <a:spcPct val="100000"/>
              </a:lnSpc>
              <a:spcBef>
                <a:spcPts val="500"/>
              </a:spcBef>
              <a:spcAft>
                <a:spcPts val="0"/>
              </a:spcAft>
              <a:buSzPts val="900"/>
              <a:buNone/>
              <a:defRPr sz="900"/>
            </a:lvl8pPr>
            <a:lvl9pPr indent="-228600" lvl="8" marL="4114800" algn="l">
              <a:lnSpc>
                <a:spcPct val="100000"/>
              </a:lnSpc>
              <a:spcBef>
                <a:spcPts val="500"/>
              </a:spcBef>
              <a:spcAft>
                <a:spcPts val="0"/>
              </a:spcAft>
              <a:buSzPts val="900"/>
              <a:buNone/>
              <a:defRPr sz="9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contenido" type="obj">
  <p:cSld name="OBJECT">
    <p:spTree>
      <p:nvGrpSpPr>
        <p:cNvPr id="62" name="Shape 62"/>
        <p:cNvGrpSpPr/>
        <p:nvPr/>
      </p:nvGrpSpPr>
      <p:grpSpPr>
        <a:xfrm>
          <a:off x="0" y="0"/>
          <a:ext cx="0" cy="0"/>
          <a:chOff x="0" y="0"/>
          <a:chExt cx="0" cy="0"/>
        </a:xfrm>
      </p:grpSpPr>
      <p:sp>
        <p:nvSpPr>
          <p:cNvPr id="63" name="Google Shape;63;p6"/>
          <p:cNvSpPr txBox="1"/>
          <p:nvPr>
            <p:ph type="title"/>
          </p:nvPr>
        </p:nvSpPr>
        <p:spPr>
          <a:xfrm>
            <a:off x="1066800" y="642594"/>
            <a:ext cx="10058400" cy="13716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4" name="Google Shape;64;p6"/>
          <p:cNvSpPr txBox="1"/>
          <p:nvPr>
            <p:ph idx="1" type="body"/>
          </p:nvPr>
        </p:nvSpPr>
        <p:spPr>
          <a:xfrm>
            <a:off x="1066800" y="2103120"/>
            <a:ext cx="10058400" cy="3849624"/>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900"/>
              </a:spcBef>
              <a:spcAft>
                <a:spcPts val="0"/>
              </a:spcAft>
              <a:buSzPts val="1800"/>
              <a:buChar char="◦"/>
              <a:defRPr/>
            </a:lvl1pPr>
            <a:lvl2pPr indent="-342900" lvl="1" marL="914400" algn="l">
              <a:lnSpc>
                <a:spcPct val="100000"/>
              </a:lnSpc>
              <a:spcBef>
                <a:spcPts val="500"/>
              </a:spcBef>
              <a:spcAft>
                <a:spcPts val="0"/>
              </a:spcAft>
              <a:buSzPts val="1800"/>
              <a:buChar char="◦"/>
              <a:defRPr/>
            </a:lvl2pPr>
            <a:lvl3pPr indent="-342900" lvl="2" marL="1371600" algn="l">
              <a:lnSpc>
                <a:spcPct val="100000"/>
              </a:lnSpc>
              <a:spcBef>
                <a:spcPts val="500"/>
              </a:spcBef>
              <a:spcAft>
                <a:spcPts val="0"/>
              </a:spcAft>
              <a:buSzPts val="1800"/>
              <a:buChar char="◦"/>
              <a:defRPr/>
            </a:lvl3pPr>
            <a:lvl4pPr indent="-342900" lvl="3" marL="1828800" algn="l">
              <a:lnSpc>
                <a:spcPct val="100000"/>
              </a:lnSpc>
              <a:spcBef>
                <a:spcPts val="500"/>
              </a:spcBef>
              <a:spcAft>
                <a:spcPts val="0"/>
              </a:spcAft>
              <a:buSzPts val="1800"/>
              <a:buChar char="◦"/>
              <a:defRPr/>
            </a:lvl4pPr>
            <a:lvl5pPr indent="-342900" lvl="4" marL="2286000" algn="l">
              <a:lnSpc>
                <a:spcPct val="100000"/>
              </a:lnSpc>
              <a:spcBef>
                <a:spcPts val="500"/>
              </a:spcBef>
              <a:spcAft>
                <a:spcPts val="0"/>
              </a:spcAft>
              <a:buSzPts val="1800"/>
              <a:buChar char="◦"/>
              <a:defRPr/>
            </a:lvl5pPr>
            <a:lvl6pPr indent="-342900" lvl="5" marL="2743200" algn="l">
              <a:lnSpc>
                <a:spcPct val="100000"/>
              </a:lnSpc>
              <a:spcBef>
                <a:spcPts val="500"/>
              </a:spcBef>
              <a:spcAft>
                <a:spcPts val="0"/>
              </a:spcAft>
              <a:buSzPts val="1800"/>
              <a:buChar char="◦"/>
              <a:defRPr/>
            </a:lvl6pPr>
            <a:lvl7pPr indent="-342900" lvl="6" marL="3200400" algn="l">
              <a:lnSpc>
                <a:spcPct val="100000"/>
              </a:lnSpc>
              <a:spcBef>
                <a:spcPts val="500"/>
              </a:spcBef>
              <a:spcAft>
                <a:spcPts val="0"/>
              </a:spcAft>
              <a:buSzPts val="1800"/>
              <a:buChar char="◦"/>
              <a:defRPr/>
            </a:lvl7pPr>
            <a:lvl8pPr indent="-342900" lvl="7" marL="3657600" algn="l">
              <a:lnSpc>
                <a:spcPct val="100000"/>
              </a:lnSpc>
              <a:spcBef>
                <a:spcPts val="500"/>
              </a:spcBef>
              <a:spcAft>
                <a:spcPts val="0"/>
              </a:spcAft>
              <a:buSzPts val="1800"/>
              <a:buChar char="◦"/>
              <a:defRPr/>
            </a:lvl8pPr>
            <a:lvl9pPr indent="-342900" lvl="8" marL="4114800" algn="l">
              <a:lnSpc>
                <a:spcPct val="100000"/>
              </a:lnSpc>
              <a:spcBef>
                <a:spcPts val="500"/>
              </a:spcBef>
              <a:spcAft>
                <a:spcPts val="0"/>
              </a:spcAft>
              <a:buSzPts val="1800"/>
              <a:buChar char="◦"/>
              <a:defRPr/>
            </a:lvl9pPr>
          </a:lstStyle>
          <a:p/>
        </p:txBody>
      </p:sp>
      <p:sp>
        <p:nvSpPr>
          <p:cNvPr id="65" name="Google Shape;65;p6"/>
          <p:cNvSpPr txBox="1"/>
          <p:nvPr>
            <p:ph idx="10" type="dt"/>
          </p:nvPr>
        </p:nvSpPr>
        <p:spPr>
          <a:xfrm>
            <a:off x="7256794" y="6035040"/>
            <a:ext cx="2893045" cy="36576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6"/>
          <p:cNvSpPr txBox="1"/>
          <p:nvPr>
            <p:ph idx="11" type="ftr"/>
          </p:nvPr>
        </p:nvSpPr>
        <p:spPr>
          <a:xfrm>
            <a:off x="1066800" y="6035040"/>
            <a:ext cx="581660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6"/>
          <p:cNvSpPr txBox="1"/>
          <p:nvPr>
            <p:ph idx="12" type="sldNum"/>
          </p:nvPr>
        </p:nvSpPr>
        <p:spPr>
          <a:xfrm>
            <a:off x="10287000" y="6035040"/>
            <a:ext cx="838200" cy="36576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68" name="Shape 68"/>
        <p:cNvGrpSpPr/>
        <p:nvPr/>
      </p:nvGrpSpPr>
      <p:grpSpPr>
        <a:xfrm>
          <a:off x="0" y="0"/>
          <a:ext cx="0" cy="0"/>
          <a:chOff x="0" y="0"/>
          <a:chExt cx="0" cy="0"/>
        </a:xfrm>
      </p:grpSpPr>
      <p:sp>
        <p:nvSpPr>
          <p:cNvPr id="69" name="Google Shape;69;p7"/>
          <p:cNvSpPr txBox="1"/>
          <p:nvPr>
            <p:ph type="title"/>
          </p:nvPr>
        </p:nvSpPr>
        <p:spPr>
          <a:xfrm>
            <a:off x="1066800" y="642594"/>
            <a:ext cx="10058400" cy="13716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7"/>
          <p:cNvSpPr txBox="1"/>
          <p:nvPr>
            <p:ph idx="1" type="body"/>
          </p:nvPr>
        </p:nvSpPr>
        <p:spPr>
          <a:xfrm>
            <a:off x="1069848" y="2074334"/>
            <a:ext cx="4663440" cy="640080"/>
          </a:xfrm>
          <a:prstGeom prst="rect">
            <a:avLst/>
          </a:prstGeom>
          <a:noFill/>
          <a:ln>
            <a:noFill/>
          </a:ln>
        </p:spPr>
        <p:txBody>
          <a:bodyPr anchorCtr="0" anchor="ctr" bIns="45700" lIns="91425" spcFirstLastPara="1" rIns="91425" wrap="square" tIns="45700">
            <a:normAutofit/>
          </a:bodyPr>
          <a:lstStyle>
            <a:lvl1pPr indent="-228600" lvl="0" marL="457200" algn="l">
              <a:lnSpc>
                <a:spcPct val="110000"/>
              </a:lnSpc>
              <a:spcBef>
                <a:spcPts val="0"/>
              </a:spcBef>
              <a:spcAft>
                <a:spcPts val="0"/>
              </a:spcAft>
              <a:buSzPts val="1900"/>
              <a:buNone/>
              <a:defRPr b="1" i="0" sz="1900">
                <a:solidFill>
                  <a:schemeClr val="dk1"/>
                </a:solidFill>
                <a:latin typeface="Avenir"/>
                <a:ea typeface="Avenir"/>
                <a:cs typeface="Avenir"/>
                <a:sym typeface="Avenir"/>
              </a:defRPr>
            </a:lvl1pPr>
            <a:lvl2pPr indent="-228600" lvl="1" marL="914400" algn="l">
              <a:lnSpc>
                <a:spcPct val="100000"/>
              </a:lnSpc>
              <a:spcBef>
                <a:spcPts val="500"/>
              </a:spcBef>
              <a:spcAft>
                <a:spcPts val="0"/>
              </a:spcAft>
              <a:buSzPts val="1800"/>
              <a:buNone/>
              <a:defRPr b="1" sz="1800"/>
            </a:lvl2pPr>
            <a:lvl3pPr indent="-228600" lvl="2" marL="1371600" algn="l">
              <a:lnSpc>
                <a:spcPct val="100000"/>
              </a:lnSpc>
              <a:spcBef>
                <a:spcPts val="500"/>
              </a:spcBef>
              <a:spcAft>
                <a:spcPts val="0"/>
              </a:spcAft>
              <a:buSzPts val="1800"/>
              <a:buNone/>
              <a:defRPr b="1" sz="1800"/>
            </a:lvl3pPr>
            <a:lvl4pPr indent="-228600" lvl="3" marL="1828800" algn="l">
              <a:lnSpc>
                <a:spcPct val="100000"/>
              </a:lnSpc>
              <a:spcBef>
                <a:spcPts val="500"/>
              </a:spcBef>
              <a:spcAft>
                <a:spcPts val="0"/>
              </a:spcAft>
              <a:buSzPts val="1600"/>
              <a:buNone/>
              <a:defRPr b="1" sz="1600"/>
            </a:lvl4pPr>
            <a:lvl5pPr indent="-228600" lvl="4" marL="2286000" algn="l">
              <a:lnSpc>
                <a:spcPct val="100000"/>
              </a:lnSpc>
              <a:spcBef>
                <a:spcPts val="500"/>
              </a:spcBef>
              <a:spcAft>
                <a:spcPts val="0"/>
              </a:spcAft>
              <a:buSzPts val="1600"/>
              <a:buNone/>
              <a:defRPr b="1" sz="1600"/>
            </a:lvl5pPr>
            <a:lvl6pPr indent="-228600" lvl="5" marL="2743200" algn="l">
              <a:lnSpc>
                <a:spcPct val="100000"/>
              </a:lnSpc>
              <a:spcBef>
                <a:spcPts val="500"/>
              </a:spcBef>
              <a:spcAft>
                <a:spcPts val="0"/>
              </a:spcAft>
              <a:buSzPts val="1600"/>
              <a:buNone/>
              <a:defRPr b="1" sz="1600"/>
            </a:lvl6pPr>
            <a:lvl7pPr indent="-228600" lvl="6" marL="3200400" algn="l">
              <a:lnSpc>
                <a:spcPct val="100000"/>
              </a:lnSpc>
              <a:spcBef>
                <a:spcPts val="500"/>
              </a:spcBef>
              <a:spcAft>
                <a:spcPts val="0"/>
              </a:spcAft>
              <a:buSzPts val="1600"/>
              <a:buNone/>
              <a:defRPr b="1" sz="1600"/>
            </a:lvl7pPr>
            <a:lvl8pPr indent="-228600" lvl="7" marL="3657600" algn="l">
              <a:lnSpc>
                <a:spcPct val="100000"/>
              </a:lnSpc>
              <a:spcBef>
                <a:spcPts val="500"/>
              </a:spcBef>
              <a:spcAft>
                <a:spcPts val="0"/>
              </a:spcAft>
              <a:buSzPts val="1600"/>
              <a:buNone/>
              <a:defRPr b="1" sz="1600"/>
            </a:lvl8pPr>
            <a:lvl9pPr indent="-228600" lvl="8" marL="4114800" algn="l">
              <a:lnSpc>
                <a:spcPct val="100000"/>
              </a:lnSpc>
              <a:spcBef>
                <a:spcPts val="500"/>
              </a:spcBef>
              <a:spcAft>
                <a:spcPts val="0"/>
              </a:spcAft>
              <a:buSzPts val="1600"/>
              <a:buNone/>
              <a:defRPr b="1" sz="1600"/>
            </a:lvl9pPr>
          </a:lstStyle>
          <a:p/>
        </p:txBody>
      </p:sp>
      <p:sp>
        <p:nvSpPr>
          <p:cNvPr id="71" name="Google Shape;71;p7"/>
          <p:cNvSpPr txBox="1"/>
          <p:nvPr>
            <p:ph idx="2" type="body"/>
          </p:nvPr>
        </p:nvSpPr>
        <p:spPr>
          <a:xfrm>
            <a:off x="1069848" y="2792472"/>
            <a:ext cx="4663440" cy="3163825"/>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900"/>
              </a:spcBef>
              <a:spcAft>
                <a:spcPts val="0"/>
              </a:spcAft>
              <a:buSzPts val="1800"/>
              <a:buChar char="◦"/>
              <a:defRPr sz="1800"/>
            </a:lvl1pPr>
            <a:lvl2pPr indent="-330200" lvl="1" marL="914400" algn="l">
              <a:lnSpc>
                <a:spcPct val="100000"/>
              </a:lnSpc>
              <a:spcBef>
                <a:spcPts val="500"/>
              </a:spcBef>
              <a:spcAft>
                <a:spcPts val="0"/>
              </a:spcAft>
              <a:buSzPts val="1600"/>
              <a:buChar char="◦"/>
              <a:defRPr sz="1600"/>
            </a:lvl2pPr>
            <a:lvl3pPr indent="-317500" lvl="2" marL="1371600" algn="l">
              <a:lnSpc>
                <a:spcPct val="100000"/>
              </a:lnSpc>
              <a:spcBef>
                <a:spcPts val="500"/>
              </a:spcBef>
              <a:spcAft>
                <a:spcPts val="0"/>
              </a:spcAft>
              <a:buSzPts val="1400"/>
              <a:buChar char="◦"/>
              <a:defRPr sz="1400"/>
            </a:lvl3pPr>
            <a:lvl4pPr indent="-317500" lvl="3" marL="1828800" algn="l">
              <a:lnSpc>
                <a:spcPct val="100000"/>
              </a:lnSpc>
              <a:spcBef>
                <a:spcPts val="500"/>
              </a:spcBef>
              <a:spcAft>
                <a:spcPts val="0"/>
              </a:spcAft>
              <a:buSzPts val="1400"/>
              <a:buChar char="◦"/>
              <a:defRPr sz="1400"/>
            </a:lvl4pPr>
            <a:lvl5pPr indent="-317500" lvl="4" marL="2286000" algn="l">
              <a:lnSpc>
                <a:spcPct val="100000"/>
              </a:lnSpc>
              <a:spcBef>
                <a:spcPts val="500"/>
              </a:spcBef>
              <a:spcAft>
                <a:spcPts val="0"/>
              </a:spcAft>
              <a:buSzPts val="1400"/>
              <a:buChar char="◦"/>
              <a:defRPr sz="1400"/>
            </a:lvl5pPr>
            <a:lvl6pPr indent="-317500" lvl="5" marL="2743200" algn="l">
              <a:lnSpc>
                <a:spcPct val="100000"/>
              </a:lnSpc>
              <a:spcBef>
                <a:spcPts val="500"/>
              </a:spcBef>
              <a:spcAft>
                <a:spcPts val="0"/>
              </a:spcAft>
              <a:buSzPts val="1400"/>
              <a:buChar char="◦"/>
              <a:defRPr sz="1400"/>
            </a:lvl6pPr>
            <a:lvl7pPr indent="-317500" lvl="6" marL="3200400" algn="l">
              <a:lnSpc>
                <a:spcPct val="100000"/>
              </a:lnSpc>
              <a:spcBef>
                <a:spcPts val="500"/>
              </a:spcBef>
              <a:spcAft>
                <a:spcPts val="0"/>
              </a:spcAft>
              <a:buSzPts val="1400"/>
              <a:buChar char="◦"/>
              <a:defRPr sz="1400"/>
            </a:lvl7pPr>
            <a:lvl8pPr indent="-317500" lvl="7" marL="3657600" algn="l">
              <a:lnSpc>
                <a:spcPct val="100000"/>
              </a:lnSpc>
              <a:spcBef>
                <a:spcPts val="500"/>
              </a:spcBef>
              <a:spcAft>
                <a:spcPts val="0"/>
              </a:spcAft>
              <a:buSzPts val="1400"/>
              <a:buChar char="◦"/>
              <a:defRPr sz="1400"/>
            </a:lvl8pPr>
            <a:lvl9pPr indent="-317500" lvl="8" marL="4114800" algn="l">
              <a:lnSpc>
                <a:spcPct val="100000"/>
              </a:lnSpc>
              <a:spcBef>
                <a:spcPts val="500"/>
              </a:spcBef>
              <a:spcAft>
                <a:spcPts val="0"/>
              </a:spcAft>
              <a:buSzPts val="1400"/>
              <a:buChar char="◦"/>
              <a:defRPr sz="1400"/>
            </a:lvl9pPr>
          </a:lstStyle>
          <a:p/>
        </p:txBody>
      </p:sp>
      <p:sp>
        <p:nvSpPr>
          <p:cNvPr id="72" name="Google Shape;72;p7"/>
          <p:cNvSpPr txBox="1"/>
          <p:nvPr>
            <p:ph idx="3" type="body"/>
          </p:nvPr>
        </p:nvSpPr>
        <p:spPr>
          <a:xfrm>
            <a:off x="6458712" y="2074334"/>
            <a:ext cx="4663440" cy="640080"/>
          </a:xfrm>
          <a:prstGeom prst="rect">
            <a:avLst/>
          </a:prstGeom>
          <a:noFill/>
          <a:ln>
            <a:noFill/>
          </a:ln>
        </p:spPr>
        <p:txBody>
          <a:bodyPr anchorCtr="0" anchor="ctr" bIns="45700" lIns="91425" spcFirstLastPara="1" rIns="91425" wrap="square" tIns="45700">
            <a:normAutofit/>
          </a:bodyPr>
          <a:lstStyle>
            <a:lvl1pPr indent="-228600" lvl="0" marL="457200" algn="l">
              <a:lnSpc>
                <a:spcPct val="110000"/>
              </a:lnSpc>
              <a:spcBef>
                <a:spcPts val="0"/>
              </a:spcBef>
              <a:spcAft>
                <a:spcPts val="0"/>
              </a:spcAft>
              <a:buSzPts val="1900"/>
              <a:buNone/>
              <a:defRPr b="1" sz="1900">
                <a:solidFill>
                  <a:schemeClr val="dk1"/>
                </a:solidFill>
              </a:defRPr>
            </a:lvl1pPr>
            <a:lvl2pPr indent="-228600" lvl="1" marL="914400" algn="l">
              <a:lnSpc>
                <a:spcPct val="100000"/>
              </a:lnSpc>
              <a:spcBef>
                <a:spcPts val="500"/>
              </a:spcBef>
              <a:spcAft>
                <a:spcPts val="0"/>
              </a:spcAft>
              <a:buSzPts val="1800"/>
              <a:buNone/>
              <a:defRPr b="1" sz="1800"/>
            </a:lvl2pPr>
            <a:lvl3pPr indent="-228600" lvl="2" marL="1371600" algn="l">
              <a:lnSpc>
                <a:spcPct val="100000"/>
              </a:lnSpc>
              <a:spcBef>
                <a:spcPts val="500"/>
              </a:spcBef>
              <a:spcAft>
                <a:spcPts val="0"/>
              </a:spcAft>
              <a:buSzPts val="1800"/>
              <a:buNone/>
              <a:defRPr b="1" sz="1800"/>
            </a:lvl3pPr>
            <a:lvl4pPr indent="-228600" lvl="3" marL="1828800" algn="l">
              <a:lnSpc>
                <a:spcPct val="100000"/>
              </a:lnSpc>
              <a:spcBef>
                <a:spcPts val="500"/>
              </a:spcBef>
              <a:spcAft>
                <a:spcPts val="0"/>
              </a:spcAft>
              <a:buSzPts val="1600"/>
              <a:buNone/>
              <a:defRPr b="1" sz="1600"/>
            </a:lvl4pPr>
            <a:lvl5pPr indent="-228600" lvl="4" marL="2286000" algn="l">
              <a:lnSpc>
                <a:spcPct val="100000"/>
              </a:lnSpc>
              <a:spcBef>
                <a:spcPts val="500"/>
              </a:spcBef>
              <a:spcAft>
                <a:spcPts val="0"/>
              </a:spcAft>
              <a:buSzPts val="1600"/>
              <a:buNone/>
              <a:defRPr b="1" sz="1600"/>
            </a:lvl5pPr>
            <a:lvl6pPr indent="-228600" lvl="5" marL="2743200" algn="l">
              <a:lnSpc>
                <a:spcPct val="100000"/>
              </a:lnSpc>
              <a:spcBef>
                <a:spcPts val="500"/>
              </a:spcBef>
              <a:spcAft>
                <a:spcPts val="0"/>
              </a:spcAft>
              <a:buSzPts val="1600"/>
              <a:buNone/>
              <a:defRPr b="1" sz="1600"/>
            </a:lvl6pPr>
            <a:lvl7pPr indent="-228600" lvl="6" marL="3200400" algn="l">
              <a:lnSpc>
                <a:spcPct val="100000"/>
              </a:lnSpc>
              <a:spcBef>
                <a:spcPts val="500"/>
              </a:spcBef>
              <a:spcAft>
                <a:spcPts val="0"/>
              </a:spcAft>
              <a:buSzPts val="1600"/>
              <a:buNone/>
              <a:defRPr b="1" sz="1600"/>
            </a:lvl7pPr>
            <a:lvl8pPr indent="-228600" lvl="7" marL="3657600" algn="l">
              <a:lnSpc>
                <a:spcPct val="100000"/>
              </a:lnSpc>
              <a:spcBef>
                <a:spcPts val="500"/>
              </a:spcBef>
              <a:spcAft>
                <a:spcPts val="0"/>
              </a:spcAft>
              <a:buSzPts val="1600"/>
              <a:buNone/>
              <a:defRPr b="1" sz="1600"/>
            </a:lvl8pPr>
            <a:lvl9pPr indent="-228600" lvl="8" marL="4114800" algn="l">
              <a:lnSpc>
                <a:spcPct val="100000"/>
              </a:lnSpc>
              <a:spcBef>
                <a:spcPts val="500"/>
              </a:spcBef>
              <a:spcAft>
                <a:spcPts val="0"/>
              </a:spcAft>
              <a:buSzPts val="1600"/>
              <a:buNone/>
              <a:defRPr b="1" sz="1600"/>
            </a:lvl9pPr>
          </a:lstStyle>
          <a:p/>
        </p:txBody>
      </p:sp>
      <p:sp>
        <p:nvSpPr>
          <p:cNvPr id="73" name="Google Shape;73;p7"/>
          <p:cNvSpPr txBox="1"/>
          <p:nvPr>
            <p:ph idx="4" type="body"/>
          </p:nvPr>
        </p:nvSpPr>
        <p:spPr>
          <a:xfrm>
            <a:off x="6458712" y="2792471"/>
            <a:ext cx="4663440" cy="3164509"/>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900"/>
              </a:spcBef>
              <a:spcAft>
                <a:spcPts val="0"/>
              </a:spcAft>
              <a:buSzPts val="1800"/>
              <a:buChar char="◦"/>
              <a:defRPr sz="1800"/>
            </a:lvl1pPr>
            <a:lvl2pPr indent="-330200" lvl="1" marL="914400" algn="l">
              <a:lnSpc>
                <a:spcPct val="100000"/>
              </a:lnSpc>
              <a:spcBef>
                <a:spcPts val="500"/>
              </a:spcBef>
              <a:spcAft>
                <a:spcPts val="0"/>
              </a:spcAft>
              <a:buSzPts val="1600"/>
              <a:buChar char="◦"/>
              <a:defRPr sz="1600"/>
            </a:lvl2pPr>
            <a:lvl3pPr indent="-317500" lvl="2" marL="1371600" algn="l">
              <a:lnSpc>
                <a:spcPct val="100000"/>
              </a:lnSpc>
              <a:spcBef>
                <a:spcPts val="500"/>
              </a:spcBef>
              <a:spcAft>
                <a:spcPts val="0"/>
              </a:spcAft>
              <a:buSzPts val="1400"/>
              <a:buChar char="◦"/>
              <a:defRPr sz="1400"/>
            </a:lvl3pPr>
            <a:lvl4pPr indent="-317500" lvl="3" marL="1828800" algn="l">
              <a:lnSpc>
                <a:spcPct val="100000"/>
              </a:lnSpc>
              <a:spcBef>
                <a:spcPts val="500"/>
              </a:spcBef>
              <a:spcAft>
                <a:spcPts val="0"/>
              </a:spcAft>
              <a:buSzPts val="1400"/>
              <a:buChar char="◦"/>
              <a:defRPr sz="1400"/>
            </a:lvl4pPr>
            <a:lvl5pPr indent="-317500" lvl="4" marL="2286000" algn="l">
              <a:lnSpc>
                <a:spcPct val="100000"/>
              </a:lnSpc>
              <a:spcBef>
                <a:spcPts val="500"/>
              </a:spcBef>
              <a:spcAft>
                <a:spcPts val="0"/>
              </a:spcAft>
              <a:buSzPts val="1400"/>
              <a:buChar char="◦"/>
              <a:defRPr sz="1400"/>
            </a:lvl5pPr>
            <a:lvl6pPr indent="-317500" lvl="5" marL="2743200" algn="l">
              <a:lnSpc>
                <a:spcPct val="100000"/>
              </a:lnSpc>
              <a:spcBef>
                <a:spcPts val="500"/>
              </a:spcBef>
              <a:spcAft>
                <a:spcPts val="0"/>
              </a:spcAft>
              <a:buSzPts val="1400"/>
              <a:buChar char="◦"/>
              <a:defRPr sz="1400"/>
            </a:lvl6pPr>
            <a:lvl7pPr indent="-317500" lvl="6" marL="3200400" algn="l">
              <a:lnSpc>
                <a:spcPct val="100000"/>
              </a:lnSpc>
              <a:spcBef>
                <a:spcPts val="500"/>
              </a:spcBef>
              <a:spcAft>
                <a:spcPts val="0"/>
              </a:spcAft>
              <a:buSzPts val="1400"/>
              <a:buChar char="◦"/>
              <a:defRPr sz="1400"/>
            </a:lvl7pPr>
            <a:lvl8pPr indent="-317500" lvl="7" marL="3657600" algn="l">
              <a:lnSpc>
                <a:spcPct val="100000"/>
              </a:lnSpc>
              <a:spcBef>
                <a:spcPts val="500"/>
              </a:spcBef>
              <a:spcAft>
                <a:spcPts val="0"/>
              </a:spcAft>
              <a:buSzPts val="1400"/>
              <a:buChar char="◦"/>
              <a:defRPr sz="1400"/>
            </a:lvl8pPr>
            <a:lvl9pPr indent="-317500" lvl="8" marL="4114800" algn="l">
              <a:lnSpc>
                <a:spcPct val="100000"/>
              </a:lnSpc>
              <a:spcBef>
                <a:spcPts val="500"/>
              </a:spcBef>
              <a:spcAft>
                <a:spcPts val="0"/>
              </a:spcAft>
              <a:buSzPts val="1400"/>
              <a:buChar char="◦"/>
              <a:defRPr sz="1400"/>
            </a:lvl9pPr>
          </a:lstStyle>
          <a:p/>
        </p:txBody>
      </p:sp>
      <p:sp>
        <p:nvSpPr>
          <p:cNvPr id="74" name="Google Shape;74;p7"/>
          <p:cNvSpPr txBox="1"/>
          <p:nvPr>
            <p:ph idx="10" type="dt"/>
          </p:nvPr>
        </p:nvSpPr>
        <p:spPr>
          <a:xfrm>
            <a:off x="7256794" y="6035040"/>
            <a:ext cx="2893045" cy="36576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7"/>
          <p:cNvSpPr txBox="1"/>
          <p:nvPr>
            <p:ph idx="11" type="ftr"/>
          </p:nvPr>
        </p:nvSpPr>
        <p:spPr>
          <a:xfrm>
            <a:off x="1066800" y="6035040"/>
            <a:ext cx="581660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7"/>
          <p:cNvSpPr txBox="1"/>
          <p:nvPr>
            <p:ph idx="12" type="sldNum"/>
          </p:nvPr>
        </p:nvSpPr>
        <p:spPr>
          <a:xfrm>
            <a:off x="10287000" y="6035040"/>
            <a:ext cx="838200" cy="36576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77" name="Shape 77"/>
        <p:cNvGrpSpPr/>
        <p:nvPr/>
      </p:nvGrpSpPr>
      <p:grpSpPr>
        <a:xfrm>
          <a:off x="0" y="0"/>
          <a:ext cx="0" cy="0"/>
          <a:chOff x="0" y="0"/>
          <a:chExt cx="0" cy="0"/>
        </a:xfrm>
      </p:grpSpPr>
      <p:sp>
        <p:nvSpPr>
          <p:cNvPr id="78" name="Google Shape;78;p8"/>
          <p:cNvSpPr txBox="1"/>
          <p:nvPr>
            <p:ph type="title"/>
          </p:nvPr>
        </p:nvSpPr>
        <p:spPr>
          <a:xfrm>
            <a:off x="1066800" y="642594"/>
            <a:ext cx="10058400" cy="13716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9" name="Google Shape;79;p8"/>
          <p:cNvSpPr txBox="1"/>
          <p:nvPr>
            <p:ph idx="10" type="dt"/>
          </p:nvPr>
        </p:nvSpPr>
        <p:spPr>
          <a:xfrm>
            <a:off x="7256794" y="6035040"/>
            <a:ext cx="2893045" cy="36576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8"/>
          <p:cNvSpPr txBox="1"/>
          <p:nvPr>
            <p:ph idx="11" type="ftr"/>
          </p:nvPr>
        </p:nvSpPr>
        <p:spPr>
          <a:xfrm>
            <a:off x="1066800" y="6035040"/>
            <a:ext cx="581660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8"/>
          <p:cNvSpPr txBox="1"/>
          <p:nvPr>
            <p:ph idx="12" type="sldNum"/>
          </p:nvPr>
        </p:nvSpPr>
        <p:spPr>
          <a:xfrm>
            <a:off x="10287000" y="6035040"/>
            <a:ext cx="838200" cy="36576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82" name="Shape 82"/>
        <p:cNvGrpSpPr/>
        <p:nvPr/>
      </p:nvGrpSpPr>
      <p:grpSpPr>
        <a:xfrm>
          <a:off x="0" y="0"/>
          <a:ext cx="0" cy="0"/>
          <a:chOff x="0" y="0"/>
          <a:chExt cx="0" cy="0"/>
        </a:xfrm>
      </p:grpSpPr>
      <p:sp>
        <p:nvSpPr>
          <p:cNvPr id="83" name="Google Shape;83;p9"/>
          <p:cNvSpPr txBox="1"/>
          <p:nvPr>
            <p:ph idx="10" type="dt"/>
          </p:nvPr>
        </p:nvSpPr>
        <p:spPr>
          <a:xfrm>
            <a:off x="7256794" y="6035040"/>
            <a:ext cx="2893045" cy="36576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9"/>
          <p:cNvSpPr txBox="1"/>
          <p:nvPr>
            <p:ph idx="11" type="ftr"/>
          </p:nvPr>
        </p:nvSpPr>
        <p:spPr>
          <a:xfrm>
            <a:off x="1066800" y="6035040"/>
            <a:ext cx="581660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9"/>
          <p:cNvSpPr txBox="1"/>
          <p:nvPr>
            <p:ph idx="12" type="sldNum"/>
          </p:nvPr>
        </p:nvSpPr>
        <p:spPr>
          <a:xfrm>
            <a:off x="10287000" y="6035040"/>
            <a:ext cx="838200" cy="36576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showMasterSp="0" type="objTx">
  <p:cSld name="OBJECT_WITH_CAPTION_TEXT">
    <p:spTree>
      <p:nvGrpSpPr>
        <p:cNvPr id="86" name="Shape 86"/>
        <p:cNvGrpSpPr/>
        <p:nvPr/>
      </p:nvGrpSpPr>
      <p:grpSpPr>
        <a:xfrm>
          <a:off x="0" y="0"/>
          <a:ext cx="0" cy="0"/>
          <a:chOff x="0" y="0"/>
          <a:chExt cx="0" cy="0"/>
        </a:xfrm>
      </p:grpSpPr>
      <p:sp>
        <p:nvSpPr>
          <p:cNvPr id="87" name="Google Shape;87;p10"/>
          <p:cNvSpPr/>
          <p:nvPr/>
        </p:nvSpPr>
        <p:spPr>
          <a:xfrm>
            <a:off x="8119870" y="237744"/>
            <a:ext cx="3826596" cy="6382512"/>
          </a:xfrm>
          <a:prstGeom prst="rect">
            <a:avLst/>
          </a:prstGeom>
          <a:solidFill>
            <a:srgbClr val="D8D8D8">
              <a:alpha val="6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0"/>
          <p:cNvSpPr/>
          <p:nvPr/>
        </p:nvSpPr>
        <p:spPr>
          <a:xfrm>
            <a:off x="8254660" y="374904"/>
            <a:ext cx="3557016" cy="6108192"/>
          </a:xfrm>
          <a:prstGeom prst="rect">
            <a:avLst/>
          </a:prstGeom>
          <a:noFill/>
          <a:ln cap="sq" cmpd="sng" w="9525">
            <a:solidFill>
              <a:srgbClr val="3F3F3F"/>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0"/>
          <p:cNvSpPr txBox="1"/>
          <p:nvPr>
            <p:ph type="title"/>
          </p:nvPr>
        </p:nvSpPr>
        <p:spPr>
          <a:xfrm>
            <a:off x="8458200" y="607392"/>
            <a:ext cx="3161963" cy="164592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dk1"/>
              </a:buClr>
              <a:buSzPts val="2800"/>
              <a:buFont typeface="Avenir"/>
              <a:buNone/>
              <a:defRPr b="0" sz="2800" cap="none">
                <a:solidFill>
                  <a:schemeClr val="dk1"/>
                </a:solidFill>
                <a:latin typeface="Avenir"/>
                <a:ea typeface="Avenir"/>
                <a:cs typeface="Avenir"/>
                <a:sym typeface="Avenir"/>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0" name="Google Shape;90;p10"/>
          <p:cNvSpPr txBox="1"/>
          <p:nvPr>
            <p:ph idx="1" type="body"/>
          </p:nvPr>
        </p:nvSpPr>
        <p:spPr>
          <a:xfrm>
            <a:off x="685800" y="609600"/>
            <a:ext cx="6858000" cy="5334000"/>
          </a:xfrm>
          <a:prstGeom prst="rect">
            <a:avLst/>
          </a:prstGeom>
          <a:noFill/>
          <a:ln>
            <a:noFill/>
          </a:ln>
        </p:spPr>
        <p:txBody>
          <a:bodyPr anchorCtr="0" anchor="t" bIns="45700" lIns="91425" spcFirstLastPara="1" rIns="91425" wrap="square" tIns="45700">
            <a:normAutofit/>
          </a:bodyPr>
          <a:lstStyle>
            <a:lvl1pPr indent="-349250" lvl="0" marL="457200" algn="l">
              <a:lnSpc>
                <a:spcPct val="110000"/>
              </a:lnSpc>
              <a:spcBef>
                <a:spcPts val="900"/>
              </a:spcBef>
              <a:spcAft>
                <a:spcPts val="0"/>
              </a:spcAft>
              <a:buSzPts val="1900"/>
              <a:buChar char="◦"/>
              <a:defRPr sz="1900"/>
            </a:lvl1pPr>
            <a:lvl2pPr indent="-330200" lvl="1" marL="914400" algn="l">
              <a:lnSpc>
                <a:spcPct val="100000"/>
              </a:lnSpc>
              <a:spcBef>
                <a:spcPts val="500"/>
              </a:spcBef>
              <a:spcAft>
                <a:spcPts val="0"/>
              </a:spcAft>
              <a:buSzPts val="1600"/>
              <a:buChar char="◦"/>
              <a:defRPr sz="1600"/>
            </a:lvl2pPr>
            <a:lvl3pPr indent="-317500" lvl="2" marL="1371600" algn="l">
              <a:lnSpc>
                <a:spcPct val="100000"/>
              </a:lnSpc>
              <a:spcBef>
                <a:spcPts val="500"/>
              </a:spcBef>
              <a:spcAft>
                <a:spcPts val="0"/>
              </a:spcAft>
              <a:buSzPts val="1400"/>
              <a:buChar char="◦"/>
              <a:defRPr sz="1400"/>
            </a:lvl3pPr>
            <a:lvl4pPr indent="-317500" lvl="3" marL="1828800" algn="l">
              <a:lnSpc>
                <a:spcPct val="100000"/>
              </a:lnSpc>
              <a:spcBef>
                <a:spcPts val="500"/>
              </a:spcBef>
              <a:spcAft>
                <a:spcPts val="0"/>
              </a:spcAft>
              <a:buSzPts val="1400"/>
              <a:buChar char="◦"/>
              <a:defRPr sz="1400"/>
            </a:lvl4pPr>
            <a:lvl5pPr indent="-317500" lvl="4" marL="2286000" algn="l">
              <a:lnSpc>
                <a:spcPct val="100000"/>
              </a:lnSpc>
              <a:spcBef>
                <a:spcPts val="500"/>
              </a:spcBef>
              <a:spcAft>
                <a:spcPts val="0"/>
              </a:spcAft>
              <a:buSzPts val="1400"/>
              <a:buChar char="◦"/>
              <a:defRPr sz="1400"/>
            </a:lvl5pPr>
            <a:lvl6pPr indent="-317500" lvl="5" marL="2743200" algn="l">
              <a:lnSpc>
                <a:spcPct val="100000"/>
              </a:lnSpc>
              <a:spcBef>
                <a:spcPts val="500"/>
              </a:spcBef>
              <a:spcAft>
                <a:spcPts val="0"/>
              </a:spcAft>
              <a:buSzPts val="1400"/>
              <a:buChar char="◦"/>
              <a:defRPr sz="1400"/>
            </a:lvl6pPr>
            <a:lvl7pPr indent="-317500" lvl="6" marL="3200400" algn="l">
              <a:lnSpc>
                <a:spcPct val="100000"/>
              </a:lnSpc>
              <a:spcBef>
                <a:spcPts val="500"/>
              </a:spcBef>
              <a:spcAft>
                <a:spcPts val="0"/>
              </a:spcAft>
              <a:buSzPts val="1400"/>
              <a:buChar char="◦"/>
              <a:defRPr sz="1400"/>
            </a:lvl7pPr>
            <a:lvl8pPr indent="-317500" lvl="7" marL="3657600" algn="l">
              <a:lnSpc>
                <a:spcPct val="100000"/>
              </a:lnSpc>
              <a:spcBef>
                <a:spcPts val="500"/>
              </a:spcBef>
              <a:spcAft>
                <a:spcPts val="0"/>
              </a:spcAft>
              <a:buSzPts val="1400"/>
              <a:buChar char="◦"/>
              <a:defRPr sz="1400"/>
            </a:lvl8pPr>
            <a:lvl9pPr indent="-317500" lvl="8" marL="4114800" algn="l">
              <a:lnSpc>
                <a:spcPct val="100000"/>
              </a:lnSpc>
              <a:spcBef>
                <a:spcPts val="500"/>
              </a:spcBef>
              <a:spcAft>
                <a:spcPts val="0"/>
              </a:spcAft>
              <a:buSzPts val="1400"/>
              <a:buChar char="◦"/>
              <a:defRPr sz="1400"/>
            </a:lvl9pPr>
          </a:lstStyle>
          <a:p/>
        </p:txBody>
      </p:sp>
      <p:sp>
        <p:nvSpPr>
          <p:cNvPr id="91" name="Google Shape;91;p10"/>
          <p:cNvSpPr txBox="1"/>
          <p:nvPr>
            <p:ph idx="2" type="body"/>
          </p:nvPr>
        </p:nvSpPr>
        <p:spPr>
          <a:xfrm>
            <a:off x="8458200" y="2336800"/>
            <a:ext cx="3161963" cy="3606800"/>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800"/>
              </a:spcBef>
              <a:spcAft>
                <a:spcPts val="0"/>
              </a:spcAft>
              <a:buSzPts val="1800"/>
              <a:buNone/>
              <a:defRPr sz="1800">
                <a:solidFill>
                  <a:schemeClr val="dk1"/>
                </a:solidFill>
              </a:defRPr>
            </a:lvl1pPr>
            <a:lvl2pPr indent="-228600" lvl="1" marL="914400" algn="l">
              <a:lnSpc>
                <a:spcPct val="100000"/>
              </a:lnSpc>
              <a:spcBef>
                <a:spcPts val="500"/>
              </a:spcBef>
              <a:spcAft>
                <a:spcPts val="0"/>
              </a:spcAft>
              <a:buSzPts val="1200"/>
              <a:buNone/>
              <a:defRPr sz="1200"/>
            </a:lvl2pPr>
            <a:lvl3pPr indent="-228600" lvl="2" marL="1371600" algn="l">
              <a:lnSpc>
                <a:spcPct val="100000"/>
              </a:lnSpc>
              <a:spcBef>
                <a:spcPts val="500"/>
              </a:spcBef>
              <a:spcAft>
                <a:spcPts val="0"/>
              </a:spcAft>
              <a:buSzPts val="1000"/>
              <a:buNone/>
              <a:defRPr sz="1000"/>
            </a:lvl3pPr>
            <a:lvl4pPr indent="-228600" lvl="3" marL="1828800" algn="l">
              <a:lnSpc>
                <a:spcPct val="100000"/>
              </a:lnSpc>
              <a:spcBef>
                <a:spcPts val="500"/>
              </a:spcBef>
              <a:spcAft>
                <a:spcPts val="0"/>
              </a:spcAft>
              <a:buSzPts val="900"/>
              <a:buNone/>
              <a:defRPr sz="900"/>
            </a:lvl4pPr>
            <a:lvl5pPr indent="-228600" lvl="4" marL="2286000" algn="l">
              <a:lnSpc>
                <a:spcPct val="100000"/>
              </a:lnSpc>
              <a:spcBef>
                <a:spcPts val="500"/>
              </a:spcBef>
              <a:spcAft>
                <a:spcPts val="0"/>
              </a:spcAft>
              <a:buSzPts val="900"/>
              <a:buNone/>
              <a:defRPr sz="900"/>
            </a:lvl5pPr>
            <a:lvl6pPr indent="-228600" lvl="5" marL="2743200" algn="l">
              <a:lnSpc>
                <a:spcPct val="100000"/>
              </a:lnSpc>
              <a:spcBef>
                <a:spcPts val="500"/>
              </a:spcBef>
              <a:spcAft>
                <a:spcPts val="0"/>
              </a:spcAft>
              <a:buSzPts val="900"/>
              <a:buNone/>
              <a:defRPr sz="900"/>
            </a:lvl6pPr>
            <a:lvl7pPr indent="-228600" lvl="6" marL="3200400" algn="l">
              <a:lnSpc>
                <a:spcPct val="100000"/>
              </a:lnSpc>
              <a:spcBef>
                <a:spcPts val="500"/>
              </a:spcBef>
              <a:spcAft>
                <a:spcPts val="0"/>
              </a:spcAft>
              <a:buSzPts val="900"/>
              <a:buNone/>
              <a:defRPr sz="900"/>
            </a:lvl7pPr>
            <a:lvl8pPr indent="-228600" lvl="7" marL="3657600" algn="l">
              <a:lnSpc>
                <a:spcPct val="100000"/>
              </a:lnSpc>
              <a:spcBef>
                <a:spcPts val="500"/>
              </a:spcBef>
              <a:spcAft>
                <a:spcPts val="0"/>
              </a:spcAft>
              <a:buSzPts val="900"/>
              <a:buNone/>
              <a:defRPr sz="900"/>
            </a:lvl8pPr>
            <a:lvl9pPr indent="-228600" lvl="8" marL="4114800" algn="l">
              <a:lnSpc>
                <a:spcPct val="100000"/>
              </a:lnSpc>
              <a:spcBef>
                <a:spcPts val="500"/>
              </a:spcBef>
              <a:spcAft>
                <a:spcPts val="0"/>
              </a:spcAft>
              <a:buSzPts val="900"/>
              <a:buNone/>
              <a:defRPr sz="900"/>
            </a:lvl9pPr>
          </a:lstStyle>
          <a:p/>
        </p:txBody>
      </p:sp>
      <p:sp>
        <p:nvSpPr>
          <p:cNvPr id="92" name="Google Shape;92;p10"/>
          <p:cNvSpPr txBox="1"/>
          <p:nvPr>
            <p:ph idx="10" type="dt"/>
          </p:nvPr>
        </p:nvSpPr>
        <p:spPr>
          <a:xfrm>
            <a:off x="5588000" y="6035040"/>
            <a:ext cx="1955800" cy="36576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solidFill>
                  <a:srgbClr val="262626"/>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10"/>
          <p:cNvSpPr txBox="1"/>
          <p:nvPr>
            <p:ph idx="11" type="ftr"/>
          </p:nvPr>
        </p:nvSpPr>
        <p:spPr>
          <a:xfrm>
            <a:off x="685801" y="6035040"/>
            <a:ext cx="458470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10"/>
          <p:cNvSpPr txBox="1"/>
          <p:nvPr>
            <p:ph idx="12" type="sldNum"/>
          </p:nvPr>
        </p:nvSpPr>
        <p:spPr>
          <a:xfrm>
            <a:off x="10396728" y="6035040"/>
            <a:ext cx="1223435" cy="365760"/>
          </a:xfrm>
          <a:prstGeom prst="rect">
            <a:avLst/>
          </a:prstGeom>
          <a:noFill/>
          <a:ln>
            <a:noFill/>
          </a:ln>
        </p:spPr>
        <p:txBody>
          <a:bodyPr anchorCtr="0" anchor="b" bIns="45700" lIns="91425" spcFirstLastPara="1" rIns="91425" wrap="square" tIns="45700">
            <a:noAutofit/>
          </a:bodyPr>
          <a:lstStyle>
            <a:lvl1pPr indent="0" lvl="0" marL="0" marR="0" algn="r">
              <a:spcBef>
                <a:spcPts val="0"/>
              </a:spcBef>
              <a:buNone/>
              <a:defRPr sz="800">
                <a:solidFill>
                  <a:srgbClr val="262626"/>
                </a:solidFill>
                <a:latin typeface="Avenir"/>
                <a:ea typeface="Avenir"/>
                <a:cs typeface="Avenir"/>
                <a:sym typeface="Avenir"/>
              </a:defRPr>
            </a:lvl1pPr>
            <a:lvl2pPr indent="0" lvl="1" marL="0" marR="0" algn="r">
              <a:spcBef>
                <a:spcPts val="0"/>
              </a:spcBef>
              <a:buNone/>
              <a:defRPr sz="800">
                <a:solidFill>
                  <a:srgbClr val="262626"/>
                </a:solidFill>
                <a:latin typeface="Avenir"/>
                <a:ea typeface="Avenir"/>
                <a:cs typeface="Avenir"/>
                <a:sym typeface="Avenir"/>
              </a:defRPr>
            </a:lvl2pPr>
            <a:lvl3pPr indent="0" lvl="2" marL="0" marR="0" algn="r">
              <a:spcBef>
                <a:spcPts val="0"/>
              </a:spcBef>
              <a:buNone/>
              <a:defRPr sz="800">
                <a:solidFill>
                  <a:srgbClr val="262626"/>
                </a:solidFill>
                <a:latin typeface="Avenir"/>
                <a:ea typeface="Avenir"/>
                <a:cs typeface="Avenir"/>
                <a:sym typeface="Avenir"/>
              </a:defRPr>
            </a:lvl3pPr>
            <a:lvl4pPr indent="0" lvl="3" marL="0" marR="0" algn="r">
              <a:spcBef>
                <a:spcPts val="0"/>
              </a:spcBef>
              <a:buNone/>
              <a:defRPr sz="800">
                <a:solidFill>
                  <a:srgbClr val="262626"/>
                </a:solidFill>
                <a:latin typeface="Avenir"/>
                <a:ea typeface="Avenir"/>
                <a:cs typeface="Avenir"/>
                <a:sym typeface="Avenir"/>
              </a:defRPr>
            </a:lvl4pPr>
            <a:lvl5pPr indent="0" lvl="4" marL="0" marR="0" algn="r">
              <a:spcBef>
                <a:spcPts val="0"/>
              </a:spcBef>
              <a:buNone/>
              <a:defRPr sz="800">
                <a:solidFill>
                  <a:srgbClr val="262626"/>
                </a:solidFill>
                <a:latin typeface="Avenir"/>
                <a:ea typeface="Avenir"/>
                <a:cs typeface="Avenir"/>
                <a:sym typeface="Avenir"/>
              </a:defRPr>
            </a:lvl5pPr>
            <a:lvl6pPr indent="0" lvl="5" marL="0" marR="0" algn="r">
              <a:spcBef>
                <a:spcPts val="0"/>
              </a:spcBef>
              <a:buNone/>
              <a:defRPr sz="800">
                <a:solidFill>
                  <a:srgbClr val="262626"/>
                </a:solidFill>
                <a:latin typeface="Avenir"/>
                <a:ea typeface="Avenir"/>
                <a:cs typeface="Avenir"/>
                <a:sym typeface="Avenir"/>
              </a:defRPr>
            </a:lvl6pPr>
            <a:lvl7pPr indent="0" lvl="6" marL="0" marR="0" algn="r">
              <a:spcBef>
                <a:spcPts val="0"/>
              </a:spcBef>
              <a:buNone/>
              <a:defRPr sz="800">
                <a:solidFill>
                  <a:srgbClr val="262626"/>
                </a:solidFill>
                <a:latin typeface="Avenir"/>
                <a:ea typeface="Avenir"/>
                <a:cs typeface="Avenir"/>
                <a:sym typeface="Avenir"/>
              </a:defRPr>
            </a:lvl7pPr>
            <a:lvl8pPr indent="0" lvl="7" marL="0" marR="0" algn="r">
              <a:spcBef>
                <a:spcPts val="0"/>
              </a:spcBef>
              <a:buNone/>
              <a:defRPr sz="800">
                <a:solidFill>
                  <a:srgbClr val="262626"/>
                </a:solidFill>
                <a:latin typeface="Avenir"/>
                <a:ea typeface="Avenir"/>
                <a:cs typeface="Avenir"/>
                <a:sym typeface="Avenir"/>
              </a:defRPr>
            </a:lvl8pPr>
            <a:lvl9pPr indent="0" lvl="8" marL="0" marR="0" algn="r">
              <a:spcBef>
                <a:spcPts val="0"/>
              </a:spcBef>
              <a:buNone/>
              <a:defRPr sz="800">
                <a:solidFill>
                  <a:srgbClr val="262626"/>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11" name="Google Shape;11;p1"/>
          <p:cNvSpPr/>
          <p:nvPr/>
        </p:nvSpPr>
        <p:spPr>
          <a:xfrm>
            <a:off x="234696" y="237744"/>
            <a:ext cx="11722608" cy="6382512"/>
          </a:xfrm>
          <a:prstGeom prst="rect">
            <a:avLst/>
          </a:prstGeom>
          <a:solidFill>
            <a:srgbClr val="BFBFBF">
              <a:alpha val="6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1"/>
          <p:cNvSpPr/>
          <p:nvPr/>
        </p:nvSpPr>
        <p:spPr>
          <a:xfrm>
            <a:off x="371856" y="374904"/>
            <a:ext cx="11448288" cy="6108192"/>
          </a:xfrm>
          <a:prstGeom prst="rect">
            <a:avLst/>
          </a:prstGeom>
          <a:noFill/>
          <a:ln cap="sq" cmpd="sng" w="9525">
            <a:solidFill>
              <a:srgbClr val="262626"/>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1"/>
          <p:cNvSpPr txBox="1"/>
          <p:nvPr>
            <p:ph type="title"/>
          </p:nvPr>
        </p:nvSpPr>
        <p:spPr>
          <a:xfrm>
            <a:off x="1066800" y="642594"/>
            <a:ext cx="10058400" cy="1371600"/>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rgbClr val="262626"/>
              </a:buClr>
              <a:buSzPts val="4000"/>
              <a:buFont typeface="Avenir"/>
              <a:buNone/>
              <a:defRPr b="0" i="0" sz="4000" u="none" cap="none" strike="noStrike">
                <a:solidFill>
                  <a:srgbClr val="262626"/>
                </a:solidFill>
                <a:latin typeface="Avenir"/>
                <a:ea typeface="Avenir"/>
                <a:cs typeface="Avenir"/>
                <a:sym typeface="Avenir"/>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4" name="Google Shape;14;p1"/>
          <p:cNvSpPr txBox="1"/>
          <p:nvPr>
            <p:ph idx="1" type="body"/>
          </p:nvPr>
        </p:nvSpPr>
        <p:spPr>
          <a:xfrm>
            <a:off x="1066800" y="2103120"/>
            <a:ext cx="10058400" cy="3849624"/>
          </a:xfrm>
          <a:prstGeom prst="rect">
            <a:avLst/>
          </a:prstGeom>
          <a:noFill/>
          <a:ln>
            <a:noFill/>
          </a:ln>
        </p:spPr>
        <p:txBody>
          <a:bodyPr anchorCtr="0" anchor="t" bIns="45700" lIns="91425" spcFirstLastPara="1" rIns="91425" wrap="square" tIns="45700">
            <a:normAutofit/>
          </a:bodyPr>
          <a:lstStyle>
            <a:lvl1pPr indent="-323850" lvl="0" marL="457200" marR="0" rtl="0" algn="l">
              <a:lnSpc>
                <a:spcPct val="110000"/>
              </a:lnSpc>
              <a:spcBef>
                <a:spcPts val="900"/>
              </a:spcBef>
              <a:spcAft>
                <a:spcPts val="0"/>
              </a:spcAft>
              <a:buClr>
                <a:srgbClr val="262626"/>
              </a:buClr>
              <a:buSzPts val="1500"/>
              <a:buFont typeface="Garamond"/>
              <a:buChar char="◦"/>
              <a:defRPr b="0" i="0" sz="1500" u="none" cap="none" strike="noStrike">
                <a:solidFill>
                  <a:schemeClr val="dk1"/>
                </a:solidFill>
                <a:latin typeface="Avenir"/>
                <a:ea typeface="Avenir"/>
                <a:cs typeface="Avenir"/>
                <a:sym typeface="Avenir"/>
              </a:defRPr>
            </a:lvl1pPr>
            <a:lvl2pPr indent="-311150" lvl="1" marL="914400" marR="0" rtl="0" algn="l">
              <a:lnSpc>
                <a:spcPct val="100000"/>
              </a:lnSpc>
              <a:spcBef>
                <a:spcPts val="500"/>
              </a:spcBef>
              <a:spcAft>
                <a:spcPts val="0"/>
              </a:spcAft>
              <a:buClr>
                <a:srgbClr val="262626"/>
              </a:buClr>
              <a:buSzPts val="1300"/>
              <a:buFont typeface="Garamond"/>
              <a:buChar char="◦"/>
              <a:defRPr b="0" i="0" sz="1300" u="none" cap="none" strike="noStrike">
                <a:solidFill>
                  <a:schemeClr val="dk1"/>
                </a:solidFill>
                <a:latin typeface="Avenir"/>
                <a:ea typeface="Avenir"/>
                <a:cs typeface="Avenir"/>
                <a:sym typeface="Avenir"/>
              </a:defRPr>
            </a:lvl2pPr>
            <a:lvl3pPr indent="-304800" lvl="2" marL="1371600" marR="0" rtl="0" algn="l">
              <a:lnSpc>
                <a:spcPct val="100000"/>
              </a:lnSpc>
              <a:spcBef>
                <a:spcPts val="500"/>
              </a:spcBef>
              <a:spcAft>
                <a:spcPts val="0"/>
              </a:spcAft>
              <a:buClr>
                <a:srgbClr val="262626"/>
              </a:buClr>
              <a:buSzPts val="1200"/>
              <a:buFont typeface="Garamond"/>
              <a:buChar char="◦"/>
              <a:defRPr b="0" i="0" sz="1200" u="none" cap="none" strike="noStrike">
                <a:solidFill>
                  <a:schemeClr val="dk1"/>
                </a:solidFill>
                <a:latin typeface="Avenir"/>
                <a:ea typeface="Avenir"/>
                <a:cs typeface="Avenir"/>
                <a:sym typeface="Avenir"/>
              </a:defRPr>
            </a:lvl3pPr>
            <a:lvl4pPr indent="-304800" lvl="3" marL="1828800" marR="0" rtl="0" algn="l">
              <a:lnSpc>
                <a:spcPct val="100000"/>
              </a:lnSpc>
              <a:spcBef>
                <a:spcPts val="500"/>
              </a:spcBef>
              <a:spcAft>
                <a:spcPts val="0"/>
              </a:spcAft>
              <a:buClr>
                <a:srgbClr val="262626"/>
              </a:buClr>
              <a:buSzPts val="1200"/>
              <a:buFont typeface="Garamond"/>
              <a:buChar char="◦"/>
              <a:defRPr b="0" i="0" sz="1200" u="none" cap="none" strike="noStrike">
                <a:solidFill>
                  <a:schemeClr val="dk1"/>
                </a:solidFill>
                <a:latin typeface="Avenir"/>
                <a:ea typeface="Avenir"/>
                <a:cs typeface="Avenir"/>
                <a:sym typeface="Avenir"/>
              </a:defRPr>
            </a:lvl4pPr>
            <a:lvl5pPr indent="-304800" lvl="4" marL="2286000" marR="0" rtl="0" algn="l">
              <a:lnSpc>
                <a:spcPct val="100000"/>
              </a:lnSpc>
              <a:spcBef>
                <a:spcPts val="500"/>
              </a:spcBef>
              <a:spcAft>
                <a:spcPts val="0"/>
              </a:spcAft>
              <a:buClr>
                <a:srgbClr val="262626"/>
              </a:buClr>
              <a:buSzPts val="1200"/>
              <a:buFont typeface="Garamond"/>
              <a:buChar char="◦"/>
              <a:defRPr b="0" i="0" sz="1200" u="none" cap="none" strike="noStrike">
                <a:solidFill>
                  <a:schemeClr val="dk1"/>
                </a:solidFill>
                <a:latin typeface="Avenir"/>
                <a:ea typeface="Avenir"/>
                <a:cs typeface="Avenir"/>
                <a:sym typeface="Avenir"/>
              </a:defRPr>
            </a:lvl5pPr>
            <a:lvl6pPr indent="-317500" lvl="5" marL="2743200" marR="0" rtl="0" algn="l">
              <a:lnSpc>
                <a:spcPct val="100000"/>
              </a:lnSpc>
              <a:spcBef>
                <a:spcPts val="500"/>
              </a:spcBef>
              <a:spcAft>
                <a:spcPts val="0"/>
              </a:spcAft>
              <a:buClr>
                <a:srgbClr val="262626"/>
              </a:buClr>
              <a:buSzPts val="1400"/>
              <a:buFont typeface="Garamond"/>
              <a:buChar char="◦"/>
              <a:defRPr b="0" i="0" sz="1400" u="none" cap="none" strike="noStrike">
                <a:solidFill>
                  <a:schemeClr val="dk1"/>
                </a:solidFill>
                <a:latin typeface="Avenir"/>
                <a:ea typeface="Avenir"/>
                <a:cs typeface="Avenir"/>
                <a:sym typeface="Avenir"/>
              </a:defRPr>
            </a:lvl6pPr>
            <a:lvl7pPr indent="-317500" lvl="6" marL="3200400" marR="0" rtl="0" algn="l">
              <a:lnSpc>
                <a:spcPct val="100000"/>
              </a:lnSpc>
              <a:spcBef>
                <a:spcPts val="500"/>
              </a:spcBef>
              <a:spcAft>
                <a:spcPts val="0"/>
              </a:spcAft>
              <a:buClr>
                <a:srgbClr val="262626"/>
              </a:buClr>
              <a:buSzPts val="1400"/>
              <a:buFont typeface="Garamond"/>
              <a:buChar char="◦"/>
              <a:defRPr b="0" i="0" sz="1400" u="none" cap="none" strike="noStrike">
                <a:solidFill>
                  <a:schemeClr val="dk1"/>
                </a:solidFill>
                <a:latin typeface="Avenir"/>
                <a:ea typeface="Avenir"/>
                <a:cs typeface="Avenir"/>
                <a:sym typeface="Avenir"/>
              </a:defRPr>
            </a:lvl7pPr>
            <a:lvl8pPr indent="-317500" lvl="7" marL="3657600" marR="0" rtl="0" algn="l">
              <a:lnSpc>
                <a:spcPct val="100000"/>
              </a:lnSpc>
              <a:spcBef>
                <a:spcPts val="500"/>
              </a:spcBef>
              <a:spcAft>
                <a:spcPts val="0"/>
              </a:spcAft>
              <a:buClr>
                <a:srgbClr val="262626"/>
              </a:buClr>
              <a:buSzPts val="1400"/>
              <a:buFont typeface="Garamond"/>
              <a:buChar char="◦"/>
              <a:defRPr b="0" i="0" sz="1400" u="none" cap="none" strike="noStrike">
                <a:solidFill>
                  <a:schemeClr val="dk1"/>
                </a:solidFill>
                <a:latin typeface="Avenir"/>
                <a:ea typeface="Avenir"/>
                <a:cs typeface="Avenir"/>
                <a:sym typeface="Avenir"/>
              </a:defRPr>
            </a:lvl8pPr>
            <a:lvl9pPr indent="-317500" lvl="8" marL="4114800" marR="0" rtl="0" algn="l">
              <a:lnSpc>
                <a:spcPct val="100000"/>
              </a:lnSpc>
              <a:spcBef>
                <a:spcPts val="500"/>
              </a:spcBef>
              <a:spcAft>
                <a:spcPts val="0"/>
              </a:spcAft>
              <a:buClr>
                <a:srgbClr val="262626"/>
              </a:buClr>
              <a:buSzPts val="1400"/>
              <a:buFont typeface="Garamond"/>
              <a:buChar char="◦"/>
              <a:defRPr b="0" i="0" sz="1400" u="none" cap="none" strike="noStrike">
                <a:solidFill>
                  <a:schemeClr val="dk1"/>
                </a:solidFill>
                <a:latin typeface="Avenir"/>
                <a:ea typeface="Avenir"/>
                <a:cs typeface="Avenir"/>
                <a:sym typeface="Avenir"/>
              </a:defRPr>
            </a:lvl9pPr>
          </a:lstStyle>
          <a:p/>
        </p:txBody>
      </p:sp>
      <p:sp>
        <p:nvSpPr>
          <p:cNvPr id="15" name="Google Shape;15;p1"/>
          <p:cNvSpPr txBox="1"/>
          <p:nvPr>
            <p:ph idx="10" type="dt"/>
          </p:nvPr>
        </p:nvSpPr>
        <p:spPr>
          <a:xfrm>
            <a:off x="7256794" y="6035040"/>
            <a:ext cx="2893045" cy="365760"/>
          </a:xfrm>
          <a:prstGeom prst="rect">
            <a:avLst/>
          </a:prstGeom>
          <a:noFill/>
          <a:ln>
            <a:noFill/>
          </a:ln>
        </p:spPr>
        <p:txBody>
          <a:bodyPr anchorCtr="0" anchor="b" bIns="45700" lIns="91425" spcFirstLastPara="1" rIns="91425" wrap="square" tIns="45700">
            <a:noAutofit/>
          </a:bodyPr>
          <a:lstStyle>
            <a:lvl1pPr lvl="0" marR="0" rtl="0" algn="r">
              <a:spcBef>
                <a:spcPts val="0"/>
              </a:spcBef>
              <a:spcAft>
                <a:spcPts val="0"/>
              </a:spcAft>
              <a:buSzPts val="1400"/>
              <a:buNone/>
              <a:defRPr b="0" i="0" sz="800" u="none" cap="none" strike="noStrike">
                <a:solidFill>
                  <a:srgbClr val="3F3F3F"/>
                </a:solidFill>
                <a:latin typeface="Avenir"/>
                <a:ea typeface="Avenir"/>
                <a:cs typeface="Avenir"/>
                <a:sym typeface="Avenir"/>
              </a:defRPr>
            </a:lvl1pPr>
            <a:lvl2pPr lvl="1"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2pPr>
            <a:lvl3pPr lvl="2"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3pPr>
            <a:lvl4pPr lvl="3"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4pPr>
            <a:lvl5pPr lvl="4"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5pPr>
            <a:lvl6pPr lvl="5"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6pPr>
            <a:lvl7pPr lvl="6"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7pPr>
            <a:lvl8pPr lvl="7"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8pPr>
            <a:lvl9pPr lvl="8"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9pPr>
          </a:lstStyle>
          <a:p/>
        </p:txBody>
      </p:sp>
      <p:sp>
        <p:nvSpPr>
          <p:cNvPr id="16" name="Google Shape;16;p1"/>
          <p:cNvSpPr txBox="1"/>
          <p:nvPr>
            <p:ph idx="11" type="ftr"/>
          </p:nvPr>
        </p:nvSpPr>
        <p:spPr>
          <a:xfrm>
            <a:off x="1066800" y="6035040"/>
            <a:ext cx="5816600" cy="36576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800" u="none" cap="none" strike="noStrike">
                <a:solidFill>
                  <a:srgbClr val="262626"/>
                </a:solidFill>
                <a:latin typeface="Avenir"/>
                <a:ea typeface="Avenir"/>
                <a:cs typeface="Avenir"/>
                <a:sym typeface="Avenir"/>
              </a:defRPr>
            </a:lvl1pPr>
            <a:lvl2pPr lvl="1"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2pPr>
            <a:lvl3pPr lvl="2"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3pPr>
            <a:lvl4pPr lvl="3"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4pPr>
            <a:lvl5pPr lvl="4"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5pPr>
            <a:lvl6pPr lvl="5"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6pPr>
            <a:lvl7pPr lvl="6"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7pPr>
            <a:lvl8pPr lvl="7"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8pPr>
            <a:lvl9pPr lvl="8"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9pPr>
          </a:lstStyle>
          <a:p/>
        </p:txBody>
      </p:sp>
      <p:sp>
        <p:nvSpPr>
          <p:cNvPr id="17" name="Google Shape;17;p1"/>
          <p:cNvSpPr txBox="1"/>
          <p:nvPr>
            <p:ph idx="12" type="sldNum"/>
          </p:nvPr>
        </p:nvSpPr>
        <p:spPr>
          <a:xfrm>
            <a:off x="10287000" y="6035040"/>
            <a:ext cx="838200" cy="365760"/>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buNone/>
              <a:defRPr b="0" i="0" sz="800" u="none" cap="none" strike="noStrike">
                <a:solidFill>
                  <a:srgbClr val="3F3F3F"/>
                </a:solidFill>
                <a:latin typeface="Avenir"/>
                <a:ea typeface="Avenir"/>
                <a:cs typeface="Avenir"/>
                <a:sym typeface="Avenir"/>
              </a:defRPr>
            </a:lvl1pPr>
            <a:lvl2pPr indent="0" lvl="1" marL="0" marR="0" rtl="0" algn="r">
              <a:spcBef>
                <a:spcPts val="0"/>
              </a:spcBef>
              <a:buNone/>
              <a:defRPr b="0" i="0" sz="800" u="none" cap="none" strike="noStrike">
                <a:solidFill>
                  <a:srgbClr val="3F3F3F"/>
                </a:solidFill>
                <a:latin typeface="Avenir"/>
                <a:ea typeface="Avenir"/>
                <a:cs typeface="Avenir"/>
                <a:sym typeface="Avenir"/>
              </a:defRPr>
            </a:lvl2pPr>
            <a:lvl3pPr indent="0" lvl="2" marL="0" marR="0" rtl="0" algn="r">
              <a:spcBef>
                <a:spcPts val="0"/>
              </a:spcBef>
              <a:buNone/>
              <a:defRPr b="0" i="0" sz="800" u="none" cap="none" strike="noStrike">
                <a:solidFill>
                  <a:srgbClr val="3F3F3F"/>
                </a:solidFill>
                <a:latin typeface="Avenir"/>
                <a:ea typeface="Avenir"/>
                <a:cs typeface="Avenir"/>
                <a:sym typeface="Avenir"/>
              </a:defRPr>
            </a:lvl3pPr>
            <a:lvl4pPr indent="0" lvl="3" marL="0" marR="0" rtl="0" algn="r">
              <a:spcBef>
                <a:spcPts val="0"/>
              </a:spcBef>
              <a:buNone/>
              <a:defRPr b="0" i="0" sz="800" u="none" cap="none" strike="noStrike">
                <a:solidFill>
                  <a:srgbClr val="3F3F3F"/>
                </a:solidFill>
                <a:latin typeface="Avenir"/>
                <a:ea typeface="Avenir"/>
                <a:cs typeface="Avenir"/>
                <a:sym typeface="Avenir"/>
              </a:defRPr>
            </a:lvl4pPr>
            <a:lvl5pPr indent="0" lvl="4" marL="0" marR="0" rtl="0" algn="r">
              <a:spcBef>
                <a:spcPts val="0"/>
              </a:spcBef>
              <a:buNone/>
              <a:defRPr b="0" i="0" sz="800" u="none" cap="none" strike="noStrike">
                <a:solidFill>
                  <a:srgbClr val="3F3F3F"/>
                </a:solidFill>
                <a:latin typeface="Avenir"/>
                <a:ea typeface="Avenir"/>
                <a:cs typeface="Avenir"/>
                <a:sym typeface="Avenir"/>
              </a:defRPr>
            </a:lvl5pPr>
            <a:lvl6pPr indent="0" lvl="5" marL="0" marR="0" rtl="0" algn="r">
              <a:spcBef>
                <a:spcPts val="0"/>
              </a:spcBef>
              <a:buNone/>
              <a:defRPr b="0" i="0" sz="800" u="none" cap="none" strike="noStrike">
                <a:solidFill>
                  <a:srgbClr val="3F3F3F"/>
                </a:solidFill>
                <a:latin typeface="Avenir"/>
                <a:ea typeface="Avenir"/>
                <a:cs typeface="Avenir"/>
                <a:sym typeface="Avenir"/>
              </a:defRPr>
            </a:lvl6pPr>
            <a:lvl7pPr indent="0" lvl="6" marL="0" marR="0" rtl="0" algn="r">
              <a:spcBef>
                <a:spcPts val="0"/>
              </a:spcBef>
              <a:buNone/>
              <a:defRPr b="0" i="0" sz="800" u="none" cap="none" strike="noStrike">
                <a:solidFill>
                  <a:srgbClr val="3F3F3F"/>
                </a:solidFill>
                <a:latin typeface="Avenir"/>
                <a:ea typeface="Avenir"/>
                <a:cs typeface="Avenir"/>
                <a:sym typeface="Avenir"/>
              </a:defRPr>
            </a:lvl7pPr>
            <a:lvl8pPr indent="0" lvl="7" marL="0" marR="0" rtl="0" algn="r">
              <a:spcBef>
                <a:spcPts val="0"/>
              </a:spcBef>
              <a:buNone/>
              <a:defRPr b="0" i="0" sz="800" u="none" cap="none" strike="noStrike">
                <a:solidFill>
                  <a:srgbClr val="3F3F3F"/>
                </a:solidFill>
                <a:latin typeface="Avenir"/>
                <a:ea typeface="Avenir"/>
                <a:cs typeface="Avenir"/>
                <a:sym typeface="Avenir"/>
              </a:defRPr>
            </a:lvl8pPr>
            <a:lvl9pPr indent="0" lvl="8" marL="0" marR="0" rtl="0" algn="r">
              <a:spcBef>
                <a:spcPts val="0"/>
              </a:spcBef>
              <a:buNone/>
              <a:defRPr b="0" i="0" sz="800" u="none" cap="none" strike="noStrike">
                <a:solidFill>
                  <a:srgbClr val="3F3F3F"/>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s-419"/>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 Id="rId4" Type="http://schemas.openxmlformats.org/officeDocument/2006/relationships/image" Target="../media/image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0" name="Shape 110"/>
        <p:cNvGrpSpPr/>
        <p:nvPr/>
      </p:nvGrpSpPr>
      <p:grpSpPr>
        <a:xfrm>
          <a:off x="0" y="0"/>
          <a:ext cx="0" cy="0"/>
          <a:chOff x="0" y="0"/>
          <a:chExt cx="0" cy="0"/>
        </a:xfrm>
      </p:grpSpPr>
      <p:pic>
        <p:nvPicPr>
          <p:cNvPr descr="Una imagen que contiene fábrica, tabla, red, cubierta&#10;&#10;Descripción generada automáticamente" id="111" name="Google Shape;111;p13"/>
          <p:cNvPicPr preferRelativeResize="0"/>
          <p:nvPr/>
        </p:nvPicPr>
        <p:blipFill rotWithShape="1">
          <a:blip r:embed="rId3">
            <a:alphaModFix/>
          </a:blip>
          <a:srcRect b="0" l="0" r="0" t="0"/>
          <a:stretch/>
        </p:blipFill>
        <p:spPr>
          <a:xfrm>
            <a:off x="20" y="10"/>
            <a:ext cx="12191979" cy="6857990"/>
          </a:xfrm>
          <a:prstGeom prst="rect">
            <a:avLst/>
          </a:prstGeom>
          <a:noFill/>
          <a:ln>
            <a:noFill/>
          </a:ln>
        </p:spPr>
      </p:pic>
      <p:sp>
        <p:nvSpPr>
          <p:cNvPr id="112" name="Google Shape;112;p13"/>
          <p:cNvSpPr/>
          <p:nvPr/>
        </p:nvSpPr>
        <p:spPr>
          <a:xfrm>
            <a:off x="937329" y="1808532"/>
            <a:ext cx="5452527" cy="3240936"/>
          </a:xfrm>
          <a:prstGeom prst="rect">
            <a:avLst/>
          </a:prstGeom>
          <a:solidFill>
            <a:srgbClr val="FEFE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3"/>
          <p:cNvSpPr/>
          <p:nvPr/>
        </p:nvSpPr>
        <p:spPr>
          <a:xfrm>
            <a:off x="1103272" y="1975104"/>
            <a:ext cx="5120640" cy="2907792"/>
          </a:xfrm>
          <a:prstGeom prst="rect">
            <a:avLst/>
          </a:prstGeom>
          <a:noFill/>
          <a:ln cap="sq" cmpd="sng" w="9525">
            <a:solidFill>
              <a:schemeClr val="dk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3"/>
          <p:cNvSpPr txBox="1"/>
          <p:nvPr>
            <p:ph type="ctrTitle"/>
          </p:nvPr>
        </p:nvSpPr>
        <p:spPr>
          <a:xfrm>
            <a:off x="1103273" y="1975104"/>
            <a:ext cx="5120640" cy="3074363"/>
          </a:xfrm>
          <a:prstGeom prst="rect">
            <a:avLst/>
          </a:prstGeom>
          <a:noFill/>
          <a:ln>
            <a:noFill/>
          </a:ln>
        </p:spPr>
        <p:txBody>
          <a:bodyPr anchorCtr="0" anchor="ctr" bIns="45700" lIns="91425" spcFirstLastPara="1" rIns="91425" wrap="square" tIns="45700">
            <a:normAutofit/>
          </a:bodyPr>
          <a:lstStyle/>
          <a:p>
            <a:pPr indent="0" lvl="0" marL="0" rtl="0" algn="ctr">
              <a:lnSpc>
                <a:spcPct val="107000"/>
              </a:lnSpc>
              <a:spcBef>
                <a:spcPts val="0"/>
              </a:spcBef>
              <a:spcAft>
                <a:spcPts val="0"/>
              </a:spcAft>
              <a:buClr>
                <a:srgbClr val="262626"/>
              </a:buClr>
              <a:buSzPts val="4800"/>
              <a:buFont typeface="Times New Roman"/>
              <a:buNone/>
            </a:pPr>
            <a:r>
              <a:rPr lang="es-419" sz="4800">
                <a:latin typeface="Times New Roman"/>
                <a:ea typeface="Times New Roman"/>
                <a:cs typeface="Times New Roman"/>
                <a:sym typeface="Times New Roman"/>
              </a:rPr>
              <a:t>FILOSOFÍA </a:t>
            </a:r>
            <a:br>
              <a:rPr lang="es-419" sz="4800">
                <a:latin typeface="Calibri"/>
                <a:ea typeface="Calibri"/>
                <a:cs typeface="Calibri"/>
                <a:sym typeface="Calibri"/>
              </a:rPr>
            </a:br>
            <a:r>
              <a:rPr lang="es-419" sz="4800">
                <a:latin typeface="Times New Roman"/>
                <a:ea typeface="Times New Roman"/>
                <a:cs typeface="Times New Roman"/>
                <a:sym typeface="Times New Roman"/>
              </a:rPr>
              <a:t>DE </a:t>
            </a:r>
            <a:br>
              <a:rPr lang="es-419" sz="4800">
                <a:latin typeface="Calibri"/>
                <a:ea typeface="Calibri"/>
                <a:cs typeface="Calibri"/>
                <a:sym typeface="Calibri"/>
              </a:rPr>
            </a:br>
            <a:r>
              <a:rPr lang="es-419" sz="4800">
                <a:latin typeface="Times New Roman"/>
                <a:ea typeface="Times New Roman"/>
                <a:cs typeface="Times New Roman"/>
                <a:sym typeface="Times New Roman"/>
              </a:rPr>
              <a:t>PITÁGORAS </a:t>
            </a:r>
            <a:endParaRPr sz="4800">
              <a:latin typeface="Calibri"/>
              <a:ea typeface="Calibri"/>
              <a:cs typeface="Calibri"/>
              <a:sym typeface="Calibri"/>
            </a:endParaRPr>
          </a:p>
        </p:txBody>
      </p:sp>
      <p:pic>
        <p:nvPicPr>
          <p:cNvPr id="115" name="Google Shape;115;p13"/>
          <p:cNvPicPr preferRelativeResize="0"/>
          <p:nvPr/>
        </p:nvPicPr>
        <p:blipFill>
          <a:blip r:embed="rId4">
            <a:alphaModFix/>
          </a:blip>
          <a:stretch>
            <a:fillRect/>
          </a:stretch>
        </p:blipFill>
        <p:spPr>
          <a:xfrm>
            <a:off x="7138821" y="867381"/>
            <a:ext cx="4496375" cy="52898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4"/>
          <p:cNvSpPr txBox="1"/>
          <p:nvPr>
            <p:ph type="title"/>
          </p:nvPr>
        </p:nvSpPr>
        <p:spPr>
          <a:xfrm>
            <a:off x="1066800" y="345869"/>
            <a:ext cx="10058400" cy="13716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62626"/>
              </a:buClr>
              <a:buSzPts val="4000"/>
              <a:buFont typeface="Avenir"/>
              <a:buNone/>
            </a:pPr>
            <a:r>
              <a:rPr lang="es-419"/>
              <a:t>INTRODUCCIÓN</a:t>
            </a:r>
            <a:endParaRPr/>
          </a:p>
        </p:txBody>
      </p:sp>
      <p:sp>
        <p:nvSpPr>
          <p:cNvPr id="121" name="Google Shape;121;p14"/>
          <p:cNvSpPr txBox="1"/>
          <p:nvPr/>
        </p:nvSpPr>
        <p:spPr>
          <a:xfrm>
            <a:off x="1066800" y="1554440"/>
            <a:ext cx="4663500" cy="37491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262626"/>
              </a:buClr>
              <a:buSzPts val="1750"/>
              <a:buFont typeface="Garamond"/>
              <a:buChar char="◦"/>
            </a:pPr>
            <a:r>
              <a:rPr b="0" i="0" lang="es-419" sz="1750" u="none" cap="none" strike="noStrike">
                <a:solidFill>
                  <a:schemeClr val="dk1"/>
                </a:solidFill>
                <a:latin typeface="Times New Roman"/>
                <a:ea typeface="Times New Roman"/>
                <a:cs typeface="Times New Roman"/>
                <a:sym typeface="Times New Roman"/>
              </a:rPr>
              <a:t>La filosofía y las matemáticas se hallan estrechamente relacionadas.</a:t>
            </a:r>
            <a:endParaRPr b="0" i="0" sz="1750" u="none" cap="none" strike="noStrike">
              <a:solidFill>
                <a:schemeClr val="dk1"/>
              </a:solidFill>
              <a:latin typeface="Times New Roman"/>
              <a:ea typeface="Times New Roman"/>
              <a:cs typeface="Times New Roman"/>
              <a:sym typeface="Times New Roman"/>
            </a:endParaRPr>
          </a:p>
          <a:p>
            <a:pPr indent="0" lvl="0" marL="0" marR="0" rtl="0" algn="l">
              <a:lnSpc>
                <a:spcPct val="90000"/>
              </a:lnSpc>
              <a:spcBef>
                <a:spcPts val="800"/>
              </a:spcBef>
              <a:spcAft>
                <a:spcPts val="0"/>
              </a:spcAft>
              <a:buClr>
                <a:srgbClr val="262626"/>
              </a:buClr>
              <a:buSzPts val="1750"/>
              <a:buFont typeface="Garamond"/>
              <a:buChar char="◦"/>
            </a:pPr>
            <a:r>
              <a:rPr b="0" i="0" lang="es-419" sz="1750" u="none" cap="none" strike="noStrike">
                <a:solidFill>
                  <a:schemeClr val="dk1"/>
                </a:solidFill>
                <a:latin typeface="Times New Roman"/>
                <a:ea typeface="Times New Roman"/>
                <a:cs typeface="Times New Roman"/>
                <a:sym typeface="Times New Roman"/>
              </a:rPr>
              <a:t>	Esta era la base del pensamiento pitagórico, cuya filosofía está basada principalmente en la comprensión de la permanente participación de la geometría y los números como parte del ser humano y su entorno.</a:t>
            </a:r>
            <a:endParaRPr b="0" i="0" sz="1750" u="none" cap="none" strike="noStrike">
              <a:solidFill>
                <a:schemeClr val="dk1"/>
              </a:solidFill>
              <a:latin typeface="Times New Roman"/>
              <a:ea typeface="Times New Roman"/>
              <a:cs typeface="Times New Roman"/>
              <a:sym typeface="Times New Roman"/>
            </a:endParaRPr>
          </a:p>
          <a:p>
            <a:pPr indent="0" lvl="0" marL="0" marR="0" rtl="0" algn="l">
              <a:lnSpc>
                <a:spcPct val="90000"/>
              </a:lnSpc>
              <a:spcBef>
                <a:spcPts val="800"/>
              </a:spcBef>
              <a:spcAft>
                <a:spcPts val="0"/>
              </a:spcAft>
              <a:buClr>
                <a:srgbClr val="262626"/>
              </a:buClr>
              <a:buSzPts val="1750"/>
              <a:buFont typeface="Garamond"/>
              <a:buChar char="◦"/>
            </a:pPr>
            <a:r>
              <a:rPr b="0" i="0" lang="es-419" sz="1750" u="none" cap="none" strike="noStrike">
                <a:solidFill>
                  <a:schemeClr val="dk1"/>
                </a:solidFill>
                <a:latin typeface="Times New Roman"/>
                <a:ea typeface="Times New Roman"/>
                <a:cs typeface="Times New Roman"/>
                <a:sym typeface="Times New Roman"/>
              </a:rPr>
              <a:t>	A demás de sus aportes matemáticos, Pitágoras representa un ícono en la filosofía; puesto que, sus pensamientos influyeron en un grupo considerable de personas, quienes lo siguieron y practicaron fielmente su doctrina. </a:t>
            </a:r>
            <a:endParaRPr b="0" i="0" sz="1750" u="none" cap="none" strike="noStrike">
              <a:solidFill>
                <a:schemeClr val="dk1"/>
              </a:solidFill>
              <a:latin typeface="Times New Roman"/>
              <a:ea typeface="Times New Roman"/>
              <a:cs typeface="Times New Roman"/>
              <a:sym typeface="Times New Roman"/>
            </a:endParaRPr>
          </a:p>
          <a:p>
            <a:pPr indent="-182880" lvl="0" marL="342900" marR="0" rtl="0" algn="l">
              <a:lnSpc>
                <a:spcPct val="90000"/>
              </a:lnSpc>
              <a:spcBef>
                <a:spcPts val="800"/>
              </a:spcBef>
              <a:spcAft>
                <a:spcPts val="0"/>
              </a:spcAft>
              <a:buClr>
                <a:srgbClr val="262626"/>
              </a:buClr>
              <a:buSzPts val="1750"/>
              <a:buFont typeface="Garamond"/>
              <a:buChar char="◦"/>
            </a:pPr>
            <a:r>
              <a:rPr b="0" i="0" lang="es-419" sz="1750" u="none" cap="none" strike="noStrike">
                <a:solidFill>
                  <a:schemeClr val="dk1"/>
                </a:solidFill>
                <a:latin typeface="Times New Roman"/>
                <a:ea typeface="Times New Roman"/>
                <a:cs typeface="Times New Roman"/>
                <a:sym typeface="Times New Roman"/>
              </a:rPr>
              <a:t>¿Quién fue Pitágoras? </a:t>
            </a:r>
            <a:endParaRPr b="0" i="0" sz="1750" u="none" cap="none" strike="noStrike">
              <a:solidFill>
                <a:schemeClr val="dk1"/>
              </a:solidFill>
              <a:latin typeface="Times New Roman"/>
              <a:ea typeface="Times New Roman"/>
              <a:cs typeface="Times New Roman"/>
              <a:sym typeface="Times New Roman"/>
            </a:endParaRPr>
          </a:p>
          <a:p>
            <a:pPr indent="-182880" lvl="0" marL="342900" marR="0" rtl="0" algn="l">
              <a:lnSpc>
                <a:spcPct val="90000"/>
              </a:lnSpc>
              <a:spcBef>
                <a:spcPts val="0"/>
              </a:spcBef>
              <a:spcAft>
                <a:spcPts val="0"/>
              </a:spcAft>
              <a:buClr>
                <a:srgbClr val="262626"/>
              </a:buClr>
              <a:buSzPts val="1750"/>
              <a:buFont typeface="Garamond"/>
              <a:buChar char="◦"/>
            </a:pPr>
            <a:r>
              <a:rPr b="0" i="0" lang="es-419" sz="1750" u="none" cap="none" strike="noStrike">
                <a:solidFill>
                  <a:schemeClr val="dk1"/>
                </a:solidFill>
                <a:latin typeface="Times New Roman"/>
                <a:ea typeface="Times New Roman"/>
                <a:cs typeface="Times New Roman"/>
                <a:sym typeface="Times New Roman"/>
              </a:rPr>
              <a:t>¿Cuáles eran sus pensamientos? </a:t>
            </a:r>
            <a:endParaRPr b="0" i="0" sz="1750" u="none" cap="none" strike="noStrike">
              <a:solidFill>
                <a:schemeClr val="dk1"/>
              </a:solidFill>
              <a:latin typeface="Times New Roman"/>
              <a:ea typeface="Times New Roman"/>
              <a:cs typeface="Times New Roman"/>
              <a:sym typeface="Times New Roman"/>
            </a:endParaRPr>
          </a:p>
          <a:p>
            <a:pPr indent="-182880" lvl="0" marL="342900" marR="0" rtl="0" algn="l">
              <a:lnSpc>
                <a:spcPct val="90000"/>
              </a:lnSpc>
              <a:spcBef>
                <a:spcPts val="0"/>
              </a:spcBef>
              <a:spcAft>
                <a:spcPts val="0"/>
              </a:spcAft>
              <a:buClr>
                <a:srgbClr val="262626"/>
              </a:buClr>
              <a:buSzPts val="1750"/>
              <a:buFont typeface="Garamond"/>
              <a:buChar char="◦"/>
            </a:pPr>
            <a:r>
              <a:rPr b="0" i="0" lang="es-419" sz="1750" u="none" cap="none" strike="noStrike">
                <a:solidFill>
                  <a:schemeClr val="dk1"/>
                </a:solidFill>
                <a:latin typeface="Times New Roman"/>
                <a:ea typeface="Times New Roman"/>
                <a:cs typeface="Times New Roman"/>
                <a:sym typeface="Times New Roman"/>
              </a:rPr>
              <a:t>¿Cuáles eran sus aportes?</a:t>
            </a:r>
            <a:endParaRPr b="0" i="0" sz="1750" u="none" cap="none" strike="noStrike">
              <a:solidFill>
                <a:schemeClr val="dk1"/>
              </a:solidFill>
              <a:latin typeface="Times New Roman"/>
              <a:ea typeface="Times New Roman"/>
              <a:cs typeface="Times New Roman"/>
              <a:sym typeface="Times New Roman"/>
            </a:endParaRPr>
          </a:p>
        </p:txBody>
      </p:sp>
      <p:pic>
        <p:nvPicPr>
          <p:cNvPr id="122" name="Google Shape;122;p14"/>
          <p:cNvPicPr preferRelativeResize="0"/>
          <p:nvPr/>
        </p:nvPicPr>
        <p:blipFill rotWithShape="1">
          <a:blip r:embed="rId3">
            <a:alphaModFix/>
          </a:blip>
          <a:srcRect b="25844" l="8427" r="12881" t="9481"/>
          <a:stretch/>
        </p:blipFill>
        <p:spPr>
          <a:xfrm>
            <a:off x="7106275" y="636375"/>
            <a:ext cx="3061525" cy="55907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5"/>
          <p:cNvSpPr txBox="1"/>
          <p:nvPr>
            <p:ph type="title"/>
          </p:nvPr>
        </p:nvSpPr>
        <p:spPr>
          <a:xfrm>
            <a:off x="1743456" y="2069425"/>
            <a:ext cx="8772144" cy="3238332"/>
          </a:xfrm>
          <a:prstGeom prst="rect">
            <a:avLst/>
          </a:prstGeom>
          <a:noFill/>
          <a:ln>
            <a:noFill/>
          </a:ln>
        </p:spPr>
        <p:txBody>
          <a:bodyPr anchorCtr="0" anchor="ctr" bIns="45700" lIns="91425" spcFirstLastPara="1" rIns="91425" wrap="square" tIns="45700">
            <a:normAutofit fontScale="90000"/>
          </a:bodyPr>
          <a:lstStyle/>
          <a:p>
            <a:pPr indent="449580" lvl="0" marL="0" rtl="0" algn="ctr">
              <a:lnSpc>
                <a:spcPct val="107000"/>
              </a:lnSpc>
              <a:spcBef>
                <a:spcPts val="0"/>
              </a:spcBef>
              <a:spcAft>
                <a:spcPts val="0"/>
              </a:spcAft>
              <a:buClr>
                <a:srgbClr val="262626"/>
              </a:buClr>
              <a:buSzPct val="100000"/>
              <a:buFont typeface="Times New Roman"/>
              <a:buNone/>
            </a:pPr>
            <a:r>
              <a:rPr lang="es-419" sz="2000">
                <a:latin typeface="Times New Roman"/>
                <a:ea typeface="Times New Roman"/>
                <a:cs typeface="Times New Roman"/>
                <a:sym typeface="Times New Roman"/>
              </a:rPr>
              <a:t> NACIÓ CERCA DE 569 AC EN SAMOS, JONIA, Y MURIÓ CERCA DE 475 AC. PITÁGORAS DE SAMOS ES DESCRITO FRECUENTEMENTE COMO EL PRIMER MATEMÁTICO PURO.</a:t>
            </a:r>
            <a:br>
              <a:rPr lang="es-419" sz="2000">
                <a:latin typeface="Times New Roman"/>
                <a:ea typeface="Times New Roman"/>
                <a:cs typeface="Times New Roman"/>
                <a:sym typeface="Times New Roman"/>
              </a:rPr>
            </a:br>
            <a:r>
              <a:rPr lang="es-419" sz="2000">
                <a:latin typeface="Times New Roman"/>
                <a:ea typeface="Times New Roman"/>
                <a:cs typeface="Times New Roman"/>
                <a:sym typeface="Times New Roman"/>
              </a:rPr>
              <a:t>ES UNA FIGURA EXTREMADAMENTE IMPORTANTE EN EL DESARROLLO DE LAS MATEMÁTICAS, AUNQUE ES RELATIVAMENTE POCO LO QUE SE CONOCE DE SUS LOGROS MATEMÁTICOS. A DIFERENCIA DE MATEMÁTICOS GRIEGOS POSTERIORES, DE QUIENES AL MENOS TENEMOS ALGUNOS DE LOS LIBROS QUE ESCRIBIERON, DE PITÁGORAS NO TENEMOS NINGÚN ESCRITO. LA SOCIEDAD QUE DIRIGIÓ, SEMIRRELIGIOSA Y SEMICIENTÍFICA, SEGUÍA UN CÓDIGO SECRETO, QUE CIERTAMENTE AÚN HOY HACE DE PITÁGORAS UNA FIGURA MISTERIOSA.</a:t>
            </a:r>
            <a:endParaRPr/>
          </a:p>
        </p:txBody>
      </p:sp>
      <p:sp>
        <p:nvSpPr>
          <p:cNvPr id="128" name="Google Shape;128;p15"/>
          <p:cNvSpPr txBox="1"/>
          <p:nvPr>
            <p:ph idx="10" type="dt"/>
          </p:nvPr>
        </p:nvSpPr>
        <p:spPr>
          <a:xfrm>
            <a:off x="5204460" y="1344503"/>
            <a:ext cx="1836420" cy="415718"/>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s-419" sz="1800"/>
              <a:t>NACIMIENTO</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6"/>
          <p:cNvSpPr txBox="1"/>
          <p:nvPr>
            <p:ph idx="10" type="dt"/>
          </p:nvPr>
        </p:nvSpPr>
        <p:spPr>
          <a:xfrm>
            <a:off x="5662337" y="6035040"/>
            <a:ext cx="2071963" cy="36576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s-419"/>
              <a:t>10/09/2022</a:t>
            </a:r>
            <a:endParaRPr/>
          </a:p>
        </p:txBody>
      </p:sp>
      <p:sp>
        <p:nvSpPr>
          <p:cNvPr id="134" name="Google Shape;134;p16"/>
          <p:cNvSpPr/>
          <p:nvPr/>
        </p:nvSpPr>
        <p:spPr>
          <a:xfrm>
            <a:off x="0" y="0"/>
            <a:ext cx="12192000" cy="6858000"/>
          </a:xfrm>
          <a:prstGeom prst="rect">
            <a:avLst/>
          </a:prstGeom>
          <a:solidFill>
            <a:srgbClr val="F58F7F"/>
          </a:solidFill>
          <a:ln cap="flat" cmpd="sng" w="12700">
            <a:solidFill>
              <a:srgbClr val="F8B3A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7000"/>
              </a:lnSpc>
              <a:spcBef>
                <a:spcPts val="0"/>
              </a:spcBef>
              <a:spcAft>
                <a:spcPts val="0"/>
              </a:spcAft>
              <a:buNone/>
            </a:pPr>
            <a:r>
              <a:rPr b="1" i="0" lang="es-419" sz="2500" u="sng" cap="none" strike="noStrike">
                <a:solidFill>
                  <a:schemeClr val="dk1"/>
                </a:solidFill>
                <a:latin typeface="Times New Roman"/>
                <a:ea typeface="Times New Roman"/>
                <a:cs typeface="Times New Roman"/>
                <a:sym typeface="Times New Roman"/>
              </a:rPr>
              <a:t>Inicios en la filosofía y matemática </a:t>
            </a:r>
            <a:endParaRPr b="1" i="0" sz="2500" u="sng" cap="none" strike="noStrike">
              <a:solidFill>
                <a:schemeClr val="dk1"/>
              </a:solidFill>
              <a:latin typeface="Calibri"/>
              <a:ea typeface="Calibri"/>
              <a:cs typeface="Calibri"/>
              <a:sym typeface="Calibri"/>
            </a:endParaRPr>
          </a:p>
          <a:p>
            <a:pPr indent="0" lvl="0" marL="0" marR="0" rtl="0" algn="just">
              <a:lnSpc>
                <a:spcPct val="107000"/>
              </a:lnSpc>
              <a:spcBef>
                <a:spcPts val="800"/>
              </a:spcBef>
              <a:spcAft>
                <a:spcPts val="0"/>
              </a:spcAft>
              <a:buNone/>
            </a:pPr>
            <a:r>
              <a:rPr b="0" i="0" lang="es-419" sz="2500" u="none" cap="none" strike="noStrike">
                <a:solidFill>
                  <a:schemeClr val="dk1"/>
                </a:solidFill>
                <a:latin typeface="Times New Roman"/>
                <a:ea typeface="Times New Roman"/>
                <a:cs typeface="Times New Roman"/>
                <a:sym typeface="Times New Roman"/>
              </a:rPr>
              <a:t>Recibió una muy buena instrucción, aprendiendo a tocar la lira, a hacer poesía y a recitar a Homero. Entre sus maestros estaban tres filósofos que influyeron en Pitágoras durante su juventud. Uno de los más importantes fue Feréquides, a quien muchos describen como el maestro de Pitágoras.</a:t>
            </a:r>
            <a:endParaRPr/>
          </a:p>
          <a:p>
            <a:pPr indent="0" lvl="0" marL="0" marR="0" rtl="0" algn="ctr">
              <a:lnSpc>
                <a:spcPct val="107000"/>
              </a:lnSpc>
              <a:spcBef>
                <a:spcPts val="800"/>
              </a:spcBef>
              <a:spcAft>
                <a:spcPts val="0"/>
              </a:spcAft>
              <a:buNone/>
            </a:pPr>
            <a:r>
              <a:rPr b="1" i="0" lang="es-419" sz="2500" u="sng" cap="none" strike="noStrike">
                <a:solidFill>
                  <a:schemeClr val="dk1"/>
                </a:solidFill>
                <a:latin typeface="Times New Roman"/>
                <a:ea typeface="Times New Roman"/>
                <a:cs typeface="Times New Roman"/>
                <a:sym typeface="Times New Roman"/>
              </a:rPr>
              <a:t>Pitágoras, viaje a Egipto </a:t>
            </a:r>
            <a:endParaRPr b="1" i="0" sz="2500" u="sng" cap="none" strike="noStrike">
              <a:solidFill>
                <a:schemeClr val="dk1"/>
              </a:solidFill>
              <a:latin typeface="Calibri"/>
              <a:ea typeface="Calibri"/>
              <a:cs typeface="Calibri"/>
              <a:sym typeface="Calibri"/>
            </a:endParaRPr>
          </a:p>
          <a:p>
            <a:pPr indent="0" lvl="0" marL="0" marR="0" rtl="0" algn="l">
              <a:spcBef>
                <a:spcPts val="800"/>
              </a:spcBef>
              <a:spcAft>
                <a:spcPts val="0"/>
              </a:spcAft>
              <a:buNone/>
            </a:pPr>
            <a:r>
              <a:rPr b="0" i="0" lang="es-419" sz="2500" u="none" cap="none" strike="noStrike">
                <a:solidFill>
                  <a:schemeClr val="dk1"/>
                </a:solidFill>
                <a:latin typeface="Times New Roman"/>
                <a:ea typeface="Times New Roman"/>
                <a:cs typeface="Times New Roman"/>
                <a:sym typeface="Times New Roman"/>
              </a:rPr>
              <a:t>Alrededor de 535 AC, Pitágoras fue a Egipto. Esto ocurrió unos cuantos años después de que el tirano Polícrates se apoderara del control de la ciudad de Samos. Hay cierta evidencia para pensar que Pitágoras y Polícrates tuvieron una amistad al principio y se afirma que Pitágoras fue a Egipto llevando una carta de presentación de Polícrates. </a:t>
            </a:r>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7"/>
          <p:cNvSpPr/>
          <p:nvPr>
            <p:ph idx="2" type="pic"/>
          </p:nvPr>
        </p:nvSpPr>
        <p:spPr>
          <a:xfrm>
            <a:off x="228599" y="237744"/>
            <a:ext cx="7696201" cy="6382512"/>
          </a:xfrm>
          <a:prstGeom prst="rect">
            <a:avLst/>
          </a:prstGeom>
          <a:solidFill>
            <a:srgbClr val="F58F7F"/>
          </a:solidFill>
          <a:ln>
            <a:noFill/>
          </a:ln>
        </p:spPr>
      </p:sp>
      <p:sp>
        <p:nvSpPr>
          <p:cNvPr id="140" name="Google Shape;140;p17"/>
          <p:cNvSpPr txBox="1"/>
          <p:nvPr>
            <p:ph idx="10" type="dt"/>
          </p:nvPr>
        </p:nvSpPr>
        <p:spPr>
          <a:xfrm>
            <a:off x="5662337" y="6035040"/>
            <a:ext cx="2071963" cy="36576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s-419"/>
              <a:t>10/09/2022</a:t>
            </a:r>
            <a:endParaRPr/>
          </a:p>
        </p:txBody>
      </p:sp>
      <p:sp>
        <p:nvSpPr>
          <p:cNvPr id="141" name="Google Shape;141;p17"/>
          <p:cNvSpPr txBox="1"/>
          <p:nvPr>
            <p:ph type="title"/>
          </p:nvPr>
        </p:nvSpPr>
        <p:spPr>
          <a:xfrm>
            <a:off x="8477250" y="603504"/>
            <a:ext cx="3144774" cy="164592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1"/>
              </a:buClr>
              <a:buSzPts val="2800"/>
              <a:buFont typeface="Avenir"/>
              <a:buNone/>
            </a:pPr>
            <a:r>
              <a:t/>
            </a:r>
            <a:endParaRPr/>
          </a:p>
        </p:txBody>
      </p:sp>
      <p:sp>
        <p:nvSpPr>
          <p:cNvPr id="142" name="Google Shape;142;p17"/>
          <p:cNvSpPr txBox="1"/>
          <p:nvPr>
            <p:ph idx="1" type="body"/>
          </p:nvPr>
        </p:nvSpPr>
        <p:spPr>
          <a:xfrm>
            <a:off x="8477250" y="2386584"/>
            <a:ext cx="3144774" cy="3511296"/>
          </a:xfrm>
          <a:prstGeom prst="rect">
            <a:avLst/>
          </a:prstGeom>
          <a:noFill/>
          <a:ln>
            <a:noFill/>
          </a:ln>
        </p:spPr>
        <p:txBody>
          <a:bodyPr anchorCtr="0" anchor="t" bIns="45700" lIns="91425" spcFirstLastPara="1" rIns="91425" wrap="square" tIns="45700">
            <a:normAutofit/>
          </a:bodyPr>
          <a:lstStyle/>
          <a:p>
            <a:pPr indent="0" lvl="0" marL="0" rtl="0" algn="l">
              <a:lnSpc>
                <a:spcPct val="110000"/>
              </a:lnSpc>
              <a:spcBef>
                <a:spcPts val="0"/>
              </a:spcBef>
              <a:spcAft>
                <a:spcPts val="0"/>
              </a:spcAft>
              <a:buSzPts val="1800"/>
              <a:buNone/>
            </a:pPr>
            <a:r>
              <a:t/>
            </a:r>
            <a:endParaRPr/>
          </a:p>
        </p:txBody>
      </p:sp>
      <p:sp>
        <p:nvSpPr>
          <p:cNvPr id="143" name="Google Shape;143;p17"/>
          <p:cNvSpPr/>
          <p:nvPr/>
        </p:nvSpPr>
        <p:spPr>
          <a:xfrm>
            <a:off x="0" y="0"/>
            <a:ext cx="12192000" cy="6858000"/>
          </a:xfrm>
          <a:prstGeom prst="rect">
            <a:avLst/>
          </a:prstGeom>
          <a:solidFill>
            <a:srgbClr val="FCD681"/>
          </a:solidFill>
          <a:ln cap="flat" cmpd="sng" w="12700">
            <a:solidFill>
              <a:srgbClr val="FCD68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7000"/>
              </a:lnSpc>
              <a:spcBef>
                <a:spcPts val="0"/>
              </a:spcBef>
              <a:spcAft>
                <a:spcPts val="0"/>
              </a:spcAft>
              <a:buNone/>
            </a:pPr>
            <a:r>
              <a:rPr b="1" lang="es-419" sz="2500" u="sng">
                <a:solidFill>
                  <a:schemeClr val="dk1"/>
                </a:solidFill>
                <a:latin typeface="Times New Roman"/>
                <a:ea typeface="Times New Roman"/>
                <a:cs typeface="Times New Roman"/>
                <a:sym typeface="Times New Roman"/>
              </a:rPr>
              <a:t>Filosofía de Pitágoras</a:t>
            </a:r>
            <a:endParaRPr b="1" sz="2500" u="sng">
              <a:solidFill>
                <a:schemeClr val="dk1"/>
              </a:solidFill>
              <a:latin typeface="Calibri"/>
              <a:ea typeface="Calibri"/>
              <a:cs typeface="Calibri"/>
              <a:sym typeface="Calibri"/>
            </a:endParaRPr>
          </a:p>
          <a:p>
            <a:pPr indent="0" lvl="0" marL="0" marR="0" rtl="0" algn="just">
              <a:lnSpc>
                <a:spcPct val="107000"/>
              </a:lnSpc>
              <a:spcBef>
                <a:spcPts val="800"/>
              </a:spcBef>
              <a:spcAft>
                <a:spcPts val="0"/>
              </a:spcAft>
              <a:buNone/>
            </a:pPr>
            <a:r>
              <a:rPr lang="es-419" sz="2500">
                <a:solidFill>
                  <a:schemeClr val="dk1"/>
                </a:solidFill>
                <a:latin typeface="Times New Roman"/>
                <a:ea typeface="Times New Roman"/>
                <a:cs typeface="Times New Roman"/>
                <a:sym typeface="Times New Roman"/>
              </a:rPr>
              <a:t>No es difícil relatar muchas de las creencias de Pitágoras, las que él impondría después en la sociedad que estableció en Italia a partir de las costumbres que aprendió en Egipto. Por ejemplo, la actitud secreta de los sacerdotes egipcios, su rechazo a ingerir leguminosas, incluso su rechazo a usar ropas hechas de pieles de animales y su aspiración por lograr la pureza eran todas costumbres que adoptaría Pitágoras posteriormente. Porfirio dice que Pitágoras aprendió geometría de los egipcios, pero es probable que ya tuviera familiaridad con la geometría, ciertamente a partir de las enseñanzas de Tales y Anaximandro.</a:t>
            </a:r>
            <a:endParaRPr sz="2500">
              <a:solidFill>
                <a:schemeClr val="dk1"/>
              </a:solidFill>
              <a:latin typeface="Calibri"/>
              <a:ea typeface="Calibri"/>
              <a:cs typeface="Calibri"/>
              <a:sym typeface="Calibri"/>
            </a:endParaRPr>
          </a:p>
          <a:p>
            <a:pPr indent="0" lvl="0" marL="0" marR="0" rtl="0" algn="l">
              <a:spcBef>
                <a:spcPts val="80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8"/>
          <p:cNvSpPr/>
          <p:nvPr>
            <p:ph idx="2" type="pic"/>
          </p:nvPr>
        </p:nvSpPr>
        <p:spPr>
          <a:xfrm>
            <a:off x="228599" y="237744"/>
            <a:ext cx="7696201" cy="6382512"/>
          </a:xfrm>
          <a:prstGeom prst="rect">
            <a:avLst/>
          </a:prstGeom>
          <a:solidFill>
            <a:srgbClr val="F58F7F"/>
          </a:solidFill>
          <a:ln>
            <a:noFill/>
          </a:ln>
        </p:spPr>
      </p:sp>
      <p:sp>
        <p:nvSpPr>
          <p:cNvPr id="149" name="Google Shape;149;p18"/>
          <p:cNvSpPr txBox="1"/>
          <p:nvPr>
            <p:ph idx="10" type="dt"/>
          </p:nvPr>
        </p:nvSpPr>
        <p:spPr>
          <a:xfrm>
            <a:off x="5662337" y="6035040"/>
            <a:ext cx="2071963" cy="36576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s-419"/>
              <a:t>10/09/2022</a:t>
            </a:r>
            <a:endParaRPr/>
          </a:p>
        </p:txBody>
      </p:sp>
      <p:sp>
        <p:nvSpPr>
          <p:cNvPr id="150" name="Google Shape;150;p18"/>
          <p:cNvSpPr txBox="1"/>
          <p:nvPr>
            <p:ph type="title"/>
          </p:nvPr>
        </p:nvSpPr>
        <p:spPr>
          <a:xfrm>
            <a:off x="8477250" y="603504"/>
            <a:ext cx="3144774" cy="164592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1"/>
              </a:buClr>
              <a:buSzPts val="2800"/>
              <a:buFont typeface="Avenir"/>
              <a:buNone/>
            </a:pPr>
            <a:r>
              <a:t/>
            </a:r>
            <a:endParaRPr/>
          </a:p>
        </p:txBody>
      </p:sp>
      <p:sp>
        <p:nvSpPr>
          <p:cNvPr id="151" name="Google Shape;151;p18"/>
          <p:cNvSpPr txBox="1"/>
          <p:nvPr>
            <p:ph idx="1" type="body"/>
          </p:nvPr>
        </p:nvSpPr>
        <p:spPr>
          <a:xfrm>
            <a:off x="8477250" y="2386584"/>
            <a:ext cx="3144774" cy="3511296"/>
          </a:xfrm>
          <a:prstGeom prst="rect">
            <a:avLst/>
          </a:prstGeom>
          <a:noFill/>
          <a:ln>
            <a:noFill/>
          </a:ln>
        </p:spPr>
        <p:txBody>
          <a:bodyPr anchorCtr="0" anchor="t" bIns="45700" lIns="91425" spcFirstLastPara="1" rIns="91425" wrap="square" tIns="45700">
            <a:normAutofit/>
          </a:bodyPr>
          <a:lstStyle/>
          <a:p>
            <a:pPr indent="0" lvl="0" marL="0" rtl="0" algn="l">
              <a:lnSpc>
                <a:spcPct val="110000"/>
              </a:lnSpc>
              <a:spcBef>
                <a:spcPts val="0"/>
              </a:spcBef>
              <a:spcAft>
                <a:spcPts val="0"/>
              </a:spcAft>
              <a:buSzPts val="1800"/>
              <a:buNone/>
            </a:pPr>
            <a:r>
              <a:t/>
            </a:r>
            <a:endParaRPr/>
          </a:p>
        </p:txBody>
      </p:sp>
      <p:sp>
        <p:nvSpPr>
          <p:cNvPr id="152" name="Google Shape;152;p18"/>
          <p:cNvSpPr/>
          <p:nvPr/>
        </p:nvSpPr>
        <p:spPr>
          <a:xfrm>
            <a:off x="0" y="0"/>
            <a:ext cx="12192000" cy="6858000"/>
          </a:xfrm>
          <a:prstGeom prst="rect">
            <a:avLst/>
          </a:prstGeom>
          <a:solidFill>
            <a:srgbClr val="FFC000"/>
          </a:solidFill>
          <a:ln cap="flat" cmpd="sng" w="12700">
            <a:solidFill>
              <a:srgbClr val="FFC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7000"/>
              </a:lnSpc>
              <a:spcBef>
                <a:spcPts val="0"/>
              </a:spcBef>
              <a:spcAft>
                <a:spcPts val="0"/>
              </a:spcAft>
              <a:buNone/>
            </a:pPr>
            <a:r>
              <a:rPr b="1" lang="es-419" sz="2500" u="sng">
                <a:solidFill>
                  <a:schemeClr val="dk1"/>
                </a:solidFill>
                <a:latin typeface="Times New Roman"/>
                <a:ea typeface="Times New Roman"/>
                <a:cs typeface="Times New Roman"/>
                <a:sym typeface="Times New Roman"/>
              </a:rPr>
              <a:t>Muerte de Pitágoras</a:t>
            </a:r>
            <a:endParaRPr b="1" sz="2500" u="sng">
              <a:solidFill>
                <a:schemeClr val="dk1"/>
              </a:solidFill>
              <a:latin typeface="Calibri"/>
              <a:ea typeface="Calibri"/>
              <a:cs typeface="Calibri"/>
              <a:sym typeface="Calibri"/>
            </a:endParaRPr>
          </a:p>
          <a:p>
            <a:pPr indent="0" lvl="0" marL="0" marR="0" rtl="0" algn="just">
              <a:lnSpc>
                <a:spcPct val="107000"/>
              </a:lnSpc>
              <a:spcBef>
                <a:spcPts val="800"/>
              </a:spcBef>
              <a:spcAft>
                <a:spcPts val="0"/>
              </a:spcAft>
              <a:buNone/>
            </a:pPr>
            <a:r>
              <a:rPr lang="es-419" sz="2500">
                <a:solidFill>
                  <a:schemeClr val="dk1"/>
                </a:solidFill>
                <a:latin typeface="Times New Roman"/>
                <a:ea typeface="Times New Roman"/>
                <a:cs typeface="Times New Roman"/>
                <a:sym typeface="Times New Roman"/>
              </a:rPr>
              <a:t>La evidencia de cuándo y donde murió Pitágoras es poco clara. Ciertamente, la Sociedad Pitagórica se expandió rápidamente después de 500 AC, se tornó de naturaleza política y se subdividió en un cierto número de facciones. En 460 AC la Sociedad:</a:t>
            </a:r>
            <a:endParaRPr sz="2500">
              <a:solidFill>
                <a:schemeClr val="dk1"/>
              </a:solidFill>
              <a:latin typeface="Calibri"/>
              <a:ea typeface="Calibri"/>
              <a:cs typeface="Calibri"/>
              <a:sym typeface="Calibri"/>
            </a:endParaRPr>
          </a:p>
          <a:p>
            <a:pPr indent="0" lvl="0" marL="0" marR="0" rtl="0" algn="just">
              <a:lnSpc>
                <a:spcPct val="107000"/>
              </a:lnSpc>
              <a:spcBef>
                <a:spcPts val="800"/>
              </a:spcBef>
              <a:spcAft>
                <a:spcPts val="0"/>
              </a:spcAft>
              <a:buNone/>
            </a:pPr>
            <a:r>
              <a:rPr lang="es-419" sz="2500">
                <a:solidFill>
                  <a:schemeClr val="dk1"/>
                </a:solidFill>
                <a:latin typeface="Times New Roman"/>
                <a:ea typeface="Times New Roman"/>
                <a:cs typeface="Times New Roman"/>
                <a:sym typeface="Times New Roman"/>
              </a:rPr>
              <a:t>...fue suspendida violentamente.  Sus casas de reunión fueron saqueadas y quemadas en todas partes; se hace mención, en particular, de “la casa de Milo” en Crotón, donde 50 o 60 pitagóricos fueron sorprendidos y asesinados. Los que sobrevivieron se refugiaron en Tebas y en otros lugares.</a:t>
            </a:r>
            <a:endParaRPr sz="2500">
              <a:solidFill>
                <a:schemeClr val="dk1"/>
              </a:solidFill>
              <a:latin typeface="Calibri"/>
              <a:ea typeface="Calibri"/>
              <a:cs typeface="Calibri"/>
              <a:sym typeface="Calibri"/>
            </a:endParaRPr>
          </a:p>
          <a:p>
            <a:pPr indent="0" lvl="0" marL="0" marR="0" rtl="0" algn="just">
              <a:lnSpc>
                <a:spcPct val="107000"/>
              </a:lnSpc>
              <a:spcBef>
                <a:spcPts val="800"/>
              </a:spcBef>
              <a:spcAft>
                <a:spcPts val="0"/>
              </a:spcAft>
              <a:buNone/>
            </a:pPr>
            <a:r>
              <a:rPr lang="es-419" sz="2500">
                <a:solidFill>
                  <a:schemeClr val="dk1"/>
                </a:solidFill>
                <a:latin typeface="Times New Roman"/>
                <a:ea typeface="Times New Roman"/>
                <a:cs typeface="Times New Roman"/>
                <a:sym typeface="Times New Roman"/>
              </a:rPr>
              <a:t>Basado en un artículo de J. J. O'Connor y E. F. Robertson</a:t>
            </a:r>
            <a:endParaRPr sz="2500">
              <a:solidFill>
                <a:schemeClr val="dk1"/>
              </a:solidFill>
              <a:latin typeface="Calibri"/>
              <a:ea typeface="Calibri"/>
              <a:cs typeface="Calibri"/>
              <a:sym typeface="Calibri"/>
            </a:endParaRPr>
          </a:p>
          <a:p>
            <a:pPr indent="0" lvl="0" marL="0" marR="0" rtl="0" algn="l">
              <a:spcBef>
                <a:spcPts val="80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9"/>
          <p:cNvSpPr/>
          <p:nvPr>
            <p:ph idx="2" type="pic"/>
          </p:nvPr>
        </p:nvSpPr>
        <p:spPr>
          <a:xfrm>
            <a:off x="228599" y="237744"/>
            <a:ext cx="7696201" cy="6382512"/>
          </a:xfrm>
          <a:prstGeom prst="rect">
            <a:avLst/>
          </a:prstGeom>
          <a:solidFill>
            <a:srgbClr val="F58F7F"/>
          </a:solidFill>
          <a:ln>
            <a:noFill/>
          </a:ln>
        </p:spPr>
      </p:sp>
      <p:sp>
        <p:nvSpPr>
          <p:cNvPr id="158" name="Google Shape;158;p19"/>
          <p:cNvSpPr txBox="1"/>
          <p:nvPr>
            <p:ph idx="10" type="dt"/>
          </p:nvPr>
        </p:nvSpPr>
        <p:spPr>
          <a:xfrm>
            <a:off x="5662337" y="6035040"/>
            <a:ext cx="2071963" cy="36576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s-419"/>
              <a:t>10/09/2022</a:t>
            </a:r>
            <a:endParaRPr/>
          </a:p>
        </p:txBody>
      </p:sp>
      <p:sp>
        <p:nvSpPr>
          <p:cNvPr id="159" name="Google Shape;159;p19"/>
          <p:cNvSpPr txBox="1"/>
          <p:nvPr>
            <p:ph type="title"/>
          </p:nvPr>
        </p:nvSpPr>
        <p:spPr>
          <a:xfrm>
            <a:off x="8477250" y="603504"/>
            <a:ext cx="3144774" cy="164592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1"/>
              </a:buClr>
              <a:buSzPts val="2800"/>
              <a:buFont typeface="Avenir"/>
              <a:buNone/>
            </a:pPr>
            <a:r>
              <a:t/>
            </a:r>
            <a:endParaRPr/>
          </a:p>
        </p:txBody>
      </p:sp>
      <p:sp>
        <p:nvSpPr>
          <p:cNvPr id="160" name="Google Shape;160;p19"/>
          <p:cNvSpPr txBox="1"/>
          <p:nvPr>
            <p:ph idx="1" type="body"/>
          </p:nvPr>
        </p:nvSpPr>
        <p:spPr>
          <a:xfrm>
            <a:off x="8477250" y="2386584"/>
            <a:ext cx="3144774" cy="3511296"/>
          </a:xfrm>
          <a:prstGeom prst="rect">
            <a:avLst/>
          </a:prstGeom>
          <a:noFill/>
          <a:ln>
            <a:noFill/>
          </a:ln>
        </p:spPr>
        <p:txBody>
          <a:bodyPr anchorCtr="0" anchor="t" bIns="45700" lIns="91425" spcFirstLastPara="1" rIns="91425" wrap="square" tIns="45700">
            <a:normAutofit/>
          </a:bodyPr>
          <a:lstStyle/>
          <a:p>
            <a:pPr indent="0" lvl="0" marL="0" rtl="0" algn="l">
              <a:lnSpc>
                <a:spcPct val="110000"/>
              </a:lnSpc>
              <a:spcBef>
                <a:spcPts val="0"/>
              </a:spcBef>
              <a:spcAft>
                <a:spcPts val="0"/>
              </a:spcAft>
              <a:buSzPts val="1800"/>
              <a:buNone/>
            </a:pPr>
            <a:r>
              <a:t/>
            </a:r>
            <a:endParaRPr/>
          </a:p>
        </p:txBody>
      </p:sp>
      <p:sp>
        <p:nvSpPr>
          <p:cNvPr id="161" name="Google Shape;161;p19"/>
          <p:cNvSpPr/>
          <p:nvPr/>
        </p:nvSpPr>
        <p:spPr>
          <a:xfrm>
            <a:off x="0" y="0"/>
            <a:ext cx="12192000" cy="6858000"/>
          </a:xfrm>
          <a:prstGeom prst="rect">
            <a:avLst/>
          </a:prstGeom>
          <a:solidFill>
            <a:srgbClr val="F58F7F"/>
          </a:solidFill>
          <a:ln cap="flat" cmpd="sng" w="12700">
            <a:solidFill>
              <a:srgbClr val="F8B3A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7000"/>
              </a:lnSpc>
              <a:spcBef>
                <a:spcPts val="0"/>
              </a:spcBef>
              <a:spcAft>
                <a:spcPts val="0"/>
              </a:spcAft>
              <a:buNone/>
            </a:pPr>
            <a:r>
              <a:rPr b="1" lang="es-419" sz="2500" u="sng">
                <a:solidFill>
                  <a:schemeClr val="dk1"/>
                </a:solidFill>
                <a:latin typeface="Times New Roman"/>
                <a:ea typeface="Times New Roman"/>
                <a:cs typeface="Times New Roman"/>
                <a:sym typeface="Times New Roman"/>
              </a:rPr>
              <a:t>Conclusión </a:t>
            </a:r>
            <a:endParaRPr b="1" sz="2500" u="sng">
              <a:solidFill>
                <a:schemeClr val="dk1"/>
              </a:solidFill>
              <a:latin typeface="Calibri"/>
              <a:ea typeface="Calibri"/>
              <a:cs typeface="Calibri"/>
              <a:sym typeface="Calibri"/>
            </a:endParaRPr>
          </a:p>
          <a:p>
            <a:pPr indent="0" lvl="0" marL="0" marR="0" rtl="0" algn="ctr">
              <a:lnSpc>
                <a:spcPct val="107000"/>
              </a:lnSpc>
              <a:spcBef>
                <a:spcPts val="800"/>
              </a:spcBef>
              <a:spcAft>
                <a:spcPts val="0"/>
              </a:spcAft>
              <a:buNone/>
            </a:pPr>
            <a:r>
              <a:rPr lang="es-419" sz="2500">
                <a:solidFill>
                  <a:schemeClr val="dk1"/>
                </a:solidFill>
                <a:latin typeface="Times New Roman"/>
                <a:ea typeface="Times New Roman"/>
                <a:cs typeface="Times New Roman"/>
                <a:sym typeface="Times New Roman"/>
              </a:rPr>
              <a:t> </a:t>
            </a:r>
            <a:endParaRPr sz="2500">
              <a:solidFill>
                <a:schemeClr val="dk1"/>
              </a:solidFill>
              <a:latin typeface="Calibri"/>
              <a:ea typeface="Calibri"/>
              <a:cs typeface="Calibri"/>
              <a:sym typeface="Calibri"/>
            </a:endParaRPr>
          </a:p>
          <a:p>
            <a:pPr indent="0" lvl="0" marL="0" marR="0" rtl="0" algn="just">
              <a:lnSpc>
                <a:spcPct val="107000"/>
              </a:lnSpc>
              <a:spcBef>
                <a:spcPts val="800"/>
              </a:spcBef>
              <a:spcAft>
                <a:spcPts val="0"/>
              </a:spcAft>
              <a:buNone/>
            </a:pPr>
            <a:r>
              <a:rPr lang="es-419" sz="2500">
                <a:solidFill>
                  <a:schemeClr val="dk1"/>
                </a:solidFill>
                <a:latin typeface="Times New Roman"/>
                <a:ea typeface="Times New Roman"/>
                <a:cs typeface="Times New Roman"/>
                <a:sym typeface="Times New Roman"/>
              </a:rPr>
              <a:t>	Pitágoras sostenía que, en su nivel mas profundo, la realidad es de naturaleza matemática.</a:t>
            </a:r>
            <a:endParaRPr sz="2500">
              <a:solidFill>
                <a:schemeClr val="dk1"/>
              </a:solidFill>
              <a:latin typeface="Calibri"/>
              <a:ea typeface="Calibri"/>
              <a:cs typeface="Calibri"/>
              <a:sym typeface="Calibri"/>
            </a:endParaRPr>
          </a:p>
          <a:p>
            <a:pPr indent="0" lvl="0" marL="0" marR="0" rtl="0" algn="just">
              <a:lnSpc>
                <a:spcPct val="107000"/>
              </a:lnSpc>
              <a:spcBef>
                <a:spcPts val="800"/>
              </a:spcBef>
              <a:spcAft>
                <a:spcPts val="0"/>
              </a:spcAft>
              <a:buNone/>
            </a:pPr>
            <a:r>
              <a:rPr lang="es-419" sz="2500">
                <a:solidFill>
                  <a:schemeClr val="dk1"/>
                </a:solidFill>
                <a:latin typeface="Times New Roman"/>
                <a:ea typeface="Times New Roman"/>
                <a:cs typeface="Times New Roman"/>
                <a:sym typeface="Times New Roman"/>
              </a:rPr>
              <a:t>	Desde su juventud, Pitágoras era perseguidor del conocimiento. Tras   sus inicios con Tales y su discípulo Anaximandro, inicia un viaje por el conocimiento. </a:t>
            </a:r>
            <a:endParaRPr sz="2500">
              <a:solidFill>
                <a:schemeClr val="dk1"/>
              </a:solidFill>
              <a:latin typeface="Calibri"/>
              <a:ea typeface="Calibri"/>
              <a:cs typeface="Calibri"/>
              <a:sym typeface="Calibri"/>
            </a:endParaRPr>
          </a:p>
          <a:p>
            <a:pPr indent="0" lvl="0" marL="0" marR="0" rtl="0" algn="l">
              <a:lnSpc>
                <a:spcPct val="107000"/>
              </a:lnSpc>
              <a:spcBef>
                <a:spcPts val="800"/>
              </a:spcBef>
              <a:spcAft>
                <a:spcPts val="0"/>
              </a:spcAft>
              <a:buNone/>
            </a:pPr>
            <a:r>
              <a:rPr lang="es-419" sz="2500">
                <a:solidFill>
                  <a:schemeClr val="dk1"/>
                </a:solidFill>
                <a:latin typeface="Times New Roman"/>
                <a:ea typeface="Times New Roman"/>
                <a:cs typeface="Times New Roman"/>
                <a:sym typeface="Times New Roman"/>
              </a:rPr>
              <a:t>Su doctrina fue seguida y aplicada en gran medida durante su época en adelante. Dio paso a una escuela en el este de Crotón, ahora sur de Italia; así como, la sociedad de orden secreto donde se producía la enseñanza y ampliación de su doctrina. No se tiene registros de obras elaboradas especialmente por Pitágoras; puesto que, estas pudieron haber sido hechas por miembros de la orden. </a:t>
            </a:r>
            <a:endParaRPr sz="25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0"/>
          <p:cNvSpPr txBox="1"/>
          <p:nvPr>
            <p:ph type="ctrTitle"/>
          </p:nvPr>
        </p:nvSpPr>
        <p:spPr>
          <a:xfrm>
            <a:off x="1629103" y="2244830"/>
            <a:ext cx="8933796" cy="2437232"/>
          </a:xfrm>
          <a:prstGeom prst="rect">
            <a:avLst/>
          </a:prstGeom>
          <a:noFill/>
          <a:ln>
            <a:noFill/>
          </a:ln>
        </p:spPr>
        <p:txBody>
          <a:bodyPr anchorCtr="0" anchor="ctr" bIns="45700" lIns="91425" spcFirstLastPara="1" rIns="91425" wrap="square" tIns="45700">
            <a:normAutofit/>
          </a:bodyPr>
          <a:lstStyle/>
          <a:p>
            <a:pPr indent="0" lvl="0" marL="0" rtl="0" algn="ctr">
              <a:lnSpc>
                <a:spcPct val="83000"/>
              </a:lnSpc>
              <a:spcBef>
                <a:spcPts val="0"/>
              </a:spcBef>
              <a:spcAft>
                <a:spcPts val="0"/>
              </a:spcAft>
              <a:buClr>
                <a:srgbClr val="262626"/>
              </a:buClr>
              <a:buSzPts val="6000"/>
              <a:buFont typeface="Avenir"/>
              <a:buNone/>
            </a:pPr>
            <a:r>
              <a:rPr lang="es-419"/>
              <a:t>FIN.</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avonVTI">
  <a:themeElements>
    <a:clrScheme name="Custom 38">
      <a:dk1>
        <a:srgbClr val="000000"/>
      </a:dk1>
      <a:lt1>
        <a:srgbClr val="FFFFFF"/>
      </a:lt1>
      <a:dk2>
        <a:srgbClr val="505046"/>
      </a:dk2>
      <a:lt2>
        <a:srgbClr val="EEECE1"/>
      </a:lt2>
      <a:accent1>
        <a:srgbClr val="EE462D"/>
      </a:accent1>
      <a:accent2>
        <a:srgbClr val="595A85"/>
      </a:accent2>
      <a:accent3>
        <a:srgbClr val="8D6F5B"/>
      </a:accent3>
      <a:accent4>
        <a:srgbClr val="FABD2F"/>
      </a:accent4>
      <a:accent5>
        <a:srgbClr val="AF8073"/>
      </a:accent5>
      <a:accent6>
        <a:srgbClr val="787880"/>
      </a:accent6>
      <a:hlink>
        <a:srgbClr val="CC8D00"/>
      </a:hlink>
      <a:folHlink>
        <a:srgbClr val="82829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