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dd4b0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dd4b0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dd4b04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dd4b04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bdd4b04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bdd4b04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dd4b04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dd4b04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does not require you to input the number of clusters. But </a:t>
            </a:r>
            <a:r>
              <a:rPr lang="en"/>
              <a:t>performance</a:t>
            </a:r>
            <a:r>
              <a:rPr lang="en"/>
              <a:t> is still based on parameters ( </a:t>
            </a:r>
            <a:r>
              <a:rPr lang="en"/>
              <a:t>epsilon</a:t>
            </a:r>
            <a:r>
              <a:rPr lang="en"/>
              <a:t> and min points) and struggles with larger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 starts with each point as a cluster and merges neighboring clusters </a:t>
            </a:r>
            <a:r>
              <a:rPr lang="en"/>
              <a:t>until</a:t>
            </a:r>
            <a:r>
              <a:rPr lang="en"/>
              <a:t> the # of clusters is met which can be very </a:t>
            </a:r>
            <a:r>
              <a:rPr lang="en"/>
              <a:t>ineffective</a:t>
            </a:r>
            <a:r>
              <a:rPr lang="en"/>
              <a:t> for larger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the within-cluster sum of squares (inertia) against the number of clusters. The "elbow" point, where the rate of decrease sharply slows, indicates the optimal number of clusters.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Aggolometive uses </a:t>
            </a:r>
            <a:r>
              <a:rPr lang="en"/>
              <a:t>hierarchical</a:t>
            </a:r>
            <a:r>
              <a:rPr lang="en"/>
              <a:t> clustering which puts points into clusters based on their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organize clusters based on density of points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bdd4b04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bdd4b04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bdd4b04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bdd4b04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dd4b04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bdd4b0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Capstone Project - Spotify Song Recommender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89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654"/>
              <a:buNone/>
            </a:pPr>
            <a:r>
              <a:rPr b="1" lang="en" sz="1679">
                <a:solidFill>
                  <a:srgbClr val="000000"/>
                </a:solidFill>
              </a:rPr>
              <a:t>Team 3 -</a:t>
            </a:r>
            <a:r>
              <a:rPr lang="en" sz="1679">
                <a:solidFill>
                  <a:srgbClr val="000000"/>
                </a:solidFill>
              </a:rPr>
              <a:t> Arseny Yuzhakov, David He, Griffin Williams, Jaewan Lim and Joaquin Trujillo</a:t>
            </a:r>
            <a:endParaRPr sz="1679">
              <a:solidFill>
                <a:srgbClr val="000000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300" y="2427500"/>
            <a:ext cx="2691900" cy="26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the original model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Spotify Song Recommender Engine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Explores the data using heatmap &amp; histograms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Analyzes using k-means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Analyzes and recommends songs closest to a user’s favorite songs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Weaknesses: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Does not take user feedback into account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Does not have a smooth user-interface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Takes a single clustering technique into account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25" y="1725675"/>
            <a:ext cx="2272476" cy="26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enhancements made and their benefits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Asked a user’s favorite song, how good they feel today on a scale of 1-5, their current situation, etc.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Set a mood range based on user input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Ask the user for current situation (music to sing along to, with family, etc.)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Filter data based on situational information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Analyze and recommend songs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Benefits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Data can be reduced much more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Songs that fit for wherever the user is make a perfect recommendation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Match a user’s feeling so that songs can make their day better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49" y="2111425"/>
            <a:ext cx="2182625" cy="2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13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the data exploration part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0" y="4076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Original data contained duplicates → removed to reduce the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Strong relationship between variables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Ex. Loudness &amp; Energy, Energy &amp; Acousticness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Used scatter plot  &amp; heatmap to visualize 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49753" l="4104" r="0" t="932"/>
          <a:stretch/>
        </p:blipFill>
        <p:spPr>
          <a:xfrm>
            <a:off x="6785760" y="1816400"/>
            <a:ext cx="2308265" cy="1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4104" r="0" t="50685"/>
          <a:stretch/>
        </p:blipFill>
        <p:spPr>
          <a:xfrm>
            <a:off x="4423075" y="3301050"/>
            <a:ext cx="2308275" cy="1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702050"/>
            <a:ext cx="3588077" cy="32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244500"/>
            <a:ext cx="37065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Comparison of different clustering algorithms used</a:t>
            </a:r>
            <a:endParaRPr sz="19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83500" y="244500"/>
            <a:ext cx="41664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Clustering Algorithms:</a:t>
            </a:r>
            <a:endParaRPr b="1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E</a:t>
            </a:r>
            <a:r>
              <a:rPr lang="en" sz="1200">
                <a:solidFill>
                  <a:schemeClr val="dk1"/>
                </a:solidFill>
              </a:rPr>
              <a:t>lbow Method revealed that the optimal number of clusters were 4-5.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is a significant distinction between clusters in the plot.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They have been properly distributed across the space, formed by two components: </a:t>
            </a:r>
            <a:r>
              <a:rPr b="1" lang="en" sz="1200">
                <a:solidFill>
                  <a:schemeClr val="dk1"/>
                </a:solidFill>
              </a:rPr>
              <a:t>Acousticness </a:t>
            </a:r>
            <a:r>
              <a:rPr lang="en" sz="1200">
                <a:solidFill>
                  <a:schemeClr val="dk1"/>
                </a:solidFill>
              </a:rPr>
              <a:t>and </a:t>
            </a:r>
            <a:r>
              <a:rPr b="1" lang="en" sz="1200">
                <a:solidFill>
                  <a:schemeClr val="dk1"/>
                </a:solidFill>
              </a:rPr>
              <a:t>Energy.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Each cluster represent a different type of music based on these features.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050" y="2618525"/>
            <a:ext cx="3743401" cy="2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75" y="2908362"/>
            <a:ext cx="2823176" cy="18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9075"/>
            <a:ext cx="2286674" cy="14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675" y="1289076"/>
            <a:ext cx="2286674" cy="141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72850" y="180850"/>
            <a:ext cx="383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Incorporation of user feedback </a:t>
            </a:r>
            <a:r>
              <a:rPr lang="en" sz="2220"/>
              <a:t>into the model in future and its impact 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69650" y="457200"/>
            <a:ext cx="41421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u="sng">
                <a:solidFill>
                  <a:schemeClr val="dk1"/>
                </a:solidFill>
              </a:rPr>
              <a:t>Feedback</a:t>
            </a:r>
            <a:endParaRPr b="1" u="sng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Asked the user if they liked the </a:t>
            </a:r>
            <a:r>
              <a:rPr lang="en" sz="1200">
                <a:solidFill>
                  <a:schemeClr val="dk1"/>
                </a:solidFill>
              </a:rPr>
              <a:t>recommendations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>
                <a:solidFill>
                  <a:schemeClr val="dk1"/>
                </a:solidFill>
              </a:rPr>
              <a:t>If not, recommend different songs based on the user’s favorite cluster. </a:t>
            </a:r>
            <a:r>
              <a:rPr lang="en" sz="1000">
                <a:solidFill>
                  <a:schemeClr val="dk1"/>
                </a:solidFill>
              </a:rPr>
              <a:t>	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u="sng">
                <a:solidFill>
                  <a:schemeClr val="dk1"/>
                </a:solidFill>
              </a:rPr>
              <a:t>Feedback Incorporation</a:t>
            </a:r>
            <a:endParaRPr b="1" u="sng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Feedback is added to the dataset.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Collect more information about user’s interaction with the recommended songs and add it to the dataset (skips, replays, etc).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model is re-trained with the new user ratings and user interaction to update its recommendations.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u="sng">
                <a:solidFill>
                  <a:schemeClr val="dk1"/>
                </a:solidFill>
              </a:rPr>
              <a:t>Impact</a:t>
            </a:r>
            <a:endParaRPr b="1" u="sng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Recommendations become more precise and accurate according to the user’s </a:t>
            </a:r>
            <a:r>
              <a:rPr lang="en" sz="1200">
                <a:solidFill>
                  <a:schemeClr val="dk1"/>
                </a:solidFill>
              </a:rPr>
              <a:t>preferences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Better model adaptability.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Higher user satisfaction.</a:t>
            </a:r>
            <a:endParaRPr b="1" sz="1200" u="sng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2357">
            <a:off x="2545450" y="1272738"/>
            <a:ext cx="2287275" cy="22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50" y="2366675"/>
            <a:ext cx="2458374" cy="24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9500" y="273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future enhancements that were made to the model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50500" y="273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 more helpful/useful features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Allow users to give feedback on their song recommendations. If the feedback is negative, our model will revise and present new song suggestions.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 lagging when running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Reduce the data into a smaller number based on a user’s favorite songs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More accurate data, and easier to visualize clustering graphs (ours had too many points; hard to visualize)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 more algorithms to get a more accurate clusters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19461" r="19320" t="0"/>
          <a:stretch/>
        </p:blipFill>
        <p:spPr>
          <a:xfrm>
            <a:off x="6116000" y="3253525"/>
            <a:ext cx="2148501" cy="18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1092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275" y="230125"/>
            <a:ext cx="3014446" cy="169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350" y="2936900"/>
            <a:ext cx="1972700" cy="19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