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1" r:id="rId4"/>
    <p:sldId id="262" r:id="rId5"/>
    <p:sldId id="264" r:id="rId6"/>
    <p:sldId id="266" r:id="rId7"/>
    <p:sldId id="263" r:id="rId8"/>
    <p:sldId id="259" r:id="rId9"/>
    <p:sldId id="265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46A06-1E08-45E2-9D44-5F603DF7AFD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8AFF99F-5F56-4B9A-97BF-4B6D3D5C01F8}">
      <dgm:prSet/>
      <dgm:spPr/>
      <dgm:t>
        <a:bodyPr/>
        <a:lstStyle/>
        <a:p>
          <a:r>
            <a:rPr lang="es-AR" b="0" baseline="0" noProof="0" dirty="0"/>
            <a:t>Comprende la lógica de los algoritmos de búsqueda y ordenamiento</a:t>
          </a:r>
          <a:endParaRPr lang="es-AR" noProof="0" dirty="0"/>
        </a:p>
      </dgm:t>
    </dgm:pt>
    <dgm:pt modelId="{00B7C61F-E333-4E14-B8A4-C5D2FECD907C}" type="parTrans" cxnId="{9E164132-BDA8-4274-8FB7-E17D972160BD}">
      <dgm:prSet/>
      <dgm:spPr/>
      <dgm:t>
        <a:bodyPr/>
        <a:lstStyle/>
        <a:p>
          <a:endParaRPr lang="en-US"/>
        </a:p>
      </dgm:t>
    </dgm:pt>
    <dgm:pt modelId="{1FBDBAE4-F53E-4632-8258-28EDF9BD9A4D}" type="sibTrans" cxnId="{9E164132-BDA8-4274-8FB7-E17D972160BD}">
      <dgm:prSet/>
      <dgm:spPr/>
      <dgm:t>
        <a:bodyPr/>
        <a:lstStyle/>
        <a:p>
          <a:endParaRPr lang="en-US"/>
        </a:p>
      </dgm:t>
    </dgm:pt>
    <dgm:pt modelId="{94B5EFCF-5DCB-4999-8B52-B336330D38C4}">
      <dgm:prSet/>
      <dgm:spPr/>
      <dgm:t>
        <a:bodyPr/>
        <a:lstStyle/>
        <a:p>
          <a:r>
            <a:rPr lang="es-AR" b="0" baseline="0" noProof="0" dirty="0"/>
            <a:t>Implementarlos en Python y observar su comportamiento</a:t>
          </a:r>
          <a:endParaRPr lang="es-AR" noProof="0" dirty="0"/>
        </a:p>
      </dgm:t>
    </dgm:pt>
    <dgm:pt modelId="{3F57B4DD-321B-404F-9627-A99CA117C6F4}" type="parTrans" cxnId="{122FA8C6-0F9F-47AE-933D-5C14A8C257F6}">
      <dgm:prSet/>
      <dgm:spPr/>
      <dgm:t>
        <a:bodyPr/>
        <a:lstStyle/>
        <a:p>
          <a:endParaRPr lang="en-US"/>
        </a:p>
      </dgm:t>
    </dgm:pt>
    <dgm:pt modelId="{DC331DBF-E19A-4DF7-BF08-7BA2D4140D3B}" type="sibTrans" cxnId="{122FA8C6-0F9F-47AE-933D-5C14A8C257F6}">
      <dgm:prSet/>
      <dgm:spPr/>
      <dgm:t>
        <a:bodyPr/>
        <a:lstStyle/>
        <a:p>
          <a:endParaRPr lang="en-US"/>
        </a:p>
      </dgm:t>
    </dgm:pt>
    <dgm:pt modelId="{623B7E78-21E2-40C6-B5C0-3E913DDBBC19}">
      <dgm:prSet/>
      <dgm:spPr/>
      <dgm:t>
        <a:bodyPr/>
        <a:lstStyle/>
        <a:p>
          <a:r>
            <a:rPr lang="es-AR" b="0" baseline="0" noProof="0" dirty="0"/>
            <a:t>Analizar su eficiencia y complejidad ante diferentes casos</a:t>
          </a:r>
          <a:endParaRPr lang="es-AR" noProof="0" dirty="0"/>
        </a:p>
      </dgm:t>
    </dgm:pt>
    <dgm:pt modelId="{33DA1D67-4028-4FF8-B0D2-C2D456C5D5D8}" type="parTrans" cxnId="{61F56090-9B40-4D21-8F7A-9060A44001D0}">
      <dgm:prSet/>
      <dgm:spPr/>
      <dgm:t>
        <a:bodyPr/>
        <a:lstStyle/>
        <a:p>
          <a:endParaRPr lang="en-US"/>
        </a:p>
      </dgm:t>
    </dgm:pt>
    <dgm:pt modelId="{1FF2195C-296F-4032-9424-8CD35D245498}" type="sibTrans" cxnId="{61F56090-9B40-4D21-8F7A-9060A44001D0}">
      <dgm:prSet/>
      <dgm:spPr/>
      <dgm:t>
        <a:bodyPr/>
        <a:lstStyle/>
        <a:p>
          <a:endParaRPr lang="en-US"/>
        </a:p>
      </dgm:t>
    </dgm:pt>
    <dgm:pt modelId="{F4856D13-E441-4BAC-8CFF-B42B1DD179AB}">
      <dgm:prSet/>
      <dgm:spPr/>
      <dgm:t>
        <a:bodyPr/>
        <a:lstStyle/>
        <a:p>
          <a:r>
            <a:rPr lang="es-AR" noProof="0" dirty="0"/>
            <a:t>Comparar resultados y justificar la elección de algoritmos en distintos contextos</a:t>
          </a:r>
        </a:p>
      </dgm:t>
    </dgm:pt>
    <dgm:pt modelId="{A27FBC54-7E7E-4C3C-96D8-BC1B432A1211}" type="parTrans" cxnId="{4339B121-008F-4A5B-8FF8-563216DC2133}">
      <dgm:prSet/>
      <dgm:spPr/>
      <dgm:t>
        <a:bodyPr/>
        <a:lstStyle/>
        <a:p>
          <a:endParaRPr lang="en-US"/>
        </a:p>
      </dgm:t>
    </dgm:pt>
    <dgm:pt modelId="{F6881628-E62C-40C4-93EF-C0AA699F5FCD}" type="sibTrans" cxnId="{4339B121-008F-4A5B-8FF8-563216DC2133}">
      <dgm:prSet/>
      <dgm:spPr/>
      <dgm:t>
        <a:bodyPr/>
        <a:lstStyle/>
        <a:p>
          <a:endParaRPr lang="en-US"/>
        </a:p>
      </dgm:t>
    </dgm:pt>
    <dgm:pt modelId="{C03B87AE-4AEF-49CB-A033-BB8E7AFFF02C}" type="pres">
      <dgm:prSet presAssocID="{28A46A06-1E08-45E2-9D44-5F603DF7AFDF}" presName="linear" presStyleCnt="0">
        <dgm:presLayoutVars>
          <dgm:animLvl val="lvl"/>
          <dgm:resizeHandles val="exact"/>
        </dgm:presLayoutVars>
      </dgm:prSet>
      <dgm:spPr/>
    </dgm:pt>
    <dgm:pt modelId="{DDB7E97E-7C55-4CA5-8E8C-9F34BD8DAA47}" type="pres">
      <dgm:prSet presAssocID="{28AFF99F-5F56-4B9A-97BF-4B6D3D5C01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B3910CC-7D4B-4638-A233-204D11655645}" type="pres">
      <dgm:prSet presAssocID="{1FBDBAE4-F53E-4632-8258-28EDF9BD9A4D}" presName="spacer" presStyleCnt="0"/>
      <dgm:spPr/>
    </dgm:pt>
    <dgm:pt modelId="{7F5ABF3C-A9A4-48F8-8AF0-5A5C4140276C}" type="pres">
      <dgm:prSet presAssocID="{94B5EFCF-5DCB-4999-8B52-B336330D38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A5601C-5F57-4C60-A2F5-F9EAE0E01162}" type="pres">
      <dgm:prSet presAssocID="{DC331DBF-E19A-4DF7-BF08-7BA2D4140D3B}" presName="spacer" presStyleCnt="0"/>
      <dgm:spPr/>
    </dgm:pt>
    <dgm:pt modelId="{007BB43B-807A-42BF-8A22-D551C2B34C0D}" type="pres">
      <dgm:prSet presAssocID="{623B7E78-21E2-40C6-B5C0-3E913DDBBC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ABAE010-2E2B-4336-B759-3F7282F5C109}" type="pres">
      <dgm:prSet presAssocID="{1FF2195C-296F-4032-9424-8CD35D245498}" presName="spacer" presStyleCnt="0"/>
      <dgm:spPr/>
    </dgm:pt>
    <dgm:pt modelId="{67754DE8-5B05-41E3-97F7-8E253DC27D80}" type="pres">
      <dgm:prSet presAssocID="{F4856D13-E441-4BAC-8CFF-B42B1DD179A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339B121-008F-4A5B-8FF8-563216DC2133}" srcId="{28A46A06-1E08-45E2-9D44-5F603DF7AFDF}" destId="{F4856D13-E441-4BAC-8CFF-B42B1DD179AB}" srcOrd="3" destOrd="0" parTransId="{A27FBC54-7E7E-4C3C-96D8-BC1B432A1211}" sibTransId="{F6881628-E62C-40C4-93EF-C0AA699F5FCD}"/>
    <dgm:cxn modelId="{9E164132-BDA8-4274-8FB7-E17D972160BD}" srcId="{28A46A06-1E08-45E2-9D44-5F603DF7AFDF}" destId="{28AFF99F-5F56-4B9A-97BF-4B6D3D5C01F8}" srcOrd="0" destOrd="0" parTransId="{00B7C61F-E333-4E14-B8A4-C5D2FECD907C}" sibTransId="{1FBDBAE4-F53E-4632-8258-28EDF9BD9A4D}"/>
    <dgm:cxn modelId="{61CC745E-0D51-469F-A843-EE60685D491F}" type="presOf" srcId="{94B5EFCF-5DCB-4999-8B52-B336330D38C4}" destId="{7F5ABF3C-A9A4-48F8-8AF0-5A5C4140276C}" srcOrd="0" destOrd="0" presId="urn:microsoft.com/office/officeart/2005/8/layout/vList2"/>
    <dgm:cxn modelId="{8EC05D63-2F64-49DE-B1EF-0013D131A58E}" type="presOf" srcId="{28A46A06-1E08-45E2-9D44-5F603DF7AFDF}" destId="{C03B87AE-4AEF-49CB-A033-BB8E7AFFF02C}" srcOrd="0" destOrd="0" presId="urn:microsoft.com/office/officeart/2005/8/layout/vList2"/>
    <dgm:cxn modelId="{61F56090-9B40-4D21-8F7A-9060A44001D0}" srcId="{28A46A06-1E08-45E2-9D44-5F603DF7AFDF}" destId="{623B7E78-21E2-40C6-B5C0-3E913DDBBC19}" srcOrd="2" destOrd="0" parTransId="{33DA1D67-4028-4FF8-B0D2-C2D456C5D5D8}" sibTransId="{1FF2195C-296F-4032-9424-8CD35D245498}"/>
    <dgm:cxn modelId="{FE342792-ECBB-44F5-AC93-E2898F1BD727}" type="presOf" srcId="{623B7E78-21E2-40C6-B5C0-3E913DDBBC19}" destId="{007BB43B-807A-42BF-8A22-D551C2B34C0D}" srcOrd="0" destOrd="0" presId="urn:microsoft.com/office/officeart/2005/8/layout/vList2"/>
    <dgm:cxn modelId="{122FA8C6-0F9F-47AE-933D-5C14A8C257F6}" srcId="{28A46A06-1E08-45E2-9D44-5F603DF7AFDF}" destId="{94B5EFCF-5DCB-4999-8B52-B336330D38C4}" srcOrd="1" destOrd="0" parTransId="{3F57B4DD-321B-404F-9627-A99CA117C6F4}" sibTransId="{DC331DBF-E19A-4DF7-BF08-7BA2D4140D3B}"/>
    <dgm:cxn modelId="{9FC10CCA-FD8F-4C7D-9E8A-D1206BE903E9}" type="presOf" srcId="{28AFF99F-5F56-4B9A-97BF-4B6D3D5C01F8}" destId="{DDB7E97E-7C55-4CA5-8E8C-9F34BD8DAA47}" srcOrd="0" destOrd="0" presId="urn:microsoft.com/office/officeart/2005/8/layout/vList2"/>
    <dgm:cxn modelId="{638FA8F3-467F-4459-9141-54B53BAFE9BA}" type="presOf" srcId="{F4856D13-E441-4BAC-8CFF-B42B1DD179AB}" destId="{67754DE8-5B05-41E3-97F7-8E253DC27D80}" srcOrd="0" destOrd="0" presId="urn:microsoft.com/office/officeart/2005/8/layout/vList2"/>
    <dgm:cxn modelId="{CB9F4954-0320-4BCF-86B0-310F6E18F4D4}" type="presParOf" srcId="{C03B87AE-4AEF-49CB-A033-BB8E7AFFF02C}" destId="{DDB7E97E-7C55-4CA5-8E8C-9F34BD8DAA47}" srcOrd="0" destOrd="0" presId="urn:microsoft.com/office/officeart/2005/8/layout/vList2"/>
    <dgm:cxn modelId="{07E796D3-A91E-4EB7-BBE3-94AD55DF36E3}" type="presParOf" srcId="{C03B87AE-4AEF-49CB-A033-BB8E7AFFF02C}" destId="{CB3910CC-7D4B-4638-A233-204D11655645}" srcOrd="1" destOrd="0" presId="urn:microsoft.com/office/officeart/2005/8/layout/vList2"/>
    <dgm:cxn modelId="{D3CC2502-CF89-44C8-864F-7AD9B793F84B}" type="presParOf" srcId="{C03B87AE-4AEF-49CB-A033-BB8E7AFFF02C}" destId="{7F5ABF3C-A9A4-48F8-8AF0-5A5C4140276C}" srcOrd="2" destOrd="0" presId="urn:microsoft.com/office/officeart/2005/8/layout/vList2"/>
    <dgm:cxn modelId="{A2A9BFB2-7762-4CEA-AB3B-7DA927CEACFA}" type="presParOf" srcId="{C03B87AE-4AEF-49CB-A033-BB8E7AFFF02C}" destId="{12A5601C-5F57-4C60-A2F5-F9EAE0E01162}" srcOrd="3" destOrd="0" presId="urn:microsoft.com/office/officeart/2005/8/layout/vList2"/>
    <dgm:cxn modelId="{FA321AFC-B380-406A-B705-884057CDD9B4}" type="presParOf" srcId="{C03B87AE-4AEF-49CB-A033-BB8E7AFFF02C}" destId="{007BB43B-807A-42BF-8A22-D551C2B34C0D}" srcOrd="4" destOrd="0" presId="urn:microsoft.com/office/officeart/2005/8/layout/vList2"/>
    <dgm:cxn modelId="{2E62BBEE-6981-4F16-80A4-610311505F80}" type="presParOf" srcId="{C03B87AE-4AEF-49CB-A033-BB8E7AFFF02C}" destId="{CABAE010-2E2B-4336-B759-3F7282F5C109}" srcOrd="5" destOrd="0" presId="urn:microsoft.com/office/officeart/2005/8/layout/vList2"/>
    <dgm:cxn modelId="{316FBC73-33B1-426B-9577-E539118310D2}" type="presParOf" srcId="{C03B87AE-4AEF-49CB-A033-BB8E7AFFF02C}" destId="{67754DE8-5B05-41E3-97F7-8E253DC27D8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E7A724-0882-42AF-AB57-C5D48E57CF08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DEB209B-6C5B-4F10-A5D6-AF14E24DD3B3}">
      <dgm:prSet/>
      <dgm:spPr/>
      <dgm:t>
        <a:bodyPr/>
        <a:lstStyle/>
        <a:p>
          <a:pPr algn="ctr"/>
          <a:r>
            <a:rPr lang="es-AR" b="0" baseline="0" noProof="0" dirty="0"/>
            <a:t>Es una secuencia de pasos definidos que permiten resolver un problema o realizar una tarea.</a:t>
          </a:r>
          <a:endParaRPr lang="es-AR" noProof="0" dirty="0"/>
        </a:p>
      </dgm:t>
    </dgm:pt>
    <dgm:pt modelId="{A19FA9B4-60C2-455A-92FC-CEED2B5E8DB3}" type="parTrans" cxnId="{C12D2544-2DA5-4F8F-B921-830DD5B2AFA6}">
      <dgm:prSet/>
      <dgm:spPr/>
      <dgm:t>
        <a:bodyPr/>
        <a:lstStyle/>
        <a:p>
          <a:endParaRPr lang="en-US"/>
        </a:p>
      </dgm:t>
    </dgm:pt>
    <dgm:pt modelId="{0FB86AAD-F7C1-4352-BE4F-A08F9BC1D017}" type="sibTrans" cxnId="{C12D2544-2DA5-4F8F-B921-830DD5B2AFA6}">
      <dgm:prSet/>
      <dgm:spPr/>
      <dgm:t>
        <a:bodyPr/>
        <a:lstStyle/>
        <a:p>
          <a:endParaRPr lang="en-US"/>
        </a:p>
      </dgm:t>
    </dgm:pt>
    <dgm:pt modelId="{DE1CB0B1-F48E-4005-8AED-74F5182C499D}">
      <dgm:prSet/>
      <dgm:spPr/>
      <dgm:t>
        <a:bodyPr/>
        <a:lstStyle/>
        <a:p>
          <a:pPr algn="ctr"/>
          <a:r>
            <a:rPr lang="es-AR" b="0" baseline="0" noProof="0" dirty="0"/>
            <a:t>En programación, los algoritmos le indican al programa como actuar para lograr un determinado resultado.</a:t>
          </a:r>
          <a:endParaRPr lang="es-AR" noProof="0" dirty="0"/>
        </a:p>
      </dgm:t>
    </dgm:pt>
    <dgm:pt modelId="{6D51BCB8-5841-460C-9D82-60D7EEAC944E}" type="parTrans" cxnId="{29998276-E957-4EFA-9FCB-240A42A4E081}">
      <dgm:prSet/>
      <dgm:spPr/>
      <dgm:t>
        <a:bodyPr/>
        <a:lstStyle/>
        <a:p>
          <a:endParaRPr lang="en-US"/>
        </a:p>
      </dgm:t>
    </dgm:pt>
    <dgm:pt modelId="{D7987E68-80C3-4A3C-8D10-8CD62FAF4703}" type="sibTrans" cxnId="{29998276-E957-4EFA-9FCB-240A42A4E081}">
      <dgm:prSet/>
      <dgm:spPr/>
      <dgm:t>
        <a:bodyPr/>
        <a:lstStyle/>
        <a:p>
          <a:endParaRPr lang="en-US"/>
        </a:p>
      </dgm:t>
    </dgm:pt>
    <dgm:pt modelId="{2BCDB641-2A11-4A24-ABA7-F5DB167236F9}">
      <dgm:prSet/>
      <dgm:spPr/>
      <dgm:t>
        <a:bodyPr/>
        <a:lstStyle/>
        <a:p>
          <a:pPr algn="ctr"/>
          <a:r>
            <a:rPr lang="es-AR" b="0" baseline="0" noProof="0" dirty="0"/>
            <a:t>Seguir una receta de cocina, es un algoritmo en la vida real.</a:t>
          </a:r>
          <a:endParaRPr lang="es-AR" noProof="0" dirty="0"/>
        </a:p>
      </dgm:t>
    </dgm:pt>
    <dgm:pt modelId="{F894B5B9-1C82-42B7-81E4-7A3B3962AA14}" type="parTrans" cxnId="{01F65F31-CB3E-41BE-A2B1-051CFA5D76F7}">
      <dgm:prSet/>
      <dgm:spPr/>
      <dgm:t>
        <a:bodyPr/>
        <a:lstStyle/>
        <a:p>
          <a:endParaRPr lang="en-US"/>
        </a:p>
      </dgm:t>
    </dgm:pt>
    <dgm:pt modelId="{B72A7797-8119-48F4-879E-F5256F9EC4BB}" type="sibTrans" cxnId="{01F65F31-CB3E-41BE-A2B1-051CFA5D76F7}">
      <dgm:prSet/>
      <dgm:spPr/>
      <dgm:t>
        <a:bodyPr/>
        <a:lstStyle/>
        <a:p>
          <a:endParaRPr lang="en-US"/>
        </a:p>
      </dgm:t>
    </dgm:pt>
    <dgm:pt modelId="{1D78E261-9D9D-4D5E-927E-7BB39FF02E1A}" type="pres">
      <dgm:prSet presAssocID="{22E7A724-0882-42AF-AB57-C5D48E57CF08}" presName="Name0" presStyleCnt="0">
        <dgm:presLayoutVars>
          <dgm:dir/>
          <dgm:animLvl val="lvl"/>
          <dgm:resizeHandles val="exact"/>
        </dgm:presLayoutVars>
      </dgm:prSet>
      <dgm:spPr/>
    </dgm:pt>
    <dgm:pt modelId="{65B6571A-452E-4614-A8B4-26D2FCABCB0B}" type="pres">
      <dgm:prSet presAssocID="{2BCDB641-2A11-4A24-ABA7-F5DB167236F9}" presName="boxAndChildren" presStyleCnt="0"/>
      <dgm:spPr/>
    </dgm:pt>
    <dgm:pt modelId="{0A028049-5FD3-4460-AE06-0F3F37C63DE1}" type="pres">
      <dgm:prSet presAssocID="{2BCDB641-2A11-4A24-ABA7-F5DB167236F9}" presName="parentTextBox" presStyleLbl="node1" presStyleIdx="0" presStyleCnt="3"/>
      <dgm:spPr/>
    </dgm:pt>
    <dgm:pt modelId="{8FB6105B-9963-459E-8A46-95B462FDB1C2}" type="pres">
      <dgm:prSet presAssocID="{D7987E68-80C3-4A3C-8D10-8CD62FAF4703}" presName="sp" presStyleCnt="0"/>
      <dgm:spPr/>
    </dgm:pt>
    <dgm:pt modelId="{1FA41778-D0F6-4C94-AA5D-E06007D7D82D}" type="pres">
      <dgm:prSet presAssocID="{DE1CB0B1-F48E-4005-8AED-74F5182C499D}" presName="arrowAndChildren" presStyleCnt="0"/>
      <dgm:spPr/>
    </dgm:pt>
    <dgm:pt modelId="{F630D9BE-1FB1-430D-8776-DA953C31DC41}" type="pres">
      <dgm:prSet presAssocID="{DE1CB0B1-F48E-4005-8AED-74F5182C499D}" presName="parentTextArrow" presStyleLbl="node1" presStyleIdx="1" presStyleCnt="3"/>
      <dgm:spPr/>
    </dgm:pt>
    <dgm:pt modelId="{131A6A39-6E81-4A94-8B03-BE74D1159B0C}" type="pres">
      <dgm:prSet presAssocID="{0FB86AAD-F7C1-4352-BE4F-A08F9BC1D017}" presName="sp" presStyleCnt="0"/>
      <dgm:spPr/>
    </dgm:pt>
    <dgm:pt modelId="{487B03A1-0035-4E11-95A4-18D69412B480}" type="pres">
      <dgm:prSet presAssocID="{4DEB209B-6C5B-4F10-A5D6-AF14E24DD3B3}" presName="arrowAndChildren" presStyleCnt="0"/>
      <dgm:spPr/>
    </dgm:pt>
    <dgm:pt modelId="{21300D48-581C-46C7-894C-B5D29FA70F27}" type="pres">
      <dgm:prSet presAssocID="{4DEB209B-6C5B-4F10-A5D6-AF14E24DD3B3}" presName="parentTextArrow" presStyleLbl="node1" presStyleIdx="2" presStyleCnt="3"/>
      <dgm:spPr/>
    </dgm:pt>
  </dgm:ptLst>
  <dgm:cxnLst>
    <dgm:cxn modelId="{2E24D12F-C49F-457E-ABAC-3798F586149F}" type="presOf" srcId="{2BCDB641-2A11-4A24-ABA7-F5DB167236F9}" destId="{0A028049-5FD3-4460-AE06-0F3F37C63DE1}" srcOrd="0" destOrd="0" presId="urn:microsoft.com/office/officeart/2005/8/layout/process4"/>
    <dgm:cxn modelId="{01F65F31-CB3E-41BE-A2B1-051CFA5D76F7}" srcId="{22E7A724-0882-42AF-AB57-C5D48E57CF08}" destId="{2BCDB641-2A11-4A24-ABA7-F5DB167236F9}" srcOrd="2" destOrd="0" parTransId="{F894B5B9-1C82-42B7-81E4-7A3B3962AA14}" sibTransId="{B72A7797-8119-48F4-879E-F5256F9EC4BB}"/>
    <dgm:cxn modelId="{C0F30560-0BED-4A06-8635-A9062977E8FB}" type="presOf" srcId="{4DEB209B-6C5B-4F10-A5D6-AF14E24DD3B3}" destId="{21300D48-581C-46C7-894C-B5D29FA70F27}" srcOrd="0" destOrd="0" presId="urn:microsoft.com/office/officeart/2005/8/layout/process4"/>
    <dgm:cxn modelId="{C12D2544-2DA5-4F8F-B921-830DD5B2AFA6}" srcId="{22E7A724-0882-42AF-AB57-C5D48E57CF08}" destId="{4DEB209B-6C5B-4F10-A5D6-AF14E24DD3B3}" srcOrd="0" destOrd="0" parTransId="{A19FA9B4-60C2-455A-92FC-CEED2B5E8DB3}" sibTransId="{0FB86AAD-F7C1-4352-BE4F-A08F9BC1D017}"/>
    <dgm:cxn modelId="{29998276-E957-4EFA-9FCB-240A42A4E081}" srcId="{22E7A724-0882-42AF-AB57-C5D48E57CF08}" destId="{DE1CB0B1-F48E-4005-8AED-74F5182C499D}" srcOrd="1" destOrd="0" parTransId="{6D51BCB8-5841-460C-9D82-60D7EEAC944E}" sibTransId="{D7987E68-80C3-4A3C-8D10-8CD62FAF4703}"/>
    <dgm:cxn modelId="{26334292-6D6E-44F9-8275-4EB3E59D587B}" type="presOf" srcId="{DE1CB0B1-F48E-4005-8AED-74F5182C499D}" destId="{F630D9BE-1FB1-430D-8776-DA953C31DC41}" srcOrd="0" destOrd="0" presId="urn:microsoft.com/office/officeart/2005/8/layout/process4"/>
    <dgm:cxn modelId="{F072C6F2-646A-4375-9F33-F6E1A9829C15}" type="presOf" srcId="{22E7A724-0882-42AF-AB57-C5D48E57CF08}" destId="{1D78E261-9D9D-4D5E-927E-7BB39FF02E1A}" srcOrd="0" destOrd="0" presId="urn:microsoft.com/office/officeart/2005/8/layout/process4"/>
    <dgm:cxn modelId="{A65BF6A0-1BEB-4032-AD30-295438CEC2DF}" type="presParOf" srcId="{1D78E261-9D9D-4D5E-927E-7BB39FF02E1A}" destId="{65B6571A-452E-4614-A8B4-26D2FCABCB0B}" srcOrd="0" destOrd="0" presId="urn:microsoft.com/office/officeart/2005/8/layout/process4"/>
    <dgm:cxn modelId="{69B249CF-C3E3-4EB1-A2B1-986D4AFD2F5A}" type="presParOf" srcId="{65B6571A-452E-4614-A8B4-26D2FCABCB0B}" destId="{0A028049-5FD3-4460-AE06-0F3F37C63DE1}" srcOrd="0" destOrd="0" presId="urn:microsoft.com/office/officeart/2005/8/layout/process4"/>
    <dgm:cxn modelId="{5085FB6F-541D-43D1-97E1-2DFA972E268A}" type="presParOf" srcId="{1D78E261-9D9D-4D5E-927E-7BB39FF02E1A}" destId="{8FB6105B-9963-459E-8A46-95B462FDB1C2}" srcOrd="1" destOrd="0" presId="urn:microsoft.com/office/officeart/2005/8/layout/process4"/>
    <dgm:cxn modelId="{2FA39BF1-776F-4B3E-9D61-7467448230C6}" type="presParOf" srcId="{1D78E261-9D9D-4D5E-927E-7BB39FF02E1A}" destId="{1FA41778-D0F6-4C94-AA5D-E06007D7D82D}" srcOrd="2" destOrd="0" presId="urn:microsoft.com/office/officeart/2005/8/layout/process4"/>
    <dgm:cxn modelId="{3E4DDA54-33B4-4692-8190-9A78897BC9BA}" type="presParOf" srcId="{1FA41778-D0F6-4C94-AA5D-E06007D7D82D}" destId="{F630D9BE-1FB1-430D-8776-DA953C31DC41}" srcOrd="0" destOrd="0" presId="urn:microsoft.com/office/officeart/2005/8/layout/process4"/>
    <dgm:cxn modelId="{91838509-E313-4F8B-BEB4-E918958E6374}" type="presParOf" srcId="{1D78E261-9D9D-4D5E-927E-7BB39FF02E1A}" destId="{131A6A39-6E81-4A94-8B03-BE74D1159B0C}" srcOrd="3" destOrd="0" presId="urn:microsoft.com/office/officeart/2005/8/layout/process4"/>
    <dgm:cxn modelId="{F4EA69CE-CDDB-45B1-9EAF-99F78A102ADB}" type="presParOf" srcId="{1D78E261-9D9D-4D5E-927E-7BB39FF02E1A}" destId="{487B03A1-0035-4E11-95A4-18D69412B480}" srcOrd="4" destOrd="0" presId="urn:microsoft.com/office/officeart/2005/8/layout/process4"/>
    <dgm:cxn modelId="{4079000F-322F-4EBD-AC74-FA6687A0B34C}" type="presParOf" srcId="{487B03A1-0035-4E11-95A4-18D69412B480}" destId="{21300D48-581C-46C7-894C-B5D29FA70F2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6A81BA-F08B-4DCC-B15E-96379A633EB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97AE95-AAA0-45BB-9F83-E0C8D62A1F2E}">
      <dgm:prSet/>
      <dgm:spPr/>
      <dgm:t>
        <a:bodyPr/>
        <a:lstStyle/>
        <a:p>
          <a:r>
            <a:rPr lang="es-AR" b="0" baseline="0" noProof="0" dirty="0"/>
            <a:t>Es un algoritmo que organiza elementos de una lista en un orden determinado.</a:t>
          </a:r>
          <a:endParaRPr lang="es-AR" noProof="0" dirty="0"/>
        </a:p>
      </dgm:t>
    </dgm:pt>
    <dgm:pt modelId="{4AEDEC9C-2AFB-44DA-A54F-9A65D9122A3C}" type="parTrans" cxnId="{DCCCBF91-1D85-4C7D-A5B3-BD3C978BDFA7}">
      <dgm:prSet/>
      <dgm:spPr/>
      <dgm:t>
        <a:bodyPr/>
        <a:lstStyle/>
        <a:p>
          <a:endParaRPr lang="en-US"/>
        </a:p>
      </dgm:t>
    </dgm:pt>
    <dgm:pt modelId="{9C955F5C-D1A1-4040-89E9-391E3E3FEB7C}" type="sibTrans" cxnId="{DCCCBF91-1D85-4C7D-A5B3-BD3C978BDFA7}">
      <dgm:prSet/>
      <dgm:spPr/>
      <dgm:t>
        <a:bodyPr/>
        <a:lstStyle/>
        <a:p>
          <a:endParaRPr lang="en-US"/>
        </a:p>
      </dgm:t>
    </dgm:pt>
    <dgm:pt modelId="{B5F66496-B75C-40E9-9064-5806247E9770}">
      <dgm:prSet/>
      <dgm:spPr/>
      <dgm:t>
        <a:bodyPr/>
        <a:lstStyle/>
        <a:p>
          <a:r>
            <a:rPr lang="es-AR" b="0" baseline="0" noProof="0" dirty="0"/>
            <a:t>Permiten facilitar tareas posteriores, como la búsqueda de datos.</a:t>
          </a:r>
          <a:endParaRPr lang="es-AR" noProof="0" dirty="0"/>
        </a:p>
      </dgm:t>
    </dgm:pt>
    <dgm:pt modelId="{B8CB0D90-370E-46BF-A902-9275C2ED16BC}" type="parTrans" cxnId="{354E11F1-0540-48B7-AC51-ECF9C0D76805}">
      <dgm:prSet/>
      <dgm:spPr/>
      <dgm:t>
        <a:bodyPr/>
        <a:lstStyle/>
        <a:p>
          <a:endParaRPr lang="en-US"/>
        </a:p>
      </dgm:t>
    </dgm:pt>
    <dgm:pt modelId="{814A3E9D-1B4B-4E70-A133-C96AD2E91474}" type="sibTrans" cxnId="{354E11F1-0540-48B7-AC51-ECF9C0D76805}">
      <dgm:prSet/>
      <dgm:spPr/>
      <dgm:t>
        <a:bodyPr/>
        <a:lstStyle/>
        <a:p>
          <a:endParaRPr lang="en-US"/>
        </a:p>
      </dgm:t>
    </dgm:pt>
    <dgm:pt modelId="{AD29EF24-A675-4F67-9FD5-451A65E92579}" type="pres">
      <dgm:prSet presAssocID="{636A81BA-F08B-4DCC-B15E-96379A633EBB}" presName="linear" presStyleCnt="0">
        <dgm:presLayoutVars>
          <dgm:animLvl val="lvl"/>
          <dgm:resizeHandles val="exact"/>
        </dgm:presLayoutVars>
      </dgm:prSet>
      <dgm:spPr/>
    </dgm:pt>
    <dgm:pt modelId="{5A0AB936-2090-4A01-AFAF-E0571A49D7BF}" type="pres">
      <dgm:prSet presAssocID="{9F97AE95-AAA0-45BB-9F83-E0C8D62A1F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05A897-480E-4A47-B002-4C301594E246}" type="pres">
      <dgm:prSet presAssocID="{9C955F5C-D1A1-4040-89E9-391E3E3FEB7C}" presName="spacer" presStyleCnt="0"/>
      <dgm:spPr/>
    </dgm:pt>
    <dgm:pt modelId="{7E75D6CA-B6BA-4AD9-8E09-3EAE4F9B8648}" type="pres">
      <dgm:prSet presAssocID="{B5F66496-B75C-40E9-9064-5806247E977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6524B30-74AD-4DE0-A433-5BAB6F8B652B}" type="presOf" srcId="{9F97AE95-AAA0-45BB-9F83-E0C8D62A1F2E}" destId="{5A0AB936-2090-4A01-AFAF-E0571A49D7BF}" srcOrd="0" destOrd="0" presId="urn:microsoft.com/office/officeart/2005/8/layout/vList2"/>
    <dgm:cxn modelId="{A7CCB66D-2B7C-47BE-A462-6C76248F3B4A}" type="presOf" srcId="{B5F66496-B75C-40E9-9064-5806247E9770}" destId="{7E75D6CA-B6BA-4AD9-8E09-3EAE4F9B8648}" srcOrd="0" destOrd="0" presId="urn:microsoft.com/office/officeart/2005/8/layout/vList2"/>
    <dgm:cxn modelId="{DCCCBF91-1D85-4C7D-A5B3-BD3C978BDFA7}" srcId="{636A81BA-F08B-4DCC-B15E-96379A633EBB}" destId="{9F97AE95-AAA0-45BB-9F83-E0C8D62A1F2E}" srcOrd="0" destOrd="0" parTransId="{4AEDEC9C-2AFB-44DA-A54F-9A65D9122A3C}" sibTransId="{9C955F5C-D1A1-4040-89E9-391E3E3FEB7C}"/>
    <dgm:cxn modelId="{02AE41EB-A14D-4D98-B071-4DA400D13CC7}" type="presOf" srcId="{636A81BA-F08B-4DCC-B15E-96379A633EBB}" destId="{AD29EF24-A675-4F67-9FD5-451A65E92579}" srcOrd="0" destOrd="0" presId="urn:microsoft.com/office/officeart/2005/8/layout/vList2"/>
    <dgm:cxn modelId="{354E11F1-0540-48B7-AC51-ECF9C0D76805}" srcId="{636A81BA-F08B-4DCC-B15E-96379A633EBB}" destId="{B5F66496-B75C-40E9-9064-5806247E9770}" srcOrd="1" destOrd="0" parTransId="{B8CB0D90-370E-46BF-A902-9275C2ED16BC}" sibTransId="{814A3E9D-1B4B-4E70-A133-C96AD2E91474}"/>
    <dgm:cxn modelId="{A74294DB-9C4B-4CC4-BA89-5E431E1F7A73}" type="presParOf" srcId="{AD29EF24-A675-4F67-9FD5-451A65E92579}" destId="{5A0AB936-2090-4A01-AFAF-E0571A49D7BF}" srcOrd="0" destOrd="0" presId="urn:microsoft.com/office/officeart/2005/8/layout/vList2"/>
    <dgm:cxn modelId="{2C432BD2-A834-4ADC-A0FA-C349D7145057}" type="presParOf" srcId="{AD29EF24-A675-4F67-9FD5-451A65E92579}" destId="{1705A897-480E-4A47-B002-4C301594E246}" srcOrd="1" destOrd="0" presId="urn:microsoft.com/office/officeart/2005/8/layout/vList2"/>
    <dgm:cxn modelId="{83EF7009-B05B-4F19-A69F-8DF0D252B255}" type="presParOf" srcId="{AD29EF24-A675-4F67-9FD5-451A65E92579}" destId="{7E75D6CA-B6BA-4AD9-8E09-3EAE4F9B864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98B81B-E62F-4E3C-A75A-5EBB79C6053E}" type="doc">
      <dgm:prSet loTypeId="urn:microsoft.com/office/officeart/2005/8/layout/p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5D15D7-32B0-4767-A7B6-8FB15511EE96}">
      <dgm:prSet/>
      <dgm:spPr/>
      <dgm:t>
        <a:bodyPr/>
        <a:lstStyle/>
        <a:p>
          <a:r>
            <a:rPr lang="es-AR" b="0" baseline="0" noProof="0" dirty="0" err="1"/>
            <a:t>Bubble</a:t>
          </a:r>
          <a:r>
            <a:rPr lang="es-AR" b="0" baseline="0" noProof="0" dirty="0"/>
            <a:t> </a:t>
          </a:r>
          <a:r>
            <a:rPr lang="es-AR" b="0" baseline="0" noProof="0" dirty="0" err="1"/>
            <a:t>Sort</a:t>
          </a:r>
          <a:endParaRPr lang="es-AR" noProof="0" dirty="0"/>
        </a:p>
      </dgm:t>
    </dgm:pt>
    <dgm:pt modelId="{E317B023-7F98-4990-B612-DD96C795DC87}" type="parTrans" cxnId="{88975409-506E-4EC9-9F0A-EA14317C342C}">
      <dgm:prSet/>
      <dgm:spPr/>
      <dgm:t>
        <a:bodyPr/>
        <a:lstStyle/>
        <a:p>
          <a:endParaRPr lang="en-US"/>
        </a:p>
      </dgm:t>
    </dgm:pt>
    <dgm:pt modelId="{4F88B8B0-E002-4DC9-876E-DD4BFB285E0A}" type="sibTrans" cxnId="{88975409-506E-4EC9-9F0A-EA14317C342C}">
      <dgm:prSet/>
      <dgm:spPr/>
      <dgm:t>
        <a:bodyPr/>
        <a:lstStyle/>
        <a:p>
          <a:endParaRPr lang="en-US"/>
        </a:p>
      </dgm:t>
    </dgm:pt>
    <dgm:pt modelId="{B96B95BF-F54D-4372-B3F2-84E955C1E22B}">
      <dgm:prSet/>
      <dgm:spPr/>
      <dgm:t>
        <a:bodyPr/>
        <a:lstStyle/>
        <a:p>
          <a:r>
            <a:rPr lang="es-AR" b="0" baseline="0" noProof="0" dirty="0" err="1"/>
            <a:t>Selection</a:t>
          </a:r>
          <a:r>
            <a:rPr lang="es-AR" b="0" baseline="0" noProof="0" dirty="0"/>
            <a:t> </a:t>
          </a:r>
          <a:r>
            <a:rPr lang="es-AR" b="0" baseline="0" noProof="0" dirty="0" err="1"/>
            <a:t>Sort</a:t>
          </a:r>
          <a:endParaRPr lang="es-AR" noProof="0" dirty="0"/>
        </a:p>
      </dgm:t>
    </dgm:pt>
    <dgm:pt modelId="{3CFE8396-1D7B-4B1C-A91B-F0A4C5309247}" type="parTrans" cxnId="{F472D991-1E37-4433-9D7F-612082CC3606}">
      <dgm:prSet/>
      <dgm:spPr/>
      <dgm:t>
        <a:bodyPr/>
        <a:lstStyle/>
        <a:p>
          <a:endParaRPr lang="en-US"/>
        </a:p>
      </dgm:t>
    </dgm:pt>
    <dgm:pt modelId="{EA471CC6-1AD4-4A88-881E-B87A5DF032B5}" type="sibTrans" cxnId="{F472D991-1E37-4433-9D7F-612082CC3606}">
      <dgm:prSet/>
      <dgm:spPr/>
      <dgm:t>
        <a:bodyPr/>
        <a:lstStyle/>
        <a:p>
          <a:endParaRPr lang="en-US"/>
        </a:p>
      </dgm:t>
    </dgm:pt>
    <dgm:pt modelId="{243EC7D9-8643-4457-9FD4-25B19A3C9226}">
      <dgm:prSet/>
      <dgm:spPr/>
      <dgm:t>
        <a:bodyPr/>
        <a:lstStyle/>
        <a:p>
          <a:r>
            <a:rPr lang="es-AR" b="0" baseline="0" noProof="0" dirty="0" err="1"/>
            <a:t>Insertion</a:t>
          </a:r>
          <a:r>
            <a:rPr lang="es-AR" b="0" baseline="0" noProof="0" dirty="0"/>
            <a:t> </a:t>
          </a:r>
          <a:r>
            <a:rPr lang="es-AR" b="0" baseline="0" noProof="0" dirty="0" err="1"/>
            <a:t>Sort</a:t>
          </a:r>
          <a:endParaRPr lang="es-AR" noProof="0" dirty="0"/>
        </a:p>
      </dgm:t>
    </dgm:pt>
    <dgm:pt modelId="{2C8B648F-1497-43F9-BAD8-6475B30AB0E4}" type="parTrans" cxnId="{1C00C552-B1E5-42B7-9CCB-F5457E543E52}">
      <dgm:prSet/>
      <dgm:spPr/>
      <dgm:t>
        <a:bodyPr/>
        <a:lstStyle/>
        <a:p>
          <a:endParaRPr lang="en-US"/>
        </a:p>
      </dgm:t>
    </dgm:pt>
    <dgm:pt modelId="{47BBBE4B-6267-49D8-A794-7F90BC427B71}" type="sibTrans" cxnId="{1C00C552-B1E5-42B7-9CCB-F5457E543E52}">
      <dgm:prSet/>
      <dgm:spPr/>
      <dgm:t>
        <a:bodyPr/>
        <a:lstStyle/>
        <a:p>
          <a:endParaRPr lang="en-US"/>
        </a:p>
      </dgm:t>
    </dgm:pt>
    <dgm:pt modelId="{F27799A4-009E-471E-8A67-C0A5EC5EE0F3}">
      <dgm:prSet/>
      <dgm:spPr/>
      <dgm:t>
        <a:bodyPr/>
        <a:lstStyle/>
        <a:p>
          <a:r>
            <a:rPr lang="es-AR" b="0" baseline="0" noProof="0" dirty="0"/>
            <a:t>Quick </a:t>
          </a:r>
          <a:r>
            <a:rPr lang="es-AR" b="0" baseline="0" noProof="0" dirty="0" err="1"/>
            <a:t>Sort</a:t>
          </a:r>
          <a:endParaRPr lang="es-AR" noProof="0" dirty="0"/>
        </a:p>
      </dgm:t>
    </dgm:pt>
    <dgm:pt modelId="{71149679-6ACD-41DE-AE24-1F22D45A7C1B}" type="parTrans" cxnId="{86000766-E4DF-4390-B816-DCFE655021E3}">
      <dgm:prSet/>
      <dgm:spPr/>
      <dgm:t>
        <a:bodyPr/>
        <a:lstStyle/>
        <a:p>
          <a:endParaRPr lang="en-US"/>
        </a:p>
      </dgm:t>
    </dgm:pt>
    <dgm:pt modelId="{16B8753A-154F-4E24-AF5B-68D773B4BCD7}" type="sibTrans" cxnId="{86000766-E4DF-4390-B816-DCFE655021E3}">
      <dgm:prSet/>
      <dgm:spPr/>
      <dgm:t>
        <a:bodyPr/>
        <a:lstStyle/>
        <a:p>
          <a:endParaRPr lang="en-US"/>
        </a:p>
      </dgm:t>
    </dgm:pt>
    <dgm:pt modelId="{A7462A56-02EE-4CAE-A92D-3653A28FC202}" type="pres">
      <dgm:prSet presAssocID="{F298B81B-E62F-4E3C-A75A-5EBB79C6053E}" presName="Name0" presStyleCnt="0">
        <dgm:presLayoutVars>
          <dgm:dir/>
          <dgm:resizeHandles val="exact"/>
        </dgm:presLayoutVars>
      </dgm:prSet>
      <dgm:spPr/>
    </dgm:pt>
    <dgm:pt modelId="{D6CF78A3-0D7D-4495-9B89-A27F5F78A716}" type="pres">
      <dgm:prSet presAssocID="{F298B81B-E62F-4E3C-A75A-5EBB79C6053E}" presName="bkgdShp" presStyleLbl="alignAccFollowNode1" presStyleIdx="0" presStyleCnt="1"/>
      <dgm:spPr/>
    </dgm:pt>
    <dgm:pt modelId="{F708FE57-5BA7-4805-8C2E-3105FBF1387C}" type="pres">
      <dgm:prSet presAssocID="{F298B81B-E62F-4E3C-A75A-5EBB79C6053E}" presName="linComp" presStyleCnt="0"/>
      <dgm:spPr/>
    </dgm:pt>
    <dgm:pt modelId="{DCEA460C-3773-4538-AD8E-C1969BC4E6BA}" type="pres">
      <dgm:prSet presAssocID="{485D15D7-32B0-4767-A7B6-8FB15511EE96}" presName="compNode" presStyleCnt="0"/>
      <dgm:spPr/>
    </dgm:pt>
    <dgm:pt modelId="{3E9044E3-E6DC-4F52-ABDF-D36817771D7A}" type="pres">
      <dgm:prSet presAssocID="{485D15D7-32B0-4767-A7B6-8FB15511EE96}" presName="node" presStyleLbl="node1" presStyleIdx="0" presStyleCnt="4">
        <dgm:presLayoutVars>
          <dgm:bulletEnabled val="1"/>
        </dgm:presLayoutVars>
      </dgm:prSet>
      <dgm:spPr/>
    </dgm:pt>
    <dgm:pt modelId="{AF1A664A-D48A-41AB-AA39-82BEC9FD7131}" type="pres">
      <dgm:prSet presAssocID="{485D15D7-32B0-4767-A7B6-8FB15511EE96}" presName="invisiNode" presStyleLbl="node1" presStyleIdx="0" presStyleCnt="4"/>
      <dgm:spPr/>
    </dgm:pt>
    <dgm:pt modelId="{5BF274E5-F600-45F2-8C6F-0C323032E7BC}" type="pres">
      <dgm:prSet presAssocID="{485D15D7-32B0-4767-A7B6-8FB15511EE96}" presName="imagNode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CA90D79-5A1A-46CA-A6E8-181BF9647AE6}" type="pres">
      <dgm:prSet presAssocID="{4F88B8B0-E002-4DC9-876E-DD4BFB285E0A}" presName="sibTrans" presStyleLbl="sibTrans2D1" presStyleIdx="0" presStyleCnt="0"/>
      <dgm:spPr/>
    </dgm:pt>
    <dgm:pt modelId="{A1607D15-8682-4B50-A219-C31FCF9C6BD6}" type="pres">
      <dgm:prSet presAssocID="{B96B95BF-F54D-4372-B3F2-84E955C1E22B}" presName="compNode" presStyleCnt="0"/>
      <dgm:spPr/>
    </dgm:pt>
    <dgm:pt modelId="{87BC7BEC-6D77-4545-8516-76BE178FE5EB}" type="pres">
      <dgm:prSet presAssocID="{B96B95BF-F54D-4372-B3F2-84E955C1E22B}" presName="node" presStyleLbl="node1" presStyleIdx="1" presStyleCnt="4">
        <dgm:presLayoutVars>
          <dgm:bulletEnabled val="1"/>
        </dgm:presLayoutVars>
      </dgm:prSet>
      <dgm:spPr/>
    </dgm:pt>
    <dgm:pt modelId="{76EBBE55-64F8-4484-9B36-D8D3D0006897}" type="pres">
      <dgm:prSet presAssocID="{B96B95BF-F54D-4372-B3F2-84E955C1E22B}" presName="invisiNode" presStyleLbl="node1" presStyleIdx="1" presStyleCnt="4"/>
      <dgm:spPr/>
    </dgm:pt>
    <dgm:pt modelId="{A6A0D8C3-0B8F-4AF9-9F34-E362EFC19BD9}" type="pres">
      <dgm:prSet presAssocID="{B96B95BF-F54D-4372-B3F2-84E955C1E22B}" presName="imagNode" presStyleLbl="fgImgPlace1" presStyleIdx="1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2578A0D6-8F71-4C87-881F-28710617DF21}" type="pres">
      <dgm:prSet presAssocID="{EA471CC6-1AD4-4A88-881E-B87A5DF032B5}" presName="sibTrans" presStyleLbl="sibTrans2D1" presStyleIdx="0" presStyleCnt="0"/>
      <dgm:spPr/>
    </dgm:pt>
    <dgm:pt modelId="{BEE3595E-4E25-41EE-A9DA-8017A4990E7E}" type="pres">
      <dgm:prSet presAssocID="{243EC7D9-8643-4457-9FD4-25B19A3C9226}" presName="compNode" presStyleCnt="0"/>
      <dgm:spPr/>
    </dgm:pt>
    <dgm:pt modelId="{103EB98F-666B-464D-B7DB-5147451DFF34}" type="pres">
      <dgm:prSet presAssocID="{243EC7D9-8643-4457-9FD4-25B19A3C9226}" presName="node" presStyleLbl="node1" presStyleIdx="2" presStyleCnt="4">
        <dgm:presLayoutVars>
          <dgm:bulletEnabled val="1"/>
        </dgm:presLayoutVars>
      </dgm:prSet>
      <dgm:spPr/>
    </dgm:pt>
    <dgm:pt modelId="{9F8BF627-56E3-4903-B4A0-53EFCB911F82}" type="pres">
      <dgm:prSet presAssocID="{243EC7D9-8643-4457-9FD4-25B19A3C9226}" presName="invisiNode" presStyleLbl="node1" presStyleIdx="2" presStyleCnt="4"/>
      <dgm:spPr/>
    </dgm:pt>
    <dgm:pt modelId="{B6B4F993-0E35-42BA-AD3D-AEC1B1FBD651}" type="pres">
      <dgm:prSet presAssocID="{243EC7D9-8643-4457-9FD4-25B19A3C9226}" presName="imagNode" presStyleLbl="fgImgPlace1" presStyleIdx="2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5E0D182-E758-4C2D-9DB3-9A7CFAC5B449}" type="pres">
      <dgm:prSet presAssocID="{47BBBE4B-6267-49D8-A794-7F90BC427B71}" presName="sibTrans" presStyleLbl="sibTrans2D1" presStyleIdx="0" presStyleCnt="0"/>
      <dgm:spPr/>
    </dgm:pt>
    <dgm:pt modelId="{FEFF4957-2957-4F88-B831-0620C20838C4}" type="pres">
      <dgm:prSet presAssocID="{F27799A4-009E-471E-8A67-C0A5EC5EE0F3}" presName="compNode" presStyleCnt="0"/>
      <dgm:spPr/>
    </dgm:pt>
    <dgm:pt modelId="{8237DE5F-B649-4539-8FB4-255F1FE044D8}" type="pres">
      <dgm:prSet presAssocID="{F27799A4-009E-471E-8A67-C0A5EC5EE0F3}" presName="node" presStyleLbl="node1" presStyleIdx="3" presStyleCnt="4">
        <dgm:presLayoutVars>
          <dgm:bulletEnabled val="1"/>
        </dgm:presLayoutVars>
      </dgm:prSet>
      <dgm:spPr/>
    </dgm:pt>
    <dgm:pt modelId="{7EAEC660-C666-4962-A63F-CC5A56EC53EC}" type="pres">
      <dgm:prSet presAssocID="{F27799A4-009E-471E-8A67-C0A5EC5EE0F3}" presName="invisiNode" presStyleLbl="node1" presStyleIdx="3" presStyleCnt="4"/>
      <dgm:spPr/>
    </dgm:pt>
    <dgm:pt modelId="{C231C665-0959-4556-A7E2-73FD13BB934F}" type="pres">
      <dgm:prSet presAssocID="{F27799A4-009E-471E-8A67-C0A5EC5EE0F3}" presName="imagNode" presStyleLbl="fgImgPlace1" presStyleIdx="3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</dgm:ptLst>
  <dgm:cxnLst>
    <dgm:cxn modelId="{88975409-506E-4EC9-9F0A-EA14317C342C}" srcId="{F298B81B-E62F-4E3C-A75A-5EBB79C6053E}" destId="{485D15D7-32B0-4767-A7B6-8FB15511EE96}" srcOrd="0" destOrd="0" parTransId="{E317B023-7F98-4990-B612-DD96C795DC87}" sibTransId="{4F88B8B0-E002-4DC9-876E-DD4BFB285E0A}"/>
    <dgm:cxn modelId="{0949E00F-0042-4782-8F72-55C844381497}" type="presOf" srcId="{F298B81B-E62F-4E3C-A75A-5EBB79C6053E}" destId="{A7462A56-02EE-4CAE-A92D-3653A28FC202}" srcOrd="0" destOrd="0" presId="urn:microsoft.com/office/officeart/2005/8/layout/pList2"/>
    <dgm:cxn modelId="{A5AE1E23-3EC9-4121-BFDD-416954BA8357}" type="presOf" srcId="{F27799A4-009E-471E-8A67-C0A5EC5EE0F3}" destId="{8237DE5F-B649-4539-8FB4-255F1FE044D8}" srcOrd="0" destOrd="0" presId="urn:microsoft.com/office/officeart/2005/8/layout/pList2"/>
    <dgm:cxn modelId="{4A7E663F-6F62-40A4-9153-753F2ABDC8CB}" type="presOf" srcId="{EA471CC6-1AD4-4A88-881E-B87A5DF032B5}" destId="{2578A0D6-8F71-4C87-881F-28710617DF21}" srcOrd="0" destOrd="0" presId="urn:microsoft.com/office/officeart/2005/8/layout/pList2"/>
    <dgm:cxn modelId="{15DE8F44-85B7-4147-B16B-B334D5C9FADF}" type="presOf" srcId="{243EC7D9-8643-4457-9FD4-25B19A3C9226}" destId="{103EB98F-666B-464D-B7DB-5147451DFF34}" srcOrd="0" destOrd="0" presId="urn:microsoft.com/office/officeart/2005/8/layout/pList2"/>
    <dgm:cxn modelId="{86000766-E4DF-4390-B816-DCFE655021E3}" srcId="{F298B81B-E62F-4E3C-A75A-5EBB79C6053E}" destId="{F27799A4-009E-471E-8A67-C0A5EC5EE0F3}" srcOrd="3" destOrd="0" parTransId="{71149679-6ACD-41DE-AE24-1F22D45A7C1B}" sibTransId="{16B8753A-154F-4E24-AF5B-68D773B4BCD7}"/>
    <dgm:cxn modelId="{CD547050-14C6-4BA1-BAAC-5935F8D563C3}" type="presOf" srcId="{4F88B8B0-E002-4DC9-876E-DD4BFB285E0A}" destId="{ACA90D79-5A1A-46CA-A6E8-181BF9647AE6}" srcOrd="0" destOrd="0" presId="urn:microsoft.com/office/officeart/2005/8/layout/pList2"/>
    <dgm:cxn modelId="{1C00C552-B1E5-42B7-9CCB-F5457E543E52}" srcId="{F298B81B-E62F-4E3C-A75A-5EBB79C6053E}" destId="{243EC7D9-8643-4457-9FD4-25B19A3C9226}" srcOrd="2" destOrd="0" parTransId="{2C8B648F-1497-43F9-BAD8-6475B30AB0E4}" sibTransId="{47BBBE4B-6267-49D8-A794-7F90BC427B71}"/>
    <dgm:cxn modelId="{70B0B08C-2D83-42F3-A3D5-7319232502A9}" type="presOf" srcId="{B96B95BF-F54D-4372-B3F2-84E955C1E22B}" destId="{87BC7BEC-6D77-4545-8516-76BE178FE5EB}" srcOrd="0" destOrd="0" presId="urn:microsoft.com/office/officeart/2005/8/layout/pList2"/>
    <dgm:cxn modelId="{F472D991-1E37-4433-9D7F-612082CC3606}" srcId="{F298B81B-E62F-4E3C-A75A-5EBB79C6053E}" destId="{B96B95BF-F54D-4372-B3F2-84E955C1E22B}" srcOrd="1" destOrd="0" parTransId="{3CFE8396-1D7B-4B1C-A91B-F0A4C5309247}" sibTransId="{EA471CC6-1AD4-4A88-881E-B87A5DF032B5}"/>
    <dgm:cxn modelId="{51857DB9-0490-44F4-B617-91F8EEBB2DDF}" type="presOf" srcId="{47BBBE4B-6267-49D8-A794-7F90BC427B71}" destId="{A5E0D182-E758-4C2D-9DB3-9A7CFAC5B449}" srcOrd="0" destOrd="0" presId="urn:microsoft.com/office/officeart/2005/8/layout/pList2"/>
    <dgm:cxn modelId="{14711BD3-FEFE-4FE3-A528-B7798A449161}" type="presOf" srcId="{485D15D7-32B0-4767-A7B6-8FB15511EE96}" destId="{3E9044E3-E6DC-4F52-ABDF-D36817771D7A}" srcOrd="0" destOrd="0" presId="urn:microsoft.com/office/officeart/2005/8/layout/pList2"/>
    <dgm:cxn modelId="{31686BA0-428F-45EE-BFB4-76AF6F9923A8}" type="presParOf" srcId="{A7462A56-02EE-4CAE-A92D-3653A28FC202}" destId="{D6CF78A3-0D7D-4495-9B89-A27F5F78A716}" srcOrd="0" destOrd="0" presId="urn:microsoft.com/office/officeart/2005/8/layout/pList2"/>
    <dgm:cxn modelId="{A4342F9B-C7F2-4A06-8D5A-C7383780D243}" type="presParOf" srcId="{A7462A56-02EE-4CAE-A92D-3653A28FC202}" destId="{F708FE57-5BA7-4805-8C2E-3105FBF1387C}" srcOrd="1" destOrd="0" presId="urn:microsoft.com/office/officeart/2005/8/layout/pList2"/>
    <dgm:cxn modelId="{F11EF91B-6044-4D70-B3B6-B9C82F0D86A2}" type="presParOf" srcId="{F708FE57-5BA7-4805-8C2E-3105FBF1387C}" destId="{DCEA460C-3773-4538-AD8E-C1969BC4E6BA}" srcOrd="0" destOrd="0" presId="urn:microsoft.com/office/officeart/2005/8/layout/pList2"/>
    <dgm:cxn modelId="{C6EF811A-AC43-458C-8F18-C9C29A72CFFB}" type="presParOf" srcId="{DCEA460C-3773-4538-AD8E-C1969BC4E6BA}" destId="{3E9044E3-E6DC-4F52-ABDF-D36817771D7A}" srcOrd="0" destOrd="0" presId="urn:microsoft.com/office/officeart/2005/8/layout/pList2"/>
    <dgm:cxn modelId="{C0402732-36C5-420D-98FD-61C642EAD6DF}" type="presParOf" srcId="{DCEA460C-3773-4538-AD8E-C1969BC4E6BA}" destId="{AF1A664A-D48A-41AB-AA39-82BEC9FD7131}" srcOrd="1" destOrd="0" presId="urn:microsoft.com/office/officeart/2005/8/layout/pList2"/>
    <dgm:cxn modelId="{9D80B220-2EF5-47E6-8924-61365AC3E800}" type="presParOf" srcId="{DCEA460C-3773-4538-AD8E-C1969BC4E6BA}" destId="{5BF274E5-F600-45F2-8C6F-0C323032E7BC}" srcOrd="2" destOrd="0" presId="urn:microsoft.com/office/officeart/2005/8/layout/pList2"/>
    <dgm:cxn modelId="{DD82AEAC-1AE5-4C26-BAE9-342EF4E856B6}" type="presParOf" srcId="{F708FE57-5BA7-4805-8C2E-3105FBF1387C}" destId="{ACA90D79-5A1A-46CA-A6E8-181BF9647AE6}" srcOrd="1" destOrd="0" presId="urn:microsoft.com/office/officeart/2005/8/layout/pList2"/>
    <dgm:cxn modelId="{3E0C1927-A68D-4EC3-97C9-BC77862332F6}" type="presParOf" srcId="{F708FE57-5BA7-4805-8C2E-3105FBF1387C}" destId="{A1607D15-8682-4B50-A219-C31FCF9C6BD6}" srcOrd="2" destOrd="0" presId="urn:microsoft.com/office/officeart/2005/8/layout/pList2"/>
    <dgm:cxn modelId="{987402C9-5975-436C-BFB3-4F053254513A}" type="presParOf" srcId="{A1607D15-8682-4B50-A219-C31FCF9C6BD6}" destId="{87BC7BEC-6D77-4545-8516-76BE178FE5EB}" srcOrd="0" destOrd="0" presId="urn:microsoft.com/office/officeart/2005/8/layout/pList2"/>
    <dgm:cxn modelId="{0CAFE2A9-D976-45D9-9B01-0E35D46595F8}" type="presParOf" srcId="{A1607D15-8682-4B50-A219-C31FCF9C6BD6}" destId="{76EBBE55-64F8-4484-9B36-D8D3D0006897}" srcOrd="1" destOrd="0" presId="urn:microsoft.com/office/officeart/2005/8/layout/pList2"/>
    <dgm:cxn modelId="{5476584D-7EE5-49B6-A5B9-EBE679FA8B6F}" type="presParOf" srcId="{A1607D15-8682-4B50-A219-C31FCF9C6BD6}" destId="{A6A0D8C3-0B8F-4AF9-9F34-E362EFC19BD9}" srcOrd="2" destOrd="0" presId="urn:microsoft.com/office/officeart/2005/8/layout/pList2"/>
    <dgm:cxn modelId="{C018630E-8FD5-4778-943E-4027DB55D0DA}" type="presParOf" srcId="{F708FE57-5BA7-4805-8C2E-3105FBF1387C}" destId="{2578A0D6-8F71-4C87-881F-28710617DF21}" srcOrd="3" destOrd="0" presId="urn:microsoft.com/office/officeart/2005/8/layout/pList2"/>
    <dgm:cxn modelId="{D5A0E7C1-906E-4F00-8FAA-81AD4B80C0DD}" type="presParOf" srcId="{F708FE57-5BA7-4805-8C2E-3105FBF1387C}" destId="{BEE3595E-4E25-41EE-A9DA-8017A4990E7E}" srcOrd="4" destOrd="0" presId="urn:microsoft.com/office/officeart/2005/8/layout/pList2"/>
    <dgm:cxn modelId="{F5803A01-96E6-414B-A8B0-1A9A5E85C8D3}" type="presParOf" srcId="{BEE3595E-4E25-41EE-A9DA-8017A4990E7E}" destId="{103EB98F-666B-464D-B7DB-5147451DFF34}" srcOrd="0" destOrd="0" presId="urn:microsoft.com/office/officeart/2005/8/layout/pList2"/>
    <dgm:cxn modelId="{2AA91321-8C46-4E58-ADE8-559A3B10CD5D}" type="presParOf" srcId="{BEE3595E-4E25-41EE-A9DA-8017A4990E7E}" destId="{9F8BF627-56E3-4903-B4A0-53EFCB911F82}" srcOrd="1" destOrd="0" presId="urn:microsoft.com/office/officeart/2005/8/layout/pList2"/>
    <dgm:cxn modelId="{913F7DEB-CDFD-496C-A3FD-E0A39D882241}" type="presParOf" srcId="{BEE3595E-4E25-41EE-A9DA-8017A4990E7E}" destId="{B6B4F993-0E35-42BA-AD3D-AEC1B1FBD651}" srcOrd="2" destOrd="0" presId="urn:microsoft.com/office/officeart/2005/8/layout/pList2"/>
    <dgm:cxn modelId="{294A81DF-D5E5-4DDC-A729-77B2F4343E39}" type="presParOf" srcId="{F708FE57-5BA7-4805-8C2E-3105FBF1387C}" destId="{A5E0D182-E758-4C2D-9DB3-9A7CFAC5B449}" srcOrd="5" destOrd="0" presId="urn:microsoft.com/office/officeart/2005/8/layout/pList2"/>
    <dgm:cxn modelId="{F35B25FA-86EE-40D0-BE24-70C61B56F8AD}" type="presParOf" srcId="{F708FE57-5BA7-4805-8C2E-3105FBF1387C}" destId="{FEFF4957-2957-4F88-B831-0620C20838C4}" srcOrd="6" destOrd="0" presId="urn:microsoft.com/office/officeart/2005/8/layout/pList2"/>
    <dgm:cxn modelId="{4B48A418-9FDE-4AC5-9F67-FEFBCA874687}" type="presParOf" srcId="{FEFF4957-2957-4F88-B831-0620C20838C4}" destId="{8237DE5F-B649-4539-8FB4-255F1FE044D8}" srcOrd="0" destOrd="0" presId="urn:microsoft.com/office/officeart/2005/8/layout/pList2"/>
    <dgm:cxn modelId="{004FB4EF-3473-4203-B3CA-A489E0A04AD6}" type="presParOf" srcId="{FEFF4957-2957-4F88-B831-0620C20838C4}" destId="{7EAEC660-C666-4962-A63F-CC5A56EC53EC}" srcOrd="1" destOrd="0" presId="urn:microsoft.com/office/officeart/2005/8/layout/pList2"/>
    <dgm:cxn modelId="{D05B2B58-245A-4037-ABC0-62353F50635C}" type="presParOf" srcId="{FEFF4957-2957-4F88-B831-0620C20838C4}" destId="{C231C665-0959-4556-A7E2-73FD13BB934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98B81B-E62F-4E3C-A75A-5EBB79C6053E}" type="doc">
      <dgm:prSet loTypeId="urn:microsoft.com/office/officeart/2005/8/layout/p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8ED222-9318-4CFC-9EDB-CBE9D6122054}">
      <dgm:prSet/>
      <dgm:spPr/>
      <dgm:t>
        <a:bodyPr/>
        <a:lstStyle/>
        <a:p>
          <a:r>
            <a:rPr lang="es-AR" b="0" baseline="0" noProof="0" dirty="0"/>
            <a:t>Búsqueda Lineal</a:t>
          </a:r>
          <a:endParaRPr lang="es-AR" noProof="0" dirty="0"/>
        </a:p>
      </dgm:t>
    </dgm:pt>
    <dgm:pt modelId="{9C16319A-1A11-4E68-8EFE-3D9E15BAC39B}" type="parTrans" cxnId="{40D367F6-ADBC-4CF2-97EA-4ABF8BB50423}">
      <dgm:prSet/>
      <dgm:spPr/>
      <dgm:t>
        <a:bodyPr/>
        <a:lstStyle/>
        <a:p>
          <a:endParaRPr lang="en-US"/>
        </a:p>
      </dgm:t>
    </dgm:pt>
    <dgm:pt modelId="{4E69211D-35FE-492B-A35D-32322A8D6F3D}" type="sibTrans" cxnId="{40D367F6-ADBC-4CF2-97EA-4ABF8BB50423}">
      <dgm:prSet/>
      <dgm:spPr/>
      <dgm:t>
        <a:bodyPr/>
        <a:lstStyle/>
        <a:p>
          <a:endParaRPr lang="en-US"/>
        </a:p>
      </dgm:t>
    </dgm:pt>
    <dgm:pt modelId="{DE7DCC5D-D1C7-4EB9-B870-E95383FA6EEB}">
      <dgm:prSet/>
      <dgm:spPr/>
      <dgm:t>
        <a:bodyPr/>
        <a:lstStyle/>
        <a:p>
          <a:r>
            <a:rPr lang="es-AR" b="0" baseline="0" noProof="0" dirty="0"/>
            <a:t>Búsqueda Binaria</a:t>
          </a:r>
          <a:endParaRPr lang="es-AR" noProof="0" dirty="0"/>
        </a:p>
      </dgm:t>
    </dgm:pt>
    <dgm:pt modelId="{95BA9EA9-D76C-4488-AF3E-CB25E00EC232}" type="parTrans" cxnId="{221352E6-5AE2-4D94-8B7B-82B8A22F43C7}">
      <dgm:prSet/>
      <dgm:spPr/>
      <dgm:t>
        <a:bodyPr/>
        <a:lstStyle/>
        <a:p>
          <a:endParaRPr lang="en-US"/>
        </a:p>
      </dgm:t>
    </dgm:pt>
    <dgm:pt modelId="{F169CAEE-431F-4866-B4E7-38D9B761F2A2}" type="sibTrans" cxnId="{221352E6-5AE2-4D94-8B7B-82B8A22F43C7}">
      <dgm:prSet/>
      <dgm:spPr/>
      <dgm:t>
        <a:bodyPr/>
        <a:lstStyle/>
        <a:p>
          <a:endParaRPr lang="en-US"/>
        </a:p>
      </dgm:t>
    </dgm:pt>
    <dgm:pt modelId="{A7462A56-02EE-4CAE-A92D-3653A28FC202}" type="pres">
      <dgm:prSet presAssocID="{F298B81B-E62F-4E3C-A75A-5EBB79C6053E}" presName="Name0" presStyleCnt="0">
        <dgm:presLayoutVars>
          <dgm:dir/>
          <dgm:resizeHandles val="exact"/>
        </dgm:presLayoutVars>
      </dgm:prSet>
      <dgm:spPr/>
    </dgm:pt>
    <dgm:pt modelId="{D6CF78A3-0D7D-4495-9B89-A27F5F78A716}" type="pres">
      <dgm:prSet presAssocID="{F298B81B-E62F-4E3C-A75A-5EBB79C6053E}" presName="bkgdShp" presStyleLbl="alignAccFollowNode1" presStyleIdx="0" presStyleCnt="1" custLinFactNeighborX="12863" custLinFactNeighborY="-1633"/>
      <dgm:spPr/>
    </dgm:pt>
    <dgm:pt modelId="{F708FE57-5BA7-4805-8C2E-3105FBF1387C}" type="pres">
      <dgm:prSet presAssocID="{F298B81B-E62F-4E3C-A75A-5EBB79C6053E}" presName="linComp" presStyleCnt="0"/>
      <dgm:spPr/>
    </dgm:pt>
    <dgm:pt modelId="{E019433F-C383-4BD8-BCA7-C82E69826EF4}" type="pres">
      <dgm:prSet presAssocID="{278ED222-9318-4CFC-9EDB-CBE9D6122054}" presName="compNode" presStyleCnt="0"/>
      <dgm:spPr/>
    </dgm:pt>
    <dgm:pt modelId="{FFE11292-8842-4D4B-8B02-7FEF731AB862}" type="pres">
      <dgm:prSet presAssocID="{278ED222-9318-4CFC-9EDB-CBE9D6122054}" presName="node" presStyleLbl="node1" presStyleIdx="0" presStyleCnt="2">
        <dgm:presLayoutVars>
          <dgm:bulletEnabled val="1"/>
        </dgm:presLayoutVars>
      </dgm:prSet>
      <dgm:spPr/>
    </dgm:pt>
    <dgm:pt modelId="{9A5A9392-EF84-49DD-B7CA-84CDEB06FBF2}" type="pres">
      <dgm:prSet presAssocID="{278ED222-9318-4CFC-9EDB-CBE9D6122054}" presName="invisiNode" presStyleLbl="node1" presStyleIdx="0" presStyleCnt="2"/>
      <dgm:spPr/>
    </dgm:pt>
    <dgm:pt modelId="{27371BFA-598F-4AE4-B406-08476AEF225A}" type="pres">
      <dgm:prSet presAssocID="{278ED222-9318-4CFC-9EDB-CBE9D6122054}" presName="imagNode" presStyleLbl="fgImgPlac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D330E440-92C1-4F73-943C-1D3AB6C7241B}" type="pres">
      <dgm:prSet presAssocID="{4E69211D-35FE-492B-A35D-32322A8D6F3D}" presName="sibTrans" presStyleLbl="sibTrans2D1" presStyleIdx="0" presStyleCnt="0"/>
      <dgm:spPr/>
    </dgm:pt>
    <dgm:pt modelId="{FEB7FDF4-7FC3-4735-AFA5-8EA1AA446933}" type="pres">
      <dgm:prSet presAssocID="{DE7DCC5D-D1C7-4EB9-B870-E95383FA6EEB}" presName="compNode" presStyleCnt="0"/>
      <dgm:spPr/>
    </dgm:pt>
    <dgm:pt modelId="{8392D3E2-3888-4721-B0B5-C6E9324A10A7}" type="pres">
      <dgm:prSet presAssocID="{DE7DCC5D-D1C7-4EB9-B870-E95383FA6EEB}" presName="node" presStyleLbl="node1" presStyleIdx="1" presStyleCnt="2">
        <dgm:presLayoutVars>
          <dgm:bulletEnabled val="1"/>
        </dgm:presLayoutVars>
      </dgm:prSet>
      <dgm:spPr/>
    </dgm:pt>
    <dgm:pt modelId="{AEE8FDAD-96A5-4C1F-B063-45C8B6C63DD5}" type="pres">
      <dgm:prSet presAssocID="{DE7DCC5D-D1C7-4EB9-B870-E95383FA6EEB}" presName="invisiNode" presStyleLbl="node1" presStyleIdx="1" presStyleCnt="2"/>
      <dgm:spPr/>
    </dgm:pt>
    <dgm:pt modelId="{A2B6F2A3-F859-442A-B0E8-FAAC13546A4B}" type="pres">
      <dgm:prSet presAssocID="{DE7DCC5D-D1C7-4EB9-B870-E95383FA6EEB}" presName="imagNode" presStyleLbl="fgImgPlace1" presStyleIdx="1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</dgm:ptLst>
  <dgm:cxnLst>
    <dgm:cxn modelId="{61F61B04-5C4C-4930-B273-65FDCE84447E}" type="presOf" srcId="{DE7DCC5D-D1C7-4EB9-B870-E95383FA6EEB}" destId="{8392D3E2-3888-4721-B0B5-C6E9324A10A7}" srcOrd="0" destOrd="0" presId="urn:microsoft.com/office/officeart/2005/8/layout/pList2"/>
    <dgm:cxn modelId="{0949E00F-0042-4782-8F72-55C844381497}" type="presOf" srcId="{F298B81B-E62F-4E3C-A75A-5EBB79C6053E}" destId="{A7462A56-02EE-4CAE-A92D-3653A28FC202}" srcOrd="0" destOrd="0" presId="urn:microsoft.com/office/officeart/2005/8/layout/pList2"/>
    <dgm:cxn modelId="{53A12295-0C53-4542-A773-C2A22A237A03}" type="presOf" srcId="{278ED222-9318-4CFC-9EDB-CBE9D6122054}" destId="{FFE11292-8842-4D4B-8B02-7FEF731AB862}" srcOrd="0" destOrd="0" presId="urn:microsoft.com/office/officeart/2005/8/layout/pList2"/>
    <dgm:cxn modelId="{221352E6-5AE2-4D94-8B7B-82B8A22F43C7}" srcId="{F298B81B-E62F-4E3C-A75A-5EBB79C6053E}" destId="{DE7DCC5D-D1C7-4EB9-B870-E95383FA6EEB}" srcOrd="1" destOrd="0" parTransId="{95BA9EA9-D76C-4488-AF3E-CB25E00EC232}" sibTransId="{F169CAEE-431F-4866-B4E7-38D9B761F2A2}"/>
    <dgm:cxn modelId="{8050E3F5-592C-422E-ADC2-C3945F9EE171}" type="presOf" srcId="{4E69211D-35FE-492B-A35D-32322A8D6F3D}" destId="{D330E440-92C1-4F73-943C-1D3AB6C7241B}" srcOrd="0" destOrd="0" presId="urn:microsoft.com/office/officeart/2005/8/layout/pList2"/>
    <dgm:cxn modelId="{40D367F6-ADBC-4CF2-97EA-4ABF8BB50423}" srcId="{F298B81B-E62F-4E3C-A75A-5EBB79C6053E}" destId="{278ED222-9318-4CFC-9EDB-CBE9D6122054}" srcOrd="0" destOrd="0" parTransId="{9C16319A-1A11-4E68-8EFE-3D9E15BAC39B}" sibTransId="{4E69211D-35FE-492B-A35D-32322A8D6F3D}"/>
    <dgm:cxn modelId="{31686BA0-428F-45EE-BFB4-76AF6F9923A8}" type="presParOf" srcId="{A7462A56-02EE-4CAE-A92D-3653A28FC202}" destId="{D6CF78A3-0D7D-4495-9B89-A27F5F78A716}" srcOrd="0" destOrd="0" presId="urn:microsoft.com/office/officeart/2005/8/layout/pList2"/>
    <dgm:cxn modelId="{A4342F9B-C7F2-4A06-8D5A-C7383780D243}" type="presParOf" srcId="{A7462A56-02EE-4CAE-A92D-3653A28FC202}" destId="{F708FE57-5BA7-4805-8C2E-3105FBF1387C}" srcOrd="1" destOrd="0" presId="urn:microsoft.com/office/officeart/2005/8/layout/pList2"/>
    <dgm:cxn modelId="{423103DD-C452-4886-ABFD-29AF328B94CD}" type="presParOf" srcId="{F708FE57-5BA7-4805-8C2E-3105FBF1387C}" destId="{E019433F-C383-4BD8-BCA7-C82E69826EF4}" srcOrd="0" destOrd="0" presId="urn:microsoft.com/office/officeart/2005/8/layout/pList2"/>
    <dgm:cxn modelId="{4D47C304-93ED-4CBB-A4BC-2020A48DBF11}" type="presParOf" srcId="{E019433F-C383-4BD8-BCA7-C82E69826EF4}" destId="{FFE11292-8842-4D4B-8B02-7FEF731AB862}" srcOrd="0" destOrd="0" presId="urn:microsoft.com/office/officeart/2005/8/layout/pList2"/>
    <dgm:cxn modelId="{AE075B66-8A11-407C-A90D-3747D72643A0}" type="presParOf" srcId="{E019433F-C383-4BD8-BCA7-C82E69826EF4}" destId="{9A5A9392-EF84-49DD-B7CA-84CDEB06FBF2}" srcOrd="1" destOrd="0" presId="urn:microsoft.com/office/officeart/2005/8/layout/pList2"/>
    <dgm:cxn modelId="{2F89D44E-2C9A-4C7A-B2B4-1C72CFE99781}" type="presParOf" srcId="{E019433F-C383-4BD8-BCA7-C82E69826EF4}" destId="{27371BFA-598F-4AE4-B406-08476AEF225A}" srcOrd="2" destOrd="0" presId="urn:microsoft.com/office/officeart/2005/8/layout/pList2"/>
    <dgm:cxn modelId="{A925460E-E3B2-4ADE-BA86-053B7E7CA5D5}" type="presParOf" srcId="{F708FE57-5BA7-4805-8C2E-3105FBF1387C}" destId="{D330E440-92C1-4F73-943C-1D3AB6C7241B}" srcOrd="1" destOrd="0" presId="urn:microsoft.com/office/officeart/2005/8/layout/pList2"/>
    <dgm:cxn modelId="{C45CB1E7-622F-4758-824A-321159A6C604}" type="presParOf" srcId="{F708FE57-5BA7-4805-8C2E-3105FBF1387C}" destId="{FEB7FDF4-7FC3-4735-AFA5-8EA1AA446933}" srcOrd="2" destOrd="0" presId="urn:microsoft.com/office/officeart/2005/8/layout/pList2"/>
    <dgm:cxn modelId="{353F9373-8B57-43B1-A7E8-48AF55D6AEB8}" type="presParOf" srcId="{FEB7FDF4-7FC3-4735-AFA5-8EA1AA446933}" destId="{8392D3E2-3888-4721-B0B5-C6E9324A10A7}" srcOrd="0" destOrd="0" presId="urn:microsoft.com/office/officeart/2005/8/layout/pList2"/>
    <dgm:cxn modelId="{8AAB0197-323C-4029-8184-BE4463C24276}" type="presParOf" srcId="{FEB7FDF4-7FC3-4735-AFA5-8EA1AA446933}" destId="{AEE8FDAD-96A5-4C1F-B063-45C8B6C63DD5}" srcOrd="1" destOrd="0" presId="urn:microsoft.com/office/officeart/2005/8/layout/pList2"/>
    <dgm:cxn modelId="{512F7B58-0C99-4D9A-A897-7D377E47FFD2}" type="presParOf" srcId="{FEB7FDF4-7FC3-4735-AFA5-8EA1AA446933}" destId="{A2B6F2A3-F859-442A-B0E8-FAAC13546A4B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7E97E-7C55-4CA5-8E8C-9F34BD8DAA47}">
      <dsp:nvSpPr>
        <dsp:cNvPr id="0" name=""/>
        <dsp:cNvSpPr/>
      </dsp:nvSpPr>
      <dsp:spPr>
        <a:xfrm>
          <a:off x="0" y="752512"/>
          <a:ext cx="9432758" cy="6107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0" kern="1200" baseline="0" noProof="0" dirty="0"/>
            <a:t>Comprende la lógica de los algoritmos de búsqueda y ordenamiento</a:t>
          </a:r>
          <a:endParaRPr lang="es-AR" sz="1800" kern="1200" noProof="0" dirty="0"/>
        </a:p>
      </dsp:txBody>
      <dsp:txXfrm>
        <a:off x="29814" y="782326"/>
        <a:ext cx="9373130" cy="551111"/>
      </dsp:txXfrm>
    </dsp:sp>
    <dsp:sp modelId="{7F5ABF3C-A9A4-48F8-8AF0-5A5C4140276C}">
      <dsp:nvSpPr>
        <dsp:cNvPr id="0" name=""/>
        <dsp:cNvSpPr/>
      </dsp:nvSpPr>
      <dsp:spPr>
        <a:xfrm>
          <a:off x="0" y="1415092"/>
          <a:ext cx="9432758" cy="6107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0" kern="1200" baseline="0" noProof="0" dirty="0"/>
            <a:t>Implementarlos en Python y observar su comportamiento</a:t>
          </a:r>
          <a:endParaRPr lang="es-AR" sz="1800" kern="1200" noProof="0" dirty="0"/>
        </a:p>
      </dsp:txBody>
      <dsp:txXfrm>
        <a:off x="29814" y="1444906"/>
        <a:ext cx="9373130" cy="551111"/>
      </dsp:txXfrm>
    </dsp:sp>
    <dsp:sp modelId="{007BB43B-807A-42BF-8A22-D551C2B34C0D}">
      <dsp:nvSpPr>
        <dsp:cNvPr id="0" name=""/>
        <dsp:cNvSpPr/>
      </dsp:nvSpPr>
      <dsp:spPr>
        <a:xfrm>
          <a:off x="0" y="2077672"/>
          <a:ext cx="9432758" cy="6107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0" kern="1200" baseline="0" noProof="0" dirty="0"/>
            <a:t>Analizar su eficiencia y complejidad ante diferentes casos</a:t>
          </a:r>
          <a:endParaRPr lang="es-AR" sz="1800" kern="1200" noProof="0" dirty="0"/>
        </a:p>
      </dsp:txBody>
      <dsp:txXfrm>
        <a:off x="29814" y="2107486"/>
        <a:ext cx="9373130" cy="551111"/>
      </dsp:txXfrm>
    </dsp:sp>
    <dsp:sp modelId="{67754DE8-5B05-41E3-97F7-8E253DC27D80}">
      <dsp:nvSpPr>
        <dsp:cNvPr id="0" name=""/>
        <dsp:cNvSpPr/>
      </dsp:nvSpPr>
      <dsp:spPr>
        <a:xfrm>
          <a:off x="0" y="2740252"/>
          <a:ext cx="9432758" cy="6107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noProof="0" dirty="0"/>
            <a:t>Comparar resultados y justificar la elección de algoritmos en distintos contextos</a:t>
          </a:r>
        </a:p>
      </dsp:txBody>
      <dsp:txXfrm>
        <a:off x="29814" y="2770066"/>
        <a:ext cx="9373130" cy="551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28049-5FD3-4460-AE06-0F3F37C63DE1}">
      <dsp:nvSpPr>
        <dsp:cNvPr id="0" name=""/>
        <dsp:cNvSpPr/>
      </dsp:nvSpPr>
      <dsp:spPr>
        <a:xfrm>
          <a:off x="0" y="3781929"/>
          <a:ext cx="5076826" cy="12413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b="0" kern="1200" baseline="0" noProof="0" dirty="0"/>
            <a:t>Seguir una receta de cocina, es un algoritmo en la vida real.</a:t>
          </a:r>
          <a:endParaRPr lang="es-AR" sz="1500" kern="1200" noProof="0" dirty="0"/>
        </a:p>
      </dsp:txBody>
      <dsp:txXfrm>
        <a:off x="0" y="3781929"/>
        <a:ext cx="5076826" cy="1241313"/>
      </dsp:txXfrm>
    </dsp:sp>
    <dsp:sp modelId="{F630D9BE-1FB1-430D-8776-DA953C31DC41}">
      <dsp:nvSpPr>
        <dsp:cNvPr id="0" name=""/>
        <dsp:cNvSpPr/>
      </dsp:nvSpPr>
      <dsp:spPr>
        <a:xfrm rot="10800000">
          <a:off x="0" y="1891408"/>
          <a:ext cx="5076826" cy="190914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b="0" kern="1200" baseline="0" noProof="0" dirty="0"/>
            <a:t>En programación, los algoritmos le indican al programa como actuar para lograr un determinado resultado.</a:t>
          </a:r>
          <a:endParaRPr lang="es-AR" sz="1500" kern="1200" noProof="0" dirty="0"/>
        </a:p>
      </dsp:txBody>
      <dsp:txXfrm rot="10800000">
        <a:off x="0" y="1891408"/>
        <a:ext cx="5076826" cy="1240502"/>
      </dsp:txXfrm>
    </dsp:sp>
    <dsp:sp modelId="{21300D48-581C-46C7-894C-B5D29FA70F27}">
      <dsp:nvSpPr>
        <dsp:cNvPr id="0" name=""/>
        <dsp:cNvSpPr/>
      </dsp:nvSpPr>
      <dsp:spPr>
        <a:xfrm rot="10800000">
          <a:off x="0" y="888"/>
          <a:ext cx="5076826" cy="1909140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b="0" kern="1200" baseline="0" noProof="0" dirty="0"/>
            <a:t>Es una secuencia de pasos definidos que permiten resolver un problema o realizar una tarea.</a:t>
          </a:r>
          <a:endParaRPr lang="es-AR" sz="1500" kern="1200" noProof="0" dirty="0"/>
        </a:p>
      </dsp:txBody>
      <dsp:txXfrm rot="10800000">
        <a:off x="0" y="888"/>
        <a:ext cx="5076826" cy="1240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B936-2090-4A01-AFAF-E0571A49D7BF}">
      <dsp:nvSpPr>
        <dsp:cNvPr id="0" name=""/>
        <dsp:cNvSpPr/>
      </dsp:nvSpPr>
      <dsp:spPr>
        <a:xfrm>
          <a:off x="0" y="370065"/>
          <a:ext cx="5076826" cy="210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b="0" kern="1200" baseline="0" noProof="0" dirty="0"/>
            <a:t>Es un algoritmo que organiza elementos de una lista en un orden determinado.</a:t>
          </a:r>
          <a:endParaRPr lang="es-AR" sz="2500" kern="1200" noProof="0" dirty="0"/>
        </a:p>
      </dsp:txBody>
      <dsp:txXfrm>
        <a:off x="102806" y="472871"/>
        <a:ext cx="4871214" cy="1900388"/>
      </dsp:txXfrm>
    </dsp:sp>
    <dsp:sp modelId="{7E75D6CA-B6BA-4AD9-8E09-3EAE4F9B8648}">
      <dsp:nvSpPr>
        <dsp:cNvPr id="0" name=""/>
        <dsp:cNvSpPr/>
      </dsp:nvSpPr>
      <dsp:spPr>
        <a:xfrm>
          <a:off x="0" y="2548065"/>
          <a:ext cx="5076826" cy="210600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b="0" kern="1200" baseline="0" noProof="0" dirty="0"/>
            <a:t>Permiten facilitar tareas posteriores, como la búsqueda de datos.</a:t>
          </a:r>
          <a:endParaRPr lang="es-AR" sz="2500" kern="1200" noProof="0" dirty="0"/>
        </a:p>
      </dsp:txBody>
      <dsp:txXfrm>
        <a:off x="102806" y="2650871"/>
        <a:ext cx="4871214" cy="1900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F78A3-0D7D-4495-9B89-A27F5F78A716}">
      <dsp:nvSpPr>
        <dsp:cNvPr id="0" name=""/>
        <dsp:cNvSpPr/>
      </dsp:nvSpPr>
      <dsp:spPr>
        <a:xfrm>
          <a:off x="0" y="0"/>
          <a:ext cx="8851900" cy="149414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274E5-F600-45F2-8C6F-0C323032E7BC}">
      <dsp:nvSpPr>
        <dsp:cNvPr id="0" name=""/>
        <dsp:cNvSpPr/>
      </dsp:nvSpPr>
      <dsp:spPr>
        <a:xfrm>
          <a:off x="267994" y="199219"/>
          <a:ext cx="1933932" cy="10957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044E3-E6DC-4F52-ABDF-D36817771D7A}">
      <dsp:nvSpPr>
        <dsp:cNvPr id="0" name=""/>
        <dsp:cNvSpPr/>
      </dsp:nvSpPr>
      <dsp:spPr>
        <a:xfrm rot="10800000">
          <a:off x="267994" y="1494148"/>
          <a:ext cx="1933932" cy="1826182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b="0" kern="1200" baseline="0" noProof="0" dirty="0" err="1"/>
            <a:t>Bubble</a:t>
          </a:r>
          <a:r>
            <a:rPr lang="es-AR" sz="2600" b="0" kern="1200" baseline="0" noProof="0" dirty="0"/>
            <a:t> </a:t>
          </a:r>
          <a:r>
            <a:rPr lang="es-AR" sz="2600" b="0" kern="1200" baseline="0" noProof="0" dirty="0" err="1"/>
            <a:t>Sort</a:t>
          </a:r>
          <a:endParaRPr lang="es-AR" sz="2600" kern="1200" noProof="0" dirty="0"/>
        </a:p>
      </dsp:txBody>
      <dsp:txXfrm rot="10800000">
        <a:off x="324155" y="1494148"/>
        <a:ext cx="1821610" cy="1770021"/>
      </dsp:txXfrm>
    </dsp:sp>
    <dsp:sp modelId="{A6A0D8C3-0B8F-4AF9-9F34-E362EFC19BD9}">
      <dsp:nvSpPr>
        <dsp:cNvPr id="0" name=""/>
        <dsp:cNvSpPr/>
      </dsp:nvSpPr>
      <dsp:spPr>
        <a:xfrm>
          <a:off x="2395320" y="199219"/>
          <a:ext cx="1933932" cy="10957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C7BEC-6D77-4545-8516-76BE178FE5EB}">
      <dsp:nvSpPr>
        <dsp:cNvPr id="0" name=""/>
        <dsp:cNvSpPr/>
      </dsp:nvSpPr>
      <dsp:spPr>
        <a:xfrm rot="10800000">
          <a:off x="2395320" y="1494148"/>
          <a:ext cx="1933932" cy="1826182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-633314"/>
            <a:satOff val="1022"/>
            <a:lumOff val="-24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b="0" kern="1200" baseline="0" noProof="0" dirty="0" err="1"/>
            <a:t>Selection</a:t>
          </a:r>
          <a:r>
            <a:rPr lang="es-AR" sz="2600" b="0" kern="1200" baseline="0" noProof="0" dirty="0"/>
            <a:t> </a:t>
          </a:r>
          <a:r>
            <a:rPr lang="es-AR" sz="2600" b="0" kern="1200" baseline="0" noProof="0" dirty="0" err="1"/>
            <a:t>Sort</a:t>
          </a:r>
          <a:endParaRPr lang="es-AR" sz="2600" kern="1200" noProof="0" dirty="0"/>
        </a:p>
      </dsp:txBody>
      <dsp:txXfrm rot="10800000">
        <a:off x="2451481" y="1494148"/>
        <a:ext cx="1821610" cy="1770021"/>
      </dsp:txXfrm>
    </dsp:sp>
    <dsp:sp modelId="{B6B4F993-0E35-42BA-AD3D-AEC1B1FBD651}">
      <dsp:nvSpPr>
        <dsp:cNvPr id="0" name=""/>
        <dsp:cNvSpPr/>
      </dsp:nvSpPr>
      <dsp:spPr>
        <a:xfrm>
          <a:off x="4522646" y="199219"/>
          <a:ext cx="1933932" cy="10957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EB98F-666B-464D-B7DB-5147451DFF34}">
      <dsp:nvSpPr>
        <dsp:cNvPr id="0" name=""/>
        <dsp:cNvSpPr/>
      </dsp:nvSpPr>
      <dsp:spPr>
        <a:xfrm rot="10800000">
          <a:off x="4522646" y="1494148"/>
          <a:ext cx="1933932" cy="1826182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-1266629"/>
            <a:satOff val="2043"/>
            <a:lumOff val="-49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b="0" kern="1200" baseline="0" noProof="0" dirty="0" err="1"/>
            <a:t>Insertion</a:t>
          </a:r>
          <a:r>
            <a:rPr lang="es-AR" sz="2600" b="0" kern="1200" baseline="0" noProof="0" dirty="0"/>
            <a:t> </a:t>
          </a:r>
          <a:r>
            <a:rPr lang="es-AR" sz="2600" b="0" kern="1200" baseline="0" noProof="0" dirty="0" err="1"/>
            <a:t>Sort</a:t>
          </a:r>
          <a:endParaRPr lang="es-AR" sz="2600" kern="1200" noProof="0" dirty="0"/>
        </a:p>
      </dsp:txBody>
      <dsp:txXfrm rot="10800000">
        <a:off x="4578807" y="1494148"/>
        <a:ext cx="1821610" cy="1770021"/>
      </dsp:txXfrm>
    </dsp:sp>
    <dsp:sp modelId="{C231C665-0959-4556-A7E2-73FD13BB934F}">
      <dsp:nvSpPr>
        <dsp:cNvPr id="0" name=""/>
        <dsp:cNvSpPr/>
      </dsp:nvSpPr>
      <dsp:spPr>
        <a:xfrm>
          <a:off x="6649972" y="199219"/>
          <a:ext cx="1933932" cy="10957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7DE5F-B649-4539-8FB4-255F1FE044D8}">
      <dsp:nvSpPr>
        <dsp:cNvPr id="0" name=""/>
        <dsp:cNvSpPr/>
      </dsp:nvSpPr>
      <dsp:spPr>
        <a:xfrm rot="10800000">
          <a:off x="6649972" y="1494148"/>
          <a:ext cx="1933932" cy="1826182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-1899943"/>
            <a:satOff val="3065"/>
            <a:lumOff val="-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b="0" kern="1200" baseline="0" noProof="0" dirty="0"/>
            <a:t>Quick </a:t>
          </a:r>
          <a:r>
            <a:rPr lang="es-AR" sz="2600" b="0" kern="1200" baseline="0" noProof="0" dirty="0" err="1"/>
            <a:t>Sort</a:t>
          </a:r>
          <a:endParaRPr lang="es-AR" sz="2600" kern="1200" noProof="0" dirty="0"/>
        </a:p>
      </dsp:txBody>
      <dsp:txXfrm rot="10800000">
        <a:off x="6706133" y="1494148"/>
        <a:ext cx="1821610" cy="17700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F78A3-0D7D-4495-9B89-A27F5F78A716}">
      <dsp:nvSpPr>
        <dsp:cNvPr id="0" name=""/>
        <dsp:cNvSpPr/>
      </dsp:nvSpPr>
      <dsp:spPr>
        <a:xfrm>
          <a:off x="0" y="0"/>
          <a:ext cx="5105567" cy="149414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71BFA-598F-4AE4-B406-08476AEF225A}">
      <dsp:nvSpPr>
        <dsp:cNvPr id="0" name=""/>
        <dsp:cNvSpPr/>
      </dsp:nvSpPr>
      <dsp:spPr>
        <a:xfrm>
          <a:off x="153752" y="199219"/>
          <a:ext cx="2284791" cy="10957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11292-8842-4D4B-8B02-7FEF731AB862}">
      <dsp:nvSpPr>
        <dsp:cNvPr id="0" name=""/>
        <dsp:cNvSpPr/>
      </dsp:nvSpPr>
      <dsp:spPr>
        <a:xfrm rot="10800000">
          <a:off x="153752" y="1494148"/>
          <a:ext cx="2284791" cy="1826182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b="0" kern="1200" baseline="0" noProof="0" dirty="0"/>
            <a:t>Búsqueda Lineal</a:t>
          </a:r>
          <a:endParaRPr lang="es-AR" sz="2800" kern="1200" noProof="0" dirty="0"/>
        </a:p>
      </dsp:txBody>
      <dsp:txXfrm rot="10800000">
        <a:off x="209913" y="1494148"/>
        <a:ext cx="2172469" cy="1770021"/>
      </dsp:txXfrm>
    </dsp:sp>
    <dsp:sp modelId="{A2B6F2A3-F859-442A-B0E8-FAAC13546A4B}">
      <dsp:nvSpPr>
        <dsp:cNvPr id="0" name=""/>
        <dsp:cNvSpPr/>
      </dsp:nvSpPr>
      <dsp:spPr>
        <a:xfrm>
          <a:off x="2667023" y="199219"/>
          <a:ext cx="2284791" cy="10957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2D3E2-3888-4721-B0B5-C6E9324A10A7}">
      <dsp:nvSpPr>
        <dsp:cNvPr id="0" name=""/>
        <dsp:cNvSpPr/>
      </dsp:nvSpPr>
      <dsp:spPr>
        <a:xfrm rot="10800000">
          <a:off x="2667023" y="1494148"/>
          <a:ext cx="2284791" cy="1826182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-1899943"/>
            <a:satOff val="3065"/>
            <a:lumOff val="-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b="0" kern="1200" baseline="0" noProof="0" dirty="0"/>
            <a:t>Búsqueda Binaria</a:t>
          </a:r>
          <a:endParaRPr lang="es-AR" sz="2800" kern="1200" noProof="0" dirty="0"/>
        </a:p>
      </dsp:txBody>
      <dsp:txXfrm rot="10800000">
        <a:off x="2723184" y="1494148"/>
        <a:ext cx="2172469" cy="1770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3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3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2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0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9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3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366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3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5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0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1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47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8E926-09F6-C3BC-2F56-AD953B2A0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89" y="1346268"/>
            <a:ext cx="5926002" cy="3066706"/>
          </a:xfrm>
        </p:spPr>
        <p:txBody>
          <a:bodyPr anchor="b">
            <a:normAutofit/>
          </a:bodyPr>
          <a:lstStyle/>
          <a:p>
            <a:r>
              <a:rPr lang="es-AR" sz="5000" noProof="0" dirty="0"/>
              <a:t>Trabajo Integrador - Programación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328DB-A443-13DA-D226-5841AD14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389" y="4412974"/>
            <a:ext cx="6658589" cy="1576188"/>
          </a:xfrm>
        </p:spPr>
        <p:txBody>
          <a:bodyPr anchor="t">
            <a:normAutofit fontScale="40000" lnSpcReduction="20000"/>
          </a:bodyPr>
          <a:lstStyle/>
          <a:p>
            <a:r>
              <a:rPr lang="es-AR" sz="4200" b="1" noProof="0" dirty="0"/>
              <a:t>Algoritmos de búsqueda y ordenamiento</a:t>
            </a:r>
          </a:p>
          <a:p>
            <a:endParaRPr lang="es-AR" sz="3400" noProof="0" dirty="0"/>
          </a:p>
          <a:p>
            <a:r>
              <a:rPr lang="es-AR" sz="3400" noProof="0" dirty="0"/>
              <a:t>Villarruel Joaquin</a:t>
            </a:r>
          </a:p>
          <a:p>
            <a:r>
              <a:rPr lang="es-AR" sz="3400" noProof="0" dirty="0"/>
              <a:t>Salinas Santiago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B3C6031D-6617-6901-9D96-064C33F572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00" r="10734"/>
          <a:stretch>
            <a:fillRect/>
          </a:stretch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1043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A86D-DECA-F843-D0A7-DF75CE82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noProof="0" dirty="0"/>
              <a:t>Objetivos del Proyecto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261F49-50C2-81E6-98A2-4EAFB9D3E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908462"/>
              </p:ext>
            </p:extLst>
          </p:nvPr>
        </p:nvGraphicFramePr>
        <p:xfrm>
          <a:off x="1636296" y="1787489"/>
          <a:ext cx="9432758" cy="4103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66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61EEE7-8C30-8695-B3FD-E91757B6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s-AR" noProof="0" dirty="0"/>
              <a:t>¿Qué es un algoritmo?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E918D52-5DFC-E23E-EAAC-F6A47008A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489134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32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45E001-2DB1-3204-272F-281C838D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s-AR" sz="2700" noProof="0" dirty="0"/>
              <a:t>¿Qué es un algoritmo de ordenamiento?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602C67-08FB-78E2-BCEB-41CE8FD4D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939243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353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4BEFA-604C-9C6F-BFE2-A0A0AA39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61C2674-765B-403C-D32D-4BF065C68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AD11C8-645F-7803-414D-283AF50E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58428F3-7E74-888C-89F7-68307E887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74746-ACB8-C5A6-7D49-CE0700D6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AR" noProof="0" dirty="0"/>
              <a:t> Algoritmos de Ordenamiento Estudiados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53466B-34EE-856F-94C0-0A0031019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637F195-3A6D-BFCB-428D-42C479CB5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208492"/>
              </p:ext>
            </p:extLst>
          </p:nvPr>
        </p:nvGraphicFramePr>
        <p:xfrm>
          <a:off x="1920875" y="2781300"/>
          <a:ext cx="8851900" cy="3320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CD4ED0-44DF-94AC-9E98-3D94FBDE4DFF}"/>
                  </a:ext>
                </a:extLst>
              </p:cNvPr>
              <p:cNvSpPr txBox="1"/>
              <p:nvPr/>
            </p:nvSpPr>
            <p:spPr>
              <a:xfrm>
                <a:off x="2586373" y="5666563"/>
                <a:ext cx="125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noProof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CD4ED0-44DF-94AC-9E98-3D94FBDE4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373" y="5666563"/>
                <a:ext cx="125128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D45184-F931-69B4-E399-29F8201D32FC}"/>
                  </a:ext>
                </a:extLst>
              </p:cNvPr>
              <p:cNvSpPr txBox="1"/>
              <p:nvPr/>
            </p:nvSpPr>
            <p:spPr>
              <a:xfrm>
                <a:off x="4717577" y="5666563"/>
                <a:ext cx="125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noProof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D45184-F931-69B4-E399-29F8201D3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77" y="5666563"/>
                <a:ext cx="1251285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E50DE7-0ACD-054C-E424-FCE2E4129D4C}"/>
                  </a:ext>
                </a:extLst>
              </p:cNvPr>
              <p:cNvSpPr txBox="1"/>
              <p:nvPr/>
            </p:nvSpPr>
            <p:spPr>
              <a:xfrm>
                <a:off x="6848781" y="5666563"/>
                <a:ext cx="125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noProof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E50DE7-0ACD-054C-E424-FCE2E4129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781" y="5666563"/>
                <a:ext cx="1251285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2DFE59-C262-09F3-8AAE-BF141DFC710A}"/>
                  </a:ext>
                </a:extLst>
              </p:cNvPr>
              <p:cNvSpPr txBox="1"/>
              <p:nvPr/>
            </p:nvSpPr>
            <p:spPr>
              <a:xfrm>
                <a:off x="8979664" y="5666563"/>
                <a:ext cx="125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noProof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2DFE59-C262-09F3-8AAE-BF141DFC7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664" y="5666563"/>
                <a:ext cx="1251285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02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58CC-1A5E-67ED-B4F5-7EFD391C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442220"/>
            <a:ext cx="9180576" cy="1345269"/>
          </a:xfrm>
        </p:spPr>
        <p:txBody>
          <a:bodyPr>
            <a:normAutofit fontScale="90000"/>
          </a:bodyPr>
          <a:lstStyle/>
          <a:p>
            <a:r>
              <a:rPr lang="es-AR" noProof="0" dirty="0"/>
              <a:t>Comparación algoritmos de ordenamiento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ACE4D0-49CC-2D32-509D-5636BBD85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261306"/>
              </p:ext>
            </p:extLst>
          </p:nvPr>
        </p:nvGraphicFramePr>
        <p:xfrm>
          <a:off x="1941922" y="2347275"/>
          <a:ext cx="8748073" cy="3817856"/>
        </p:xfrm>
        <a:graphic>
          <a:graphicData uri="http://schemas.openxmlformats.org/drawingml/2006/table">
            <a:tbl>
              <a:tblPr/>
              <a:tblGrid>
                <a:gridCol w="1530913">
                  <a:extLst>
                    <a:ext uri="{9D8B030D-6E8A-4147-A177-3AD203B41FA5}">
                      <a16:colId xmlns:a16="http://schemas.microsoft.com/office/drawing/2014/main" val="60385305"/>
                    </a:ext>
                  </a:extLst>
                </a:gridCol>
                <a:gridCol w="1720454">
                  <a:extLst>
                    <a:ext uri="{9D8B030D-6E8A-4147-A177-3AD203B41FA5}">
                      <a16:colId xmlns:a16="http://schemas.microsoft.com/office/drawing/2014/main" val="3585776732"/>
                    </a:ext>
                  </a:extLst>
                </a:gridCol>
                <a:gridCol w="1705874">
                  <a:extLst>
                    <a:ext uri="{9D8B030D-6E8A-4147-A177-3AD203B41FA5}">
                      <a16:colId xmlns:a16="http://schemas.microsoft.com/office/drawing/2014/main" val="810016435"/>
                    </a:ext>
                  </a:extLst>
                </a:gridCol>
                <a:gridCol w="1837095">
                  <a:extLst>
                    <a:ext uri="{9D8B030D-6E8A-4147-A177-3AD203B41FA5}">
                      <a16:colId xmlns:a16="http://schemas.microsoft.com/office/drawing/2014/main" val="1366075030"/>
                    </a:ext>
                  </a:extLst>
                </a:gridCol>
                <a:gridCol w="1953737">
                  <a:extLst>
                    <a:ext uri="{9D8B030D-6E8A-4147-A177-3AD203B41FA5}">
                      <a16:colId xmlns:a16="http://schemas.microsoft.com/office/drawing/2014/main" val="448526100"/>
                    </a:ext>
                  </a:extLst>
                </a:gridCol>
              </a:tblGrid>
              <a:tr h="99439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Algoritmo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Complejidad promedio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Peor caso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Dificultad de implementación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Eficiencias listas grandes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435734"/>
                  </a:ext>
                </a:extLst>
              </a:tr>
              <a:tr h="61511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Bubble</a:t>
                      </a:r>
                      <a:r>
                        <a:rPr lang="es-A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AR" sz="12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On2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On2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Muy fácil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Muy baja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122343"/>
                  </a:ext>
                </a:extLst>
              </a:tr>
              <a:tr h="97812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  <a:r>
                        <a:rPr lang="es-A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AR" sz="12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On2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On2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Fácil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Baja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14323"/>
                  </a:ext>
                </a:extLst>
              </a:tr>
              <a:tr h="61511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Insertion</a:t>
                      </a:r>
                      <a:r>
                        <a:rPr lang="es-A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AR" sz="12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On2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On2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Fácil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Aceptable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462981"/>
                  </a:ext>
                </a:extLst>
              </a:tr>
              <a:tr h="61511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Quick </a:t>
                      </a:r>
                      <a:r>
                        <a:rPr lang="es-AR" sz="12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log n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On2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Intermedia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Muy buena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30707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2038378-9D87-D480-33D3-16C52484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00680" y="207809"/>
            <a:ext cx="186625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AR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1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6B97F-4D64-F415-BA05-8E7434C5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s-AR" noProof="0" dirty="0"/>
              <a:t>¿Qué es un algoritmo de búsqueda?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AR" noProof="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7EDDA-F381-630C-239A-EE262873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r>
              <a:rPr lang="es-AR" noProof="0" dirty="0"/>
              <a:t>Es un algoritmo que permite encontrar un elemento dentro de una lista o conjunto de dato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96619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CFB5D-02F4-9143-5BD6-32FC750D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s-AR" noProof="0" dirty="0"/>
              <a:t> Algoritmos de Búsqueda Estudiados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8869600-D496-16FA-2336-A3B0F69DB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572955"/>
              </p:ext>
            </p:extLst>
          </p:nvPr>
        </p:nvGraphicFramePr>
        <p:xfrm>
          <a:off x="3671399" y="2745080"/>
          <a:ext cx="5105567" cy="3320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4CAF76-8D97-F73F-7A59-78ED36848854}"/>
                  </a:ext>
                </a:extLst>
              </p:cNvPr>
              <p:cNvSpPr txBox="1"/>
              <p:nvPr/>
            </p:nvSpPr>
            <p:spPr>
              <a:xfrm>
                <a:off x="4297275" y="5630343"/>
                <a:ext cx="125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noProof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4CAF76-8D97-F73F-7A59-78ED36848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275" y="5630343"/>
                <a:ext cx="125128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135049-7F95-23C9-A890-A578629633CA}"/>
                  </a:ext>
                </a:extLst>
              </p:cNvPr>
              <p:cNvSpPr txBox="1"/>
              <p:nvPr/>
            </p:nvSpPr>
            <p:spPr>
              <a:xfrm>
                <a:off x="6900115" y="5630343"/>
                <a:ext cx="125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AR" b="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noProof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135049-7F95-23C9-A890-A57862963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115" y="5630343"/>
                <a:ext cx="1251285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12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02E0-5233-9F47-5D95-9285B4B7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noProof="0" dirty="0"/>
              <a:t>Comparación algoritmos de búsqueda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72B5F6-5563-0C98-555D-9910E64FF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25506"/>
              </p:ext>
            </p:extLst>
          </p:nvPr>
        </p:nvGraphicFramePr>
        <p:xfrm>
          <a:off x="1920241" y="2422688"/>
          <a:ext cx="8770570" cy="3761298"/>
        </p:xfrm>
        <a:graphic>
          <a:graphicData uri="http://schemas.openxmlformats.org/drawingml/2006/table">
            <a:tbl>
              <a:tblPr/>
              <a:tblGrid>
                <a:gridCol w="2967377">
                  <a:extLst>
                    <a:ext uri="{9D8B030D-6E8A-4147-A177-3AD203B41FA5}">
                      <a16:colId xmlns:a16="http://schemas.microsoft.com/office/drawing/2014/main" val="4032710247"/>
                    </a:ext>
                  </a:extLst>
                </a:gridCol>
                <a:gridCol w="2865052">
                  <a:extLst>
                    <a:ext uri="{9D8B030D-6E8A-4147-A177-3AD203B41FA5}">
                      <a16:colId xmlns:a16="http://schemas.microsoft.com/office/drawing/2014/main" val="1640210942"/>
                    </a:ext>
                  </a:extLst>
                </a:gridCol>
                <a:gridCol w="2938141">
                  <a:extLst>
                    <a:ext uri="{9D8B030D-6E8A-4147-A177-3AD203B41FA5}">
                      <a16:colId xmlns:a16="http://schemas.microsoft.com/office/drawing/2014/main" val="1975783132"/>
                    </a:ext>
                  </a:extLst>
                </a:gridCol>
              </a:tblGrid>
              <a:tr h="62688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Característica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Búsqueda Lineal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Búsqueda Binaria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036714"/>
                  </a:ext>
                </a:extLst>
              </a:tr>
              <a:tr h="62688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Requiere lista ordenada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Sí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559228"/>
                  </a:ext>
                </a:extLst>
              </a:tr>
              <a:tr h="62688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Complejidad temporal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O(log n)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963610"/>
                  </a:ext>
                </a:extLst>
              </a:tr>
              <a:tr h="62688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Levemente compleja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573822"/>
                  </a:ext>
                </a:extLst>
              </a:tr>
              <a:tr h="62688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Rendimiento listas pequeñas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Bueno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Bueno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522937"/>
                  </a:ext>
                </a:extLst>
              </a:tr>
              <a:tr h="62688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Rendimiento listas grandes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Bajo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A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Excelente</a:t>
                      </a:r>
                      <a:endParaRPr lang="es-AR" noProof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3559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4834181-AA45-2BE3-3721-61F7C1133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59760" y="-489231"/>
            <a:ext cx="18710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AR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578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294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Meiryo</vt:lpstr>
      <vt:lpstr>Arial</vt:lpstr>
      <vt:lpstr>Calibri</vt:lpstr>
      <vt:lpstr>Cambria Math</vt:lpstr>
      <vt:lpstr>Corbel</vt:lpstr>
      <vt:lpstr>SketchLinesVTI</vt:lpstr>
      <vt:lpstr>Trabajo Integrador - Programación</vt:lpstr>
      <vt:lpstr>Objetivos del Proyecto</vt:lpstr>
      <vt:lpstr>¿Qué es un algoritmo?</vt:lpstr>
      <vt:lpstr>¿Qué es un algoritmo de ordenamiento?</vt:lpstr>
      <vt:lpstr> Algoritmos de Ordenamiento Estudiados</vt:lpstr>
      <vt:lpstr>Comparación algoritmos de ordenamiento</vt:lpstr>
      <vt:lpstr>¿Qué es un algoritmo de búsqueda?</vt:lpstr>
      <vt:lpstr> Algoritmos de Búsqueda Estudiados</vt:lpstr>
      <vt:lpstr>Comparación algoritmos de búsqueda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Joaquin Villarruel</dc:creator>
  <cp:lastModifiedBy>Joaquin Villarruel</cp:lastModifiedBy>
  <cp:revision>4</cp:revision>
  <dcterms:created xsi:type="dcterms:W3CDTF">2025-06-09T12:00:38Z</dcterms:created>
  <dcterms:modified xsi:type="dcterms:W3CDTF">2025-06-09T22:17:53Z</dcterms:modified>
</cp:coreProperties>
</file>