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Pseudocode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38200" y="1519555"/>
            <a:ext cx="43541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step 1: Locate store</a:t>
            </a:r>
            <a:endParaRPr lang="en-US"/>
          </a:p>
          <a:p>
            <a:r>
              <a:rPr lang="en-US"/>
              <a:t>step 2: Enter store</a:t>
            </a:r>
            <a:endParaRPr lang="en-US"/>
          </a:p>
          <a:p>
            <a:r>
              <a:rPr lang="en-US"/>
              <a:t>step 3: identify desired product aisle</a:t>
            </a:r>
            <a:endParaRPr lang="en-US"/>
          </a:p>
          <a:p>
            <a:r>
              <a:rPr lang="en-US"/>
              <a:t>step 4: Locate desired product</a:t>
            </a:r>
            <a:endParaRPr lang="en-US"/>
          </a:p>
          <a:p>
            <a:r>
              <a:rPr lang="en-US"/>
              <a:t>step 5: collect the product</a:t>
            </a:r>
            <a:endParaRPr lang="en-US"/>
          </a:p>
          <a:p>
            <a:r>
              <a:rPr lang="en-US"/>
              <a:t>step 6: proceed to checkout</a:t>
            </a:r>
            <a:endParaRPr lang="en-US"/>
          </a:p>
          <a:p>
            <a:r>
              <a:rPr lang="en-US"/>
              <a:t>step 7: Pay with desired payment method</a:t>
            </a:r>
            <a:endParaRPr lang="en-US"/>
          </a:p>
          <a:p>
            <a:r>
              <a:rPr lang="en-US"/>
              <a:t>step 8: leave the store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lowchart: Connector 4"/>
          <p:cNvSpPr/>
          <p:nvPr/>
        </p:nvSpPr>
        <p:spPr>
          <a:xfrm>
            <a:off x="1692910" y="2524125"/>
            <a:ext cx="1702435" cy="86804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Flowchart: Terminator 6"/>
          <p:cNvSpPr/>
          <p:nvPr/>
        </p:nvSpPr>
        <p:spPr>
          <a:xfrm>
            <a:off x="1435735" y="1054735"/>
            <a:ext cx="2294890" cy="6654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WPS Presentation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Pseudocode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Pseudocode</dc:title>
  <dc:creator/>
  <cp:lastModifiedBy>Hp</cp:lastModifiedBy>
  <cp:revision>2</cp:revision>
  <dcterms:created xsi:type="dcterms:W3CDTF">2023-04-11T11:40:43Z</dcterms:created>
  <dcterms:modified xsi:type="dcterms:W3CDTF">2023-04-11T11:54:53Z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E64B009933A543A9A20D70BCE872714A</vt:lpwstr>
  </property>
  <property fmtid="{D5CDD505-2E9C-101B-9397-08002B2CF9AE}" pid="3" name="KSOProductBuildVer">
    <vt:lpwstr>1033-11.2.0.11516</vt:lpwstr>
  </property>
</Properties>
</file>