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notesMasterIdLst>
    <p:notesMasterId r:id="rId26"/>
  </p:notesMasterIdLst>
  <p:handoutMasterIdLst>
    <p:handoutMasterId r:id="rId27"/>
  </p:handoutMasterIdLst>
  <p:sldIdLst>
    <p:sldId id="256" r:id="rId5"/>
    <p:sldId id="314" r:id="rId6"/>
    <p:sldId id="328" r:id="rId7"/>
    <p:sldId id="327" r:id="rId8"/>
    <p:sldId id="333" r:id="rId9"/>
    <p:sldId id="335" r:id="rId10"/>
    <p:sldId id="336" r:id="rId11"/>
    <p:sldId id="330" r:id="rId12"/>
    <p:sldId id="334" r:id="rId13"/>
    <p:sldId id="337" r:id="rId14"/>
    <p:sldId id="340" r:id="rId15"/>
    <p:sldId id="338" r:id="rId16"/>
    <p:sldId id="332" r:id="rId17"/>
    <p:sldId id="339" r:id="rId18"/>
    <p:sldId id="321" r:id="rId19"/>
    <p:sldId id="322" r:id="rId20"/>
    <p:sldId id="326" r:id="rId21"/>
    <p:sldId id="310" r:id="rId22"/>
    <p:sldId id="320" r:id="rId23"/>
    <p:sldId id="311" r:id="rId24"/>
    <p:sldId id="329" r:id="rId25"/>
  </p:sldIdLst>
  <p:sldSz cx="9144000" cy="6858000" type="screen4x3"/>
  <p:notesSz cx="6805613" cy="99441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FF0131"/>
    <a:srgbClr val="0B1A58"/>
    <a:srgbClr val="FFFFFF"/>
    <a:srgbClr val="E74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7" autoAdjust="0"/>
    <p:restoredTop sz="72946" autoAdjust="0"/>
  </p:normalViewPr>
  <p:slideViewPr>
    <p:cSldViewPr>
      <p:cViewPr>
        <p:scale>
          <a:sx n="71" d="100"/>
          <a:sy n="71" d="100"/>
        </p:scale>
        <p:origin x="107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287A18-9B24-4C73-B806-423F18E8C513}" type="doc">
      <dgm:prSet loTypeId="urn:microsoft.com/office/officeart/2005/8/layout/vProcess5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nl-NL"/>
        </a:p>
      </dgm:t>
    </dgm:pt>
    <dgm:pt modelId="{01016D3B-77FC-434B-A0E8-8E2A8683025E}">
      <dgm:prSet phldrT="[Text]" custT="1"/>
      <dgm:spPr/>
      <dgm:t>
        <a:bodyPr/>
        <a:lstStyle/>
        <a:p>
          <a:r>
            <a:rPr lang="nl-NL" sz="3200" err="1" smtClean="0"/>
            <a:t>What</a:t>
          </a:r>
          <a:r>
            <a:rPr lang="nl-NL" sz="3200" smtClean="0"/>
            <a:t> is </a:t>
          </a:r>
          <a:r>
            <a:rPr lang="nl-NL" sz="3200" smtClean="0"/>
            <a:t>parliamentary </a:t>
          </a:r>
          <a:r>
            <a:rPr lang="nl-NL" sz="3200" err="1" smtClean="0"/>
            <a:t>debate</a:t>
          </a:r>
          <a:r>
            <a:rPr lang="nl-NL" sz="3200" smtClean="0"/>
            <a:t>?  </a:t>
          </a:r>
          <a:endParaRPr lang="nl-NL" sz="3200"/>
        </a:p>
      </dgm:t>
    </dgm:pt>
    <dgm:pt modelId="{7CC5BECF-F166-46F2-A705-09D0BD6001E7}" type="parTrans" cxnId="{D578BBE1-7129-4E79-8E33-04D4CD534140}">
      <dgm:prSet/>
      <dgm:spPr/>
      <dgm:t>
        <a:bodyPr/>
        <a:lstStyle/>
        <a:p>
          <a:endParaRPr lang="nl-NL"/>
        </a:p>
      </dgm:t>
    </dgm:pt>
    <dgm:pt modelId="{3564788F-F01B-4AD3-A296-F96989927E3F}" type="sibTrans" cxnId="{D578BBE1-7129-4E79-8E33-04D4CD534140}">
      <dgm:prSet/>
      <dgm:spPr/>
      <dgm:t>
        <a:bodyPr/>
        <a:lstStyle/>
        <a:p>
          <a:endParaRPr lang="nl-NL"/>
        </a:p>
      </dgm:t>
    </dgm:pt>
    <dgm:pt modelId="{45AF6777-0E3E-4730-A51E-61F8FDB8830D}">
      <dgm:prSet phldrT="[Text]" custT="1"/>
      <dgm:spPr/>
      <dgm:t>
        <a:bodyPr/>
        <a:lstStyle/>
        <a:p>
          <a:r>
            <a:rPr lang="nl-NL" sz="3600" err="1" smtClean="0"/>
            <a:t>Debate</a:t>
          </a:r>
          <a:r>
            <a:rPr lang="nl-NL" sz="3600" smtClean="0"/>
            <a:t> </a:t>
          </a:r>
          <a:r>
            <a:rPr lang="nl-NL" sz="3600" err="1" smtClean="0"/>
            <a:t>simulation</a:t>
          </a:r>
          <a:r>
            <a:rPr lang="nl-NL" sz="3600" smtClean="0"/>
            <a:t> </a:t>
          </a:r>
          <a:endParaRPr lang="nl-NL" sz="3600"/>
        </a:p>
      </dgm:t>
    </dgm:pt>
    <dgm:pt modelId="{2C98AFF4-BB0E-4B54-A345-526AD3A560E5}" type="parTrans" cxnId="{E6B0143C-7B99-4352-A134-9359ECEDDA5A}">
      <dgm:prSet/>
      <dgm:spPr/>
      <dgm:t>
        <a:bodyPr/>
        <a:lstStyle/>
        <a:p>
          <a:endParaRPr lang="nl-NL"/>
        </a:p>
      </dgm:t>
    </dgm:pt>
    <dgm:pt modelId="{1E525157-22A5-4B8B-AD65-DDE5B89CED3D}" type="sibTrans" cxnId="{E6B0143C-7B99-4352-A134-9359ECEDDA5A}">
      <dgm:prSet/>
      <dgm:spPr/>
      <dgm:t>
        <a:bodyPr/>
        <a:lstStyle/>
        <a:p>
          <a:endParaRPr lang="nl-NL"/>
        </a:p>
      </dgm:t>
    </dgm:pt>
    <dgm:pt modelId="{A0E81C45-F30F-441F-AA51-FB477BADBE6E}" type="pres">
      <dgm:prSet presAssocID="{19287A18-9B24-4C73-B806-423F18E8C51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A6CC9003-B871-4E2A-B71A-D1707A1CBEC3}" type="pres">
      <dgm:prSet presAssocID="{19287A18-9B24-4C73-B806-423F18E8C513}" presName="dummyMaxCanvas" presStyleCnt="0">
        <dgm:presLayoutVars/>
      </dgm:prSet>
      <dgm:spPr/>
    </dgm:pt>
    <dgm:pt modelId="{8C5AEE12-C728-4C16-B380-08FAFA9D2113}" type="pres">
      <dgm:prSet presAssocID="{19287A18-9B24-4C73-B806-423F18E8C513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CF750F83-6E59-489A-9637-9F4250F73423}" type="pres">
      <dgm:prSet presAssocID="{19287A18-9B24-4C73-B806-423F18E8C513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8E4C4C1B-AFC3-4BF3-ACA1-DFC4161A70B2}" type="pres">
      <dgm:prSet presAssocID="{19287A18-9B24-4C73-B806-423F18E8C513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936F85F-6034-4A45-96CD-5597BC304DF2}" type="pres">
      <dgm:prSet presAssocID="{19287A18-9B24-4C73-B806-423F18E8C513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7A45CB8-BEE3-4C9B-A385-6F76633539A7}" type="pres">
      <dgm:prSet presAssocID="{19287A18-9B24-4C73-B806-423F18E8C513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9A7EA534-77BB-4C7F-95B5-831D54C901B8}" type="presOf" srcId="{3564788F-F01B-4AD3-A296-F96989927E3F}" destId="{8E4C4C1B-AFC3-4BF3-ACA1-DFC4161A70B2}" srcOrd="0" destOrd="0" presId="urn:microsoft.com/office/officeart/2005/8/layout/vProcess5"/>
    <dgm:cxn modelId="{DF8C3E63-4FB0-4CFC-905E-42C35C666CC1}" type="presOf" srcId="{19287A18-9B24-4C73-B806-423F18E8C513}" destId="{A0E81C45-F30F-441F-AA51-FB477BADBE6E}" srcOrd="0" destOrd="0" presId="urn:microsoft.com/office/officeart/2005/8/layout/vProcess5"/>
    <dgm:cxn modelId="{7CCF3C6B-3613-47E6-A1D9-A6783214D16D}" type="presOf" srcId="{45AF6777-0E3E-4730-A51E-61F8FDB8830D}" destId="{F7A45CB8-BEE3-4C9B-A385-6F76633539A7}" srcOrd="1" destOrd="0" presId="urn:microsoft.com/office/officeart/2005/8/layout/vProcess5"/>
    <dgm:cxn modelId="{C99262C9-6931-408F-AE14-C6E184F32814}" type="presOf" srcId="{01016D3B-77FC-434B-A0E8-8E2A8683025E}" destId="{2936F85F-6034-4A45-96CD-5597BC304DF2}" srcOrd="1" destOrd="0" presId="urn:microsoft.com/office/officeart/2005/8/layout/vProcess5"/>
    <dgm:cxn modelId="{0AFD095C-8798-44E3-9650-BCA8D534D389}" type="presOf" srcId="{45AF6777-0E3E-4730-A51E-61F8FDB8830D}" destId="{CF750F83-6E59-489A-9637-9F4250F73423}" srcOrd="0" destOrd="0" presId="urn:microsoft.com/office/officeart/2005/8/layout/vProcess5"/>
    <dgm:cxn modelId="{A09A5BD3-4228-45E8-8A31-F98DE7A762B6}" type="presOf" srcId="{01016D3B-77FC-434B-A0E8-8E2A8683025E}" destId="{8C5AEE12-C728-4C16-B380-08FAFA9D2113}" srcOrd="0" destOrd="0" presId="urn:microsoft.com/office/officeart/2005/8/layout/vProcess5"/>
    <dgm:cxn modelId="{D578BBE1-7129-4E79-8E33-04D4CD534140}" srcId="{19287A18-9B24-4C73-B806-423F18E8C513}" destId="{01016D3B-77FC-434B-A0E8-8E2A8683025E}" srcOrd="0" destOrd="0" parTransId="{7CC5BECF-F166-46F2-A705-09D0BD6001E7}" sibTransId="{3564788F-F01B-4AD3-A296-F96989927E3F}"/>
    <dgm:cxn modelId="{E6B0143C-7B99-4352-A134-9359ECEDDA5A}" srcId="{19287A18-9B24-4C73-B806-423F18E8C513}" destId="{45AF6777-0E3E-4730-A51E-61F8FDB8830D}" srcOrd="1" destOrd="0" parTransId="{2C98AFF4-BB0E-4B54-A345-526AD3A560E5}" sibTransId="{1E525157-22A5-4B8B-AD65-DDE5B89CED3D}"/>
    <dgm:cxn modelId="{69DE68A9-53EB-4795-A8F8-0B9FB036AFD8}" type="presParOf" srcId="{A0E81C45-F30F-441F-AA51-FB477BADBE6E}" destId="{A6CC9003-B871-4E2A-B71A-D1707A1CBEC3}" srcOrd="0" destOrd="0" presId="urn:microsoft.com/office/officeart/2005/8/layout/vProcess5"/>
    <dgm:cxn modelId="{D0A16382-8C98-49CF-AA95-5047CE2818B9}" type="presParOf" srcId="{A0E81C45-F30F-441F-AA51-FB477BADBE6E}" destId="{8C5AEE12-C728-4C16-B380-08FAFA9D2113}" srcOrd="1" destOrd="0" presId="urn:microsoft.com/office/officeart/2005/8/layout/vProcess5"/>
    <dgm:cxn modelId="{EDCD9983-8CD9-4DF5-AB34-764FE828DDF3}" type="presParOf" srcId="{A0E81C45-F30F-441F-AA51-FB477BADBE6E}" destId="{CF750F83-6E59-489A-9637-9F4250F73423}" srcOrd="2" destOrd="0" presId="urn:microsoft.com/office/officeart/2005/8/layout/vProcess5"/>
    <dgm:cxn modelId="{E5FEB31B-D3D5-4247-A244-79C664C2CD9F}" type="presParOf" srcId="{A0E81C45-F30F-441F-AA51-FB477BADBE6E}" destId="{8E4C4C1B-AFC3-4BF3-ACA1-DFC4161A70B2}" srcOrd="3" destOrd="0" presId="urn:microsoft.com/office/officeart/2005/8/layout/vProcess5"/>
    <dgm:cxn modelId="{5368C685-052D-4EE1-8FA9-4BDE6B40BC0B}" type="presParOf" srcId="{A0E81C45-F30F-441F-AA51-FB477BADBE6E}" destId="{2936F85F-6034-4A45-96CD-5597BC304DF2}" srcOrd="4" destOrd="0" presId="urn:microsoft.com/office/officeart/2005/8/layout/vProcess5"/>
    <dgm:cxn modelId="{A19973C2-F65C-4856-9879-E4E8EC7BCA8A}" type="presParOf" srcId="{A0E81C45-F30F-441F-AA51-FB477BADBE6E}" destId="{F7A45CB8-BEE3-4C9B-A385-6F76633539A7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D0717B-60F8-4522-A9CC-23155FEBB6F6}" type="doc">
      <dgm:prSet loTypeId="urn:microsoft.com/office/officeart/2005/8/layout/hierarchy3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nl-NL"/>
        </a:p>
      </dgm:t>
    </dgm:pt>
    <dgm:pt modelId="{933D4909-E4B8-4FFC-8998-BDC9221BD2B0}">
      <dgm:prSet phldrT="[Tekst]"/>
      <dgm:spPr/>
      <dgm:t>
        <a:bodyPr/>
        <a:lstStyle/>
        <a:p>
          <a:r>
            <a:rPr lang="nl-NL" err="1" smtClean="0"/>
            <a:t>Government</a:t>
          </a:r>
          <a:r>
            <a:rPr lang="nl-NL" smtClean="0"/>
            <a:t> </a:t>
          </a:r>
          <a:endParaRPr lang="nl-NL"/>
        </a:p>
      </dgm:t>
    </dgm:pt>
    <dgm:pt modelId="{6CF9390B-60A0-440C-BBD4-223AFC88CEF1}" type="parTrans" cxnId="{ACC27164-D17C-48C1-9EDA-26D5F9FA96D7}">
      <dgm:prSet/>
      <dgm:spPr/>
      <dgm:t>
        <a:bodyPr/>
        <a:lstStyle/>
        <a:p>
          <a:endParaRPr lang="nl-NL"/>
        </a:p>
      </dgm:t>
    </dgm:pt>
    <dgm:pt modelId="{C6EDAC58-5186-4D4C-B600-210E22B97630}" type="sibTrans" cxnId="{ACC27164-D17C-48C1-9EDA-26D5F9FA96D7}">
      <dgm:prSet/>
      <dgm:spPr/>
      <dgm:t>
        <a:bodyPr/>
        <a:lstStyle/>
        <a:p>
          <a:endParaRPr lang="nl-NL"/>
        </a:p>
      </dgm:t>
    </dgm:pt>
    <dgm:pt modelId="{E004EAD3-EB38-4875-B6DB-AAF6686A57E1}">
      <dgm:prSet phldrT="[Tekst]"/>
      <dgm:spPr/>
      <dgm:t>
        <a:bodyPr/>
        <a:lstStyle/>
        <a:p>
          <a:r>
            <a:rPr lang="nl-NL" err="1" smtClean="0"/>
            <a:t>Defining</a:t>
          </a:r>
          <a:r>
            <a:rPr lang="nl-NL" smtClean="0"/>
            <a:t> </a:t>
          </a:r>
          <a:r>
            <a:rPr lang="nl-NL" err="1" smtClean="0"/>
            <a:t>the</a:t>
          </a:r>
          <a:r>
            <a:rPr lang="nl-NL" smtClean="0"/>
            <a:t> motion</a:t>
          </a:r>
          <a:endParaRPr lang="nl-NL"/>
        </a:p>
      </dgm:t>
    </dgm:pt>
    <dgm:pt modelId="{9591B6FC-DC44-432E-B986-9DA9820CFD66}" type="parTrans" cxnId="{F46BB463-CDB2-4F2D-BE79-7CC5D8C85ACC}">
      <dgm:prSet/>
      <dgm:spPr/>
      <dgm:t>
        <a:bodyPr/>
        <a:lstStyle/>
        <a:p>
          <a:endParaRPr lang="nl-NL"/>
        </a:p>
      </dgm:t>
    </dgm:pt>
    <dgm:pt modelId="{7EB90E18-A4A4-4169-AFF4-299D52EE3051}" type="sibTrans" cxnId="{F46BB463-CDB2-4F2D-BE79-7CC5D8C85ACC}">
      <dgm:prSet/>
      <dgm:spPr/>
      <dgm:t>
        <a:bodyPr/>
        <a:lstStyle/>
        <a:p>
          <a:endParaRPr lang="nl-NL"/>
        </a:p>
      </dgm:t>
    </dgm:pt>
    <dgm:pt modelId="{B8AAD971-72F4-46D8-B358-707336F9B072}">
      <dgm:prSet phldrT="[Tekst]"/>
      <dgm:spPr/>
      <dgm:t>
        <a:bodyPr/>
        <a:lstStyle/>
        <a:p>
          <a:r>
            <a:rPr lang="nl-NL" err="1" smtClean="0"/>
            <a:t>Defending</a:t>
          </a:r>
          <a:r>
            <a:rPr lang="nl-NL" smtClean="0"/>
            <a:t> </a:t>
          </a:r>
          <a:r>
            <a:rPr lang="nl-NL" err="1" smtClean="0"/>
            <a:t>the</a:t>
          </a:r>
          <a:r>
            <a:rPr lang="nl-NL" smtClean="0"/>
            <a:t> motion </a:t>
          </a:r>
          <a:endParaRPr lang="nl-NL"/>
        </a:p>
      </dgm:t>
    </dgm:pt>
    <dgm:pt modelId="{F12539B3-1788-4380-AE44-47BC0A4AF218}" type="parTrans" cxnId="{CC805EA0-1E2E-4B60-A406-15F6F1510462}">
      <dgm:prSet/>
      <dgm:spPr/>
      <dgm:t>
        <a:bodyPr/>
        <a:lstStyle/>
        <a:p>
          <a:endParaRPr lang="nl-NL"/>
        </a:p>
      </dgm:t>
    </dgm:pt>
    <dgm:pt modelId="{3247C67B-A1EA-4A13-B7C8-D63F09BFF204}" type="sibTrans" cxnId="{CC805EA0-1E2E-4B60-A406-15F6F1510462}">
      <dgm:prSet/>
      <dgm:spPr/>
      <dgm:t>
        <a:bodyPr/>
        <a:lstStyle/>
        <a:p>
          <a:endParaRPr lang="nl-NL"/>
        </a:p>
      </dgm:t>
    </dgm:pt>
    <dgm:pt modelId="{ADFF5D11-3A59-492D-94F4-83DA0070485C}">
      <dgm:prSet phldrT="[Tekst]"/>
      <dgm:spPr/>
      <dgm:t>
        <a:bodyPr/>
        <a:lstStyle/>
        <a:p>
          <a:r>
            <a:rPr lang="nl-NL" err="1" smtClean="0"/>
            <a:t>Opposition</a:t>
          </a:r>
          <a:r>
            <a:rPr lang="nl-NL" smtClean="0"/>
            <a:t> </a:t>
          </a:r>
          <a:endParaRPr lang="nl-NL"/>
        </a:p>
      </dgm:t>
    </dgm:pt>
    <dgm:pt modelId="{8281BC32-6854-4907-9E81-E2D7657FB08A}" type="parTrans" cxnId="{47FBF6B2-6572-4A12-B81C-99ED4743F2A9}">
      <dgm:prSet/>
      <dgm:spPr/>
      <dgm:t>
        <a:bodyPr/>
        <a:lstStyle/>
        <a:p>
          <a:endParaRPr lang="nl-NL"/>
        </a:p>
      </dgm:t>
    </dgm:pt>
    <dgm:pt modelId="{83EE7DC0-E698-48FA-8E92-A13AFDCABC23}" type="sibTrans" cxnId="{47FBF6B2-6572-4A12-B81C-99ED4743F2A9}">
      <dgm:prSet/>
      <dgm:spPr/>
      <dgm:t>
        <a:bodyPr/>
        <a:lstStyle/>
        <a:p>
          <a:endParaRPr lang="nl-NL"/>
        </a:p>
      </dgm:t>
    </dgm:pt>
    <dgm:pt modelId="{53E1E610-53A0-4080-AA9B-75EF6D71CEB6}">
      <dgm:prSet phldrT="[Tekst]"/>
      <dgm:spPr/>
      <dgm:t>
        <a:bodyPr/>
        <a:lstStyle/>
        <a:p>
          <a:r>
            <a:rPr lang="nl-NL" err="1" smtClean="0"/>
            <a:t>Accepting</a:t>
          </a:r>
          <a:r>
            <a:rPr lang="nl-NL" smtClean="0"/>
            <a:t>/</a:t>
          </a:r>
          <a:r>
            <a:rPr lang="nl-NL" err="1" smtClean="0"/>
            <a:t>challenging</a:t>
          </a:r>
          <a:r>
            <a:rPr lang="nl-NL" smtClean="0"/>
            <a:t> </a:t>
          </a:r>
          <a:r>
            <a:rPr lang="nl-NL" err="1" smtClean="0"/>
            <a:t>the</a:t>
          </a:r>
          <a:r>
            <a:rPr lang="nl-NL" smtClean="0"/>
            <a:t> </a:t>
          </a:r>
          <a:r>
            <a:rPr lang="nl-NL" err="1" smtClean="0"/>
            <a:t>definition</a:t>
          </a:r>
          <a:r>
            <a:rPr lang="nl-NL" smtClean="0"/>
            <a:t> of </a:t>
          </a:r>
          <a:r>
            <a:rPr lang="nl-NL" err="1" smtClean="0"/>
            <a:t>the</a:t>
          </a:r>
          <a:r>
            <a:rPr lang="nl-NL" smtClean="0"/>
            <a:t> </a:t>
          </a:r>
          <a:r>
            <a:rPr lang="nl-NL" err="1" smtClean="0"/>
            <a:t>government</a:t>
          </a:r>
          <a:endParaRPr lang="nl-NL"/>
        </a:p>
      </dgm:t>
    </dgm:pt>
    <dgm:pt modelId="{B9EC5743-5A5A-4606-A7EC-D252D3D7736A}" type="parTrans" cxnId="{3E10C46A-7A81-4C21-96BF-117808F111A5}">
      <dgm:prSet/>
      <dgm:spPr/>
      <dgm:t>
        <a:bodyPr/>
        <a:lstStyle/>
        <a:p>
          <a:endParaRPr lang="nl-NL"/>
        </a:p>
      </dgm:t>
    </dgm:pt>
    <dgm:pt modelId="{5CAC5E64-B0EC-4C5F-9B29-7B889B7D2198}" type="sibTrans" cxnId="{3E10C46A-7A81-4C21-96BF-117808F111A5}">
      <dgm:prSet/>
      <dgm:spPr/>
      <dgm:t>
        <a:bodyPr/>
        <a:lstStyle/>
        <a:p>
          <a:endParaRPr lang="nl-NL"/>
        </a:p>
      </dgm:t>
    </dgm:pt>
    <dgm:pt modelId="{09831B2B-2597-4212-84DB-6F04E472FCBE}">
      <dgm:prSet phldrT="[Tekst]"/>
      <dgm:spPr/>
      <dgm:t>
        <a:bodyPr/>
        <a:lstStyle/>
        <a:p>
          <a:r>
            <a:rPr lang="nl-NL" err="1" smtClean="0"/>
            <a:t>Oppossing</a:t>
          </a:r>
          <a:r>
            <a:rPr lang="nl-NL" smtClean="0"/>
            <a:t> </a:t>
          </a:r>
          <a:r>
            <a:rPr lang="nl-NL" err="1" smtClean="0"/>
            <a:t>the</a:t>
          </a:r>
          <a:r>
            <a:rPr lang="nl-NL" smtClean="0"/>
            <a:t> motion</a:t>
          </a:r>
          <a:endParaRPr lang="nl-NL"/>
        </a:p>
      </dgm:t>
    </dgm:pt>
    <dgm:pt modelId="{A38A070B-F1A3-4E22-BC38-490EB18FF5C4}" type="parTrans" cxnId="{D9584D32-A4A2-445F-B8F2-4AF0A4082134}">
      <dgm:prSet/>
      <dgm:spPr/>
      <dgm:t>
        <a:bodyPr/>
        <a:lstStyle/>
        <a:p>
          <a:endParaRPr lang="nl-NL"/>
        </a:p>
      </dgm:t>
    </dgm:pt>
    <dgm:pt modelId="{11941690-9EAA-46BB-AAF6-ED7B0058F0BA}" type="sibTrans" cxnId="{D9584D32-A4A2-445F-B8F2-4AF0A4082134}">
      <dgm:prSet/>
      <dgm:spPr/>
      <dgm:t>
        <a:bodyPr/>
        <a:lstStyle/>
        <a:p>
          <a:endParaRPr lang="nl-NL"/>
        </a:p>
      </dgm:t>
    </dgm:pt>
    <dgm:pt modelId="{2D4FE474-DAA6-42D6-8684-2005D0169211}" type="pres">
      <dgm:prSet presAssocID="{B9D0717B-60F8-4522-A9CC-23155FEBB6F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ACC55A51-0BAF-49B2-8025-5DA574D07E26}" type="pres">
      <dgm:prSet presAssocID="{933D4909-E4B8-4FFC-8998-BDC9221BD2B0}" presName="root" presStyleCnt="0"/>
      <dgm:spPr/>
      <dgm:t>
        <a:bodyPr/>
        <a:lstStyle/>
        <a:p>
          <a:endParaRPr lang="nl-NL"/>
        </a:p>
      </dgm:t>
    </dgm:pt>
    <dgm:pt modelId="{FBE20655-99AF-4A99-BF91-9B5DA9213B9B}" type="pres">
      <dgm:prSet presAssocID="{933D4909-E4B8-4FFC-8998-BDC9221BD2B0}" presName="rootComposite" presStyleCnt="0"/>
      <dgm:spPr/>
      <dgm:t>
        <a:bodyPr/>
        <a:lstStyle/>
        <a:p>
          <a:endParaRPr lang="nl-NL"/>
        </a:p>
      </dgm:t>
    </dgm:pt>
    <dgm:pt modelId="{DAB678D8-62AD-4651-81A2-B56E712484F4}" type="pres">
      <dgm:prSet presAssocID="{933D4909-E4B8-4FFC-8998-BDC9221BD2B0}" presName="rootText" presStyleLbl="node1" presStyleIdx="0" presStyleCnt="2"/>
      <dgm:spPr/>
      <dgm:t>
        <a:bodyPr/>
        <a:lstStyle/>
        <a:p>
          <a:endParaRPr lang="nl-NL"/>
        </a:p>
      </dgm:t>
    </dgm:pt>
    <dgm:pt modelId="{B0393C42-8530-4C2C-8E6A-D548E755677B}" type="pres">
      <dgm:prSet presAssocID="{933D4909-E4B8-4FFC-8998-BDC9221BD2B0}" presName="rootConnector" presStyleLbl="node1" presStyleIdx="0" presStyleCnt="2"/>
      <dgm:spPr/>
      <dgm:t>
        <a:bodyPr/>
        <a:lstStyle/>
        <a:p>
          <a:endParaRPr lang="nl-NL"/>
        </a:p>
      </dgm:t>
    </dgm:pt>
    <dgm:pt modelId="{F31F63E0-A083-4F80-989E-85EA9CF5957E}" type="pres">
      <dgm:prSet presAssocID="{933D4909-E4B8-4FFC-8998-BDC9221BD2B0}" presName="childShape" presStyleCnt="0"/>
      <dgm:spPr/>
      <dgm:t>
        <a:bodyPr/>
        <a:lstStyle/>
        <a:p>
          <a:endParaRPr lang="nl-NL"/>
        </a:p>
      </dgm:t>
    </dgm:pt>
    <dgm:pt modelId="{345D4EA0-02B7-498A-9FAF-7A476F9A29D6}" type="pres">
      <dgm:prSet presAssocID="{9591B6FC-DC44-432E-B986-9DA9820CFD66}" presName="Name13" presStyleLbl="parChTrans1D2" presStyleIdx="0" presStyleCnt="4"/>
      <dgm:spPr/>
      <dgm:t>
        <a:bodyPr/>
        <a:lstStyle/>
        <a:p>
          <a:endParaRPr lang="nl-NL"/>
        </a:p>
      </dgm:t>
    </dgm:pt>
    <dgm:pt modelId="{0C406A91-6375-415E-A1D9-17B21D9216BD}" type="pres">
      <dgm:prSet presAssocID="{E004EAD3-EB38-4875-B6DB-AAF6686A57E1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487F9C9-AD1A-4110-AF10-82DC3B0987B3}" type="pres">
      <dgm:prSet presAssocID="{F12539B3-1788-4380-AE44-47BC0A4AF218}" presName="Name13" presStyleLbl="parChTrans1D2" presStyleIdx="1" presStyleCnt="4"/>
      <dgm:spPr/>
      <dgm:t>
        <a:bodyPr/>
        <a:lstStyle/>
        <a:p>
          <a:endParaRPr lang="nl-NL"/>
        </a:p>
      </dgm:t>
    </dgm:pt>
    <dgm:pt modelId="{1280F6F4-9265-4D29-817F-A6F4215FBEFF}" type="pres">
      <dgm:prSet presAssocID="{B8AAD971-72F4-46D8-B358-707336F9B072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4FC00D47-74D5-4782-AD3D-1C93B67AD0FD}" type="pres">
      <dgm:prSet presAssocID="{ADFF5D11-3A59-492D-94F4-83DA0070485C}" presName="root" presStyleCnt="0"/>
      <dgm:spPr/>
      <dgm:t>
        <a:bodyPr/>
        <a:lstStyle/>
        <a:p>
          <a:endParaRPr lang="nl-NL"/>
        </a:p>
      </dgm:t>
    </dgm:pt>
    <dgm:pt modelId="{7940F5E2-6418-46CB-9C29-877DA0EAD200}" type="pres">
      <dgm:prSet presAssocID="{ADFF5D11-3A59-492D-94F4-83DA0070485C}" presName="rootComposite" presStyleCnt="0"/>
      <dgm:spPr/>
      <dgm:t>
        <a:bodyPr/>
        <a:lstStyle/>
        <a:p>
          <a:endParaRPr lang="nl-NL"/>
        </a:p>
      </dgm:t>
    </dgm:pt>
    <dgm:pt modelId="{944DDE0D-63C7-4E97-9EC8-E65A32BDB1B6}" type="pres">
      <dgm:prSet presAssocID="{ADFF5D11-3A59-492D-94F4-83DA0070485C}" presName="rootText" presStyleLbl="node1" presStyleIdx="1" presStyleCnt="2"/>
      <dgm:spPr/>
      <dgm:t>
        <a:bodyPr/>
        <a:lstStyle/>
        <a:p>
          <a:endParaRPr lang="nl-NL"/>
        </a:p>
      </dgm:t>
    </dgm:pt>
    <dgm:pt modelId="{89037058-B4BE-4F05-A124-48023086150B}" type="pres">
      <dgm:prSet presAssocID="{ADFF5D11-3A59-492D-94F4-83DA0070485C}" presName="rootConnector" presStyleLbl="node1" presStyleIdx="1" presStyleCnt="2"/>
      <dgm:spPr/>
      <dgm:t>
        <a:bodyPr/>
        <a:lstStyle/>
        <a:p>
          <a:endParaRPr lang="nl-NL"/>
        </a:p>
      </dgm:t>
    </dgm:pt>
    <dgm:pt modelId="{D0CFD32B-7C42-4332-9402-E9B4E83BECCB}" type="pres">
      <dgm:prSet presAssocID="{ADFF5D11-3A59-492D-94F4-83DA0070485C}" presName="childShape" presStyleCnt="0"/>
      <dgm:spPr/>
      <dgm:t>
        <a:bodyPr/>
        <a:lstStyle/>
        <a:p>
          <a:endParaRPr lang="nl-NL"/>
        </a:p>
      </dgm:t>
    </dgm:pt>
    <dgm:pt modelId="{E31FADE7-17A2-4F11-942F-34A9B452A451}" type="pres">
      <dgm:prSet presAssocID="{B9EC5743-5A5A-4606-A7EC-D252D3D7736A}" presName="Name13" presStyleLbl="parChTrans1D2" presStyleIdx="2" presStyleCnt="4"/>
      <dgm:spPr/>
      <dgm:t>
        <a:bodyPr/>
        <a:lstStyle/>
        <a:p>
          <a:endParaRPr lang="nl-NL"/>
        </a:p>
      </dgm:t>
    </dgm:pt>
    <dgm:pt modelId="{7345BADF-5872-4954-BC36-2908218FA42E}" type="pres">
      <dgm:prSet presAssocID="{53E1E610-53A0-4080-AA9B-75EF6D71CEB6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DA11D09-A9A5-4F74-95C2-91B54181E716}" type="pres">
      <dgm:prSet presAssocID="{A38A070B-F1A3-4E22-BC38-490EB18FF5C4}" presName="Name13" presStyleLbl="parChTrans1D2" presStyleIdx="3" presStyleCnt="4"/>
      <dgm:spPr/>
      <dgm:t>
        <a:bodyPr/>
        <a:lstStyle/>
        <a:p>
          <a:endParaRPr lang="nl-NL"/>
        </a:p>
      </dgm:t>
    </dgm:pt>
    <dgm:pt modelId="{BB6401CC-607D-4DE8-99BE-D8CFB65A00E2}" type="pres">
      <dgm:prSet presAssocID="{09831B2B-2597-4212-84DB-6F04E472FCBE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8E87A140-A8C2-4172-B124-CD5E5D5755F6}" type="presOf" srcId="{09831B2B-2597-4212-84DB-6F04E472FCBE}" destId="{BB6401CC-607D-4DE8-99BE-D8CFB65A00E2}" srcOrd="0" destOrd="0" presId="urn:microsoft.com/office/officeart/2005/8/layout/hierarchy3"/>
    <dgm:cxn modelId="{EB3C2435-1654-464A-A249-CE37B869A084}" type="presOf" srcId="{ADFF5D11-3A59-492D-94F4-83DA0070485C}" destId="{89037058-B4BE-4F05-A124-48023086150B}" srcOrd="1" destOrd="0" presId="urn:microsoft.com/office/officeart/2005/8/layout/hierarchy3"/>
    <dgm:cxn modelId="{5F5A3E9B-D569-4C2A-83C1-DF993167B82D}" type="presOf" srcId="{A38A070B-F1A3-4E22-BC38-490EB18FF5C4}" destId="{3DA11D09-A9A5-4F74-95C2-91B54181E716}" srcOrd="0" destOrd="0" presId="urn:microsoft.com/office/officeart/2005/8/layout/hierarchy3"/>
    <dgm:cxn modelId="{A27AB2E5-815F-44F9-8E5F-E5AE0861FD58}" type="presOf" srcId="{933D4909-E4B8-4FFC-8998-BDC9221BD2B0}" destId="{B0393C42-8530-4C2C-8E6A-D548E755677B}" srcOrd="1" destOrd="0" presId="urn:microsoft.com/office/officeart/2005/8/layout/hierarchy3"/>
    <dgm:cxn modelId="{77E18813-6AAE-4FCE-BEEF-097778533D07}" type="presOf" srcId="{B9EC5743-5A5A-4606-A7EC-D252D3D7736A}" destId="{E31FADE7-17A2-4F11-942F-34A9B452A451}" srcOrd="0" destOrd="0" presId="urn:microsoft.com/office/officeart/2005/8/layout/hierarchy3"/>
    <dgm:cxn modelId="{C22937EA-20DB-47E6-890C-DBE7F63D7B8F}" type="presOf" srcId="{933D4909-E4B8-4FFC-8998-BDC9221BD2B0}" destId="{DAB678D8-62AD-4651-81A2-B56E712484F4}" srcOrd="0" destOrd="0" presId="urn:microsoft.com/office/officeart/2005/8/layout/hierarchy3"/>
    <dgm:cxn modelId="{3E10C46A-7A81-4C21-96BF-117808F111A5}" srcId="{ADFF5D11-3A59-492D-94F4-83DA0070485C}" destId="{53E1E610-53A0-4080-AA9B-75EF6D71CEB6}" srcOrd="0" destOrd="0" parTransId="{B9EC5743-5A5A-4606-A7EC-D252D3D7736A}" sibTransId="{5CAC5E64-B0EC-4C5F-9B29-7B889B7D2198}"/>
    <dgm:cxn modelId="{ACC27164-D17C-48C1-9EDA-26D5F9FA96D7}" srcId="{B9D0717B-60F8-4522-A9CC-23155FEBB6F6}" destId="{933D4909-E4B8-4FFC-8998-BDC9221BD2B0}" srcOrd="0" destOrd="0" parTransId="{6CF9390B-60A0-440C-BBD4-223AFC88CEF1}" sibTransId="{C6EDAC58-5186-4D4C-B600-210E22B97630}"/>
    <dgm:cxn modelId="{E38418D8-2432-4431-8F5B-1A3B7ABFC22F}" type="presOf" srcId="{53E1E610-53A0-4080-AA9B-75EF6D71CEB6}" destId="{7345BADF-5872-4954-BC36-2908218FA42E}" srcOrd="0" destOrd="0" presId="urn:microsoft.com/office/officeart/2005/8/layout/hierarchy3"/>
    <dgm:cxn modelId="{768A9E4B-7468-4F09-A8F7-25A5E3777B9F}" type="presOf" srcId="{E004EAD3-EB38-4875-B6DB-AAF6686A57E1}" destId="{0C406A91-6375-415E-A1D9-17B21D9216BD}" srcOrd="0" destOrd="0" presId="urn:microsoft.com/office/officeart/2005/8/layout/hierarchy3"/>
    <dgm:cxn modelId="{F045B0A5-843F-446D-9B0C-F1CCB699FEA2}" type="presOf" srcId="{F12539B3-1788-4380-AE44-47BC0A4AF218}" destId="{A487F9C9-AD1A-4110-AF10-82DC3B0987B3}" srcOrd="0" destOrd="0" presId="urn:microsoft.com/office/officeart/2005/8/layout/hierarchy3"/>
    <dgm:cxn modelId="{9F78841F-AD71-41B9-B14C-0BF7F63EF5DA}" type="presOf" srcId="{B8AAD971-72F4-46D8-B358-707336F9B072}" destId="{1280F6F4-9265-4D29-817F-A6F4215FBEFF}" srcOrd="0" destOrd="0" presId="urn:microsoft.com/office/officeart/2005/8/layout/hierarchy3"/>
    <dgm:cxn modelId="{D9584D32-A4A2-445F-B8F2-4AF0A4082134}" srcId="{ADFF5D11-3A59-492D-94F4-83DA0070485C}" destId="{09831B2B-2597-4212-84DB-6F04E472FCBE}" srcOrd="1" destOrd="0" parTransId="{A38A070B-F1A3-4E22-BC38-490EB18FF5C4}" sibTransId="{11941690-9EAA-46BB-AAF6-ED7B0058F0BA}"/>
    <dgm:cxn modelId="{47FBF6B2-6572-4A12-B81C-99ED4743F2A9}" srcId="{B9D0717B-60F8-4522-A9CC-23155FEBB6F6}" destId="{ADFF5D11-3A59-492D-94F4-83DA0070485C}" srcOrd="1" destOrd="0" parTransId="{8281BC32-6854-4907-9E81-E2D7657FB08A}" sibTransId="{83EE7DC0-E698-48FA-8E92-A13AFDCABC23}"/>
    <dgm:cxn modelId="{F46BB463-CDB2-4F2D-BE79-7CC5D8C85ACC}" srcId="{933D4909-E4B8-4FFC-8998-BDC9221BD2B0}" destId="{E004EAD3-EB38-4875-B6DB-AAF6686A57E1}" srcOrd="0" destOrd="0" parTransId="{9591B6FC-DC44-432E-B986-9DA9820CFD66}" sibTransId="{7EB90E18-A4A4-4169-AFF4-299D52EE3051}"/>
    <dgm:cxn modelId="{6CA5EC70-7593-4537-A1C3-A94D7856BD66}" type="presOf" srcId="{ADFF5D11-3A59-492D-94F4-83DA0070485C}" destId="{944DDE0D-63C7-4E97-9EC8-E65A32BDB1B6}" srcOrd="0" destOrd="0" presId="urn:microsoft.com/office/officeart/2005/8/layout/hierarchy3"/>
    <dgm:cxn modelId="{CC805EA0-1E2E-4B60-A406-15F6F1510462}" srcId="{933D4909-E4B8-4FFC-8998-BDC9221BD2B0}" destId="{B8AAD971-72F4-46D8-B358-707336F9B072}" srcOrd="1" destOrd="0" parTransId="{F12539B3-1788-4380-AE44-47BC0A4AF218}" sibTransId="{3247C67B-A1EA-4A13-B7C8-D63F09BFF204}"/>
    <dgm:cxn modelId="{7C6383E6-5A63-43D4-ABB4-BBFF1E7D5F75}" type="presOf" srcId="{B9D0717B-60F8-4522-A9CC-23155FEBB6F6}" destId="{2D4FE474-DAA6-42D6-8684-2005D0169211}" srcOrd="0" destOrd="0" presId="urn:microsoft.com/office/officeart/2005/8/layout/hierarchy3"/>
    <dgm:cxn modelId="{E93D0C8B-7163-48E6-AAB3-3AADD6921394}" type="presOf" srcId="{9591B6FC-DC44-432E-B986-9DA9820CFD66}" destId="{345D4EA0-02B7-498A-9FAF-7A476F9A29D6}" srcOrd="0" destOrd="0" presId="urn:microsoft.com/office/officeart/2005/8/layout/hierarchy3"/>
    <dgm:cxn modelId="{75A9E899-440D-40C4-8C32-9562CD3C8C8D}" type="presParOf" srcId="{2D4FE474-DAA6-42D6-8684-2005D0169211}" destId="{ACC55A51-0BAF-49B2-8025-5DA574D07E26}" srcOrd="0" destOrd="0" presId="urn:microsoft.com/office/officeart/2005/8/layout/hierarchy3"/>
    <dgm:cxn modelId="{395E622F-426C-44A5-B93D-6D48E7AD40A2}" type="presParOf" srcId="{ACC55A51-0BAF-49B2-8025-5DA574D07E26}" destId="{FBE20655-99AF-4A99-BF91-9B5DA9213B9B}" srcOrd="0" destOrd="0" presId="urn:microsoft.com/office/officeart/2005/8/layout/hierarchy3"/>
    <dgm:cxn modelId="{36A39D3E-D715-498C-95B3-A28D872C92AD}" type="presParOf" srcId="{FBE20655-99AF-4A99-BF91-9B5DA9213B9B}" destId="{DAB678D8-62AD-4651-81A2-B56E712484F4}" srcOrd="0" destOrd="0" presId="urn:microsoft.com/office/officeart/2005/8/layout/hierarchy3"/>
    <dgm:cxn modelId="{D5AB61DA-9913-4E83-96B5-1B78F91C128D}" type="presParOf" srcId="{FBE20655-99AF-4A99-BF91-9B5DA9213B9B}" destId="{B0393C42-8530-4C2C-8E6A-D548E755677B}" srcOrd="1" destOrd="0" presId="urn:microsoft.com/office/officeart/2005/8/layout/hierarchy3"/>
    <dgm:cxn modelId="{E6F5C4DC-96B0-4083-8ECC-DBBEEC479705}" type="presParOf" srcId="{ACC55A51-0BAF-49B2-8025-5DA574D07E26}" destId="{F31F63E0-A083-4F80-989E-85EA9CF5957E}" srcOrd="1" destOrd="0" presId="urn:microsoft.com/office/officeart/2005/8/layout/hierarchy3"/>
    <dgm:cxn modelId="{439EB180-BB2B-4B35-83D3-77CDAFE97C7D}" type="presParOf" srcId="{F31F63E0-A083-4F80-989E-85EA9CF5957E}" destId="{345D4EA0-02B7-498A-9FAF-7A476F9A29D6}" srcOrd="0" destOrd="0" presId="urn:microsoft.com/office/officeart/2005/8/layout/hierarchy3"/>
    <dgm:cxn modelId="{2059A758-FB6D-45CC-9B49-57F88144A640}" type="presParOf" srcId="{F31F63E0-A083-4F80-989E-85EA9CF5957E}" destId="{0C406A91-6375-415E-A1D9-17B21D9216BD}" srcOrd="1" destOrd="0" presId="urn:microsoft.com/office/officeart/2005/8/layout/hierarchy3"/>
    <dgm:cxn modelId="{A5AD9C7E-B476-4A4E-8B87-5680CD5F6221}" type="presParOf" srcId="{F31F63E0-A083-4F80-989E-85EA9CF5957E}" destId="{A487F9C9-AD1A-4110-AF10-82DC3B0987B3}" srcOrd="2" destOrd="0" presId="urn:microsoft.com/office/officeart/2005/8/layout/hierarchy3"/>
    <dgm:cxn modelId="{5D7ADE50-C64B-40AA-B809-015E90F9649F}" type="presParOf" srcId="{F31F63E0-A083-4F80-989E-85EA9CF5957E}" destId="{1280F6F4-9265-4D29-817F-A6F4215FBEFF}" srcOrd="3" destOrd="0" presId="urn:microsoft.com/office/officeart/2005/8/layout/hierarchy3"/>
    <dgm:cxn modelId="{7BF20607-C4CF-44E2-A5A3-BC617A844FCF}" type="presParOf" srcId="{2D4FE474-DAA6-42D6-8684-2005D0169211}" destId="{4FC00D47-74D5-4782-AD3D-1C93B67AD0FD}" srcOrd="1" destOrd="0" presId="urn:microsoft.com/office/officeart/2005/8/layout/hierarchy3"/>
    <dgm:cxn modelId="{E529CDA9-D108-4F3D-9A50-517236284227}" type="presParOf" srcId="{4FC00D47-74D5-4782-AD3D-1C93B67AD0FD}" destId="{7940F5E2-6418-46CB-9C29-877DA0EAD200}" srcOrd="0" destOrd="0" presId="urn:microsoft.com/office/officeart/2005/8/layout/hierarchy3"/>
    <dgm:cxn modelId="{36AC479A-2F4F-4E5A-8FDF-05D51B869CBA}" type="presParOf" srcId="{7940F5E2-6418-46CB-9C29-877DA0EAD200}" destId="{944DDE0D-63C7-4E97-9EC8-E65A32BDB1B6}" srcOrd="0" destOrd="0" presId="urn:microsoft.com/office/officeart/2005/8/layout/hierarchy3"/>
    <dgm:cxn modelId="{A543EA9D-D07F-45D5-A3EE-5C4999579A92}" type="presParOf" srcId="{7940F5E2-6418-46CB-9C29-877DA0EAD200}" destId="{89037058-B4BE-4F05-A124-48023086150B}" srcOrd="1" destOrd="0" presId="urn:microsoft.com/office/officeart/2005/8/layout/hierarchy3"/>
    <dgm:cxn modelId="{4467823C-6FEE-4042-8C09-8C23DEC35EEE}" type="presParOf" srcId="{4FC00D47-74D5-4782-AD3D-1C93B67AD0FD}" destId="{D0CFD32B-7C42-4332-9402-E9B4E83BECCB}" srcOrd="1" destOrd="0" presId="urn:microsoft.com/office/officeart/2005/8/layout/hierarchy3"/>
    <dgm:cxn modelId="{98A27379-4763-472F-B112-DF7FE12BB55F}" type="presParOf" srcId="{D0CFD32B-7C42-4332-9402-E9B4E83BECCB}" destId="{E31FADE7-17A2-4F11-942F-34A9B452A451}" srcOrd="0" destOrd="0" presId="urn:microsoft.com/office/officeart/2005/8/layout/hierarchy3"/>
    <dgm:cxn modelId="{9662C8EF-0A60-4C84-A41A-DAFACABB3934}" type="presParOf" srcId="{D0CFD32B-7C42-4332-9402-E9B4E83BECCB}" destId="{7345BADF-5872-4954-BC36-2908218FA42E}" srcOrd="1" destOrd="0" presId="urn:microsoft.com/office/officeart/2005/8/layout/hierarchy3"/>
    <dgm:cxn modelId="{6A777233-505B-459D-BC11-6A505377B1DF}" type="presParOf" srcId="{D0CFD32B-7C42-4332-9402-E9B4E83BECCB}" destId="{3DA11D09-A9A5-4F74-95C2-91B54181E716}" srcOrd="2" destOrd="0" presId="urn:microsoft.com/office/officeart/2005/8/layout/hierarchy3"/>
    <dgm:cxn modelId="{B946A355-8472-4C8D-8527-636152B3E7C6}" type="presParOf" srcId="{D0CFD32B-7C42-4332-9402-E9B4E83BECCB}" destId="{BB6401CC-607D-4DE8-99BE-D8CFB65A00E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4F05BB-A384-4790-832A-0DD812B1F91E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nl-NL"/>
        </a:p>
      </dgm:t>
    </dgm:pt>
    <dgm:pt modelId="{5A6A9B18-E04A-401D-BD5E-5FEC69F853A0}">
      <dgm:prSet phldrT="[Tekst]"/>
      <dgm:spPr/>
      <dgm:t>
        <a:bodyPr/>
        <a:lstStyle/>
        <a:p>
          <a:r>
            <a:rPr lang="nl-NL" err="1" smtClean="0"/>
            <a:t>Goverment</a:t>
          </a:r>
          <a:endParaRPr lang="nl-NL"/>
        </a:p>
      </dgm:t>
    </dgm:pt>
    <dgm:pt modelId="{F307DF49-2907-488B-BD0F-6F7EB133EDD8}" type="parTrans" cxnId="{9E152D5C-3EE1-4C4F-990F-A5E80FEDE7CC}">
      <dgm:prSet/>
      <dgm:spPr/>
      <dgm:t>
        <a:bodyPr/>
        <a:lstStyle/>
        <a:p>
          <a:endParaRPr lang="nl-NL"/>
        </a:p>
      </dgm:t>
    </dgm:pt>
    <dgm:pt modelId="{242A1A4B-D2C4-484F-B1A5-17AAF1AC0228}" type="sibTrans" cxnId="{9E152D5C-3EE1-4C4F-990F-A5E80FEDE7CC}">
      <dgm:prSet/>
      <dgm:spPr/>
      <dgm:t>
        <a:bodyPr/>
        <a:lstStyle/>
        <a:p>
          <a:endParaRPr lang="nl-NL"/>
        </a:p>
      </dgm:t>
    </dgm:pt>
    <dgm:pt modelId="{7277D7C4-800A-492C-8ADF-556ADC3C9008}">
      <dgm:prSet phldrT="[Tekst]"/>
      <dgm:spPr/>
      <dgm:t>
        <a:bodyPr/>
        <a:lstStyle/>
        <a:p>
          <a:r>
            <a:rPr lang="nl-NL" smtClean="0"/>
            <a:t>1st speaker</a:t>
          </a:r>
        </a:p>
        <a:p>
          <a:r>
            <a:rPr lang="nl-NL" smtClean="0"/>
            <a:t>- </a:t>
          </a:r>
          <a:r>
            <a:rPr lang="nl-NL" err="1" smtClean="0"/>
            <a:t>Defining</a:t>
          </a:r>
          <a:r>
            <a:rPr lang="nl-NL" smtClean="0"/>
            <a:t> </a:t>
          </a:r>
          <a:r>
            <a:rPr lang="nl-NL" err="1" smtClean="0"/>
            <a:t>the</a:t>
          </a:r>
          <a:r>
            <a:rPr lang="nl-NL" smtClean="0"/>
            <a:t> motion</a:t>
          </a:r>
        </a:p>
        <a:p>
          <a:r>
            <a:rPr lang="nl-NL" smtClean="0"/>
            <a:t>- </a:t>
          </a:r>
          <a:r>
            <a:rPr lang="nl-NL" err="1" smtClean="0"/>
            <a:t>Explaining</a:t>
          </a:r>
          <a:r>
            <a:rPr lang="nl-NL" smtClean="0"/>
            <a:t> </a:t>
          </a:r>
          <a:r>
            <a:rPr lang="nl-NL" err="1" smtClean="0"/>
            <a:t>the</a:t>
          </a:r>
          <a:r>
            <a:rPr lang="nl-NL" smtClean="0"/>
            <a:t> team </a:t>
          </a:r>
          <a:r>
            <a:rPr lang="nl-NL" err="1" smtClean="0"/>
            <a:t>lines</a:t>
          </a:r>
          <a:r>
            <a:rPr lang="nl-NL" smtClean="0"/>
            <a:t> </a:t>
          </a:r>
          <a:r>
            <a:rPr lang="nl-NL" err="1" smtClean="0"/>
            <a:t>and</a:t>
          </a:r>
          <a:r>
            <a:rPr lang="nl-NL" smtClean="0"/>
            <a:t> </a:t>
          </a:r>
          <a:r>
            <a:rPr lang="nl-NL" err="1" smtClean="0"/>
            <a:t>main</a:t>
          </a:r>
          <a:r>
            <a:rPr lang="nl-NL" smtClean="0"/>
            <a:t> </a:t>
          </a:r>
          <a:r>
            <a:rPr lang="nl-NL" err="1" smtClean="0"/>
            <a:t>arguments</a:t>
          </a:r>
          <a:r>
            <a:rPr lang="nl-NL" smtClean="0"/>
            <a:t>  </a:t>
          </a:r>
          <a:endParaRPr lang="nl-NL"/>
        </a:p>
      </dgm:t>
    </dgm:pt>
    <dgm:pt modelId="{920423F8-53A8-417E-AF47-CB795F093D68}" type="parTrans" cxnId="{68261611-80E2-4495-96E9-D11FD9ABF62A}">
      <dgm:prSet/>
      <dgm:spPr/>
      <dgm:t>
        <a:bodyPr/>
        <a:lstStyle/>
        <a:p>
          <a:endParaRPr lang="nl-NL"/>
        </a:p>
      </dgm:t>
    </dgm:pt>
    <dgm:pt modelId="{23883478-786B-4183-A8EF-A095DA3F2489}" type="sibTrans" cxnId="{68261611-80E2-4495-96E9-D11FD9ABF62A}">
      <dgm:prSet/>
      <dgm:spPr/>
      <dgm:t>
        <a:bodyPr/>
        <a:lstStyle/>
        <a:p>
          <a:endParaRPr lang="nl-NL"/>
        </a:p>
      </dgm:t>
    </dgm:pt>
    <dgm:pt modelId="{15C9FB95-19B7-433D-A314-A598A455D28E}">
      <dgm:prSet phldrT="[Tekst]"/>
      <dgm:spPr/>
      <dgm:t>
        <a:bodyPr/>
        <a:lstStyle/>
        <a:p>
          <a:r>
            <a:rPr lang="nl-NL" smtClean="0"/>
            <a:t>2nd speaker</a:t>
          </a:r>
        </a:p>
        <a:p>
          <a:r>
            <a:rPr lang="nl-NL" smtClean="0"/>
            <a:t>- </a:t>
          </a:r>
          <a:r>
            <a:rPr lang="nl-NL" err="1" smtClean="0"/>
            <a:t>Giving</a:t>
          </a:r>
          <a:r>
            <a:rPr lang="nl-NL" smtClean="0"/>
            <a:t> </a:t>
          </a:r>
          <a:r>
            <a:rPr lang="nl-NL" err="1" smtClean="0"/>
            <a:t>rebuttals</a:t>
          </a:r>
          <a:endParaRPr lang="nl-NL" smtClean="0"/>
        </a:p>
        <a:p>
          <a:r>
            <a:rPr lang="nl-NL" smtClean="0"/>
            <a:t>- </a:t>
          </a:r>
          <a:r>
            <a:rPr lang="nl-NL" err="1" smtClean="0"/>
            <a:t>Explaining</a:t>
          </a:r>
          <a:r>
            <a:rPr lang="nl-NL" smtClean="0"/>
            <a:t> team </a:t>
          </a:r>
          <a:r>
            <a:rPr lang="nl-NL" err="1" smtClean="0"/>
            <a:t>arguments</a:t>
          </a:r>
          <a:r>
            <a:rPr lang="nl-NL" smtClean="0"/>
            <a:t> </a:t>
          </a:r>
          <a:endParaRPr lang="nl-NL"/>
        </a:p>
      </dgm:t>
    </dgm:pt>
    <dgm:pt modelId="{FFF78680-03C1-435B-A5FF-4278F1DDA8E3}" type="parTrans" cxnId="{931A6914-473B-46E4-990F-B86BFEB7FA1B}">
      <dgm:prSet/>
      <dgm:spPr/>
      <dgm:t>
        <a:bodyPr/>
        <a:lstStyle/>
        <a:p>
          <a:endParaRPr lang="nl-NL"/>
        </a:p>
      </dgm:t>
    </dgm:pt>
    <dgm:pt modelId="{97E63353-D3D4-42A5-ABAA-72CF594DDF2E}" type="sibTrans" cxnId="{931A6914-473B-46E4-990F-B86BFEB7FA1B}">
      <dgm:prSet/>
      <dgm:spPr/>
      <dgm:t>
        <a:bodyPr/>
        <a:lstStyle/>
        <a:p>
          <a:endParaRPr lang="nl-NL"/>
        </a:p>
      </dgm:t>
    </dgm:pt>
    <dgm:pt modelId="{A3DD5836-74BB-461D-BF0C-C39AC49BD65B}">
      <dgm:prSet phldrT="[Tekst]"/>
      <dgm:spPr/>
      <dgm:t>
        <a:bodyPr/>
        <a:lstStyle/>
        <a:p>
          <a:r>
            <a:rPr lang="nl-NL" smtClean="0"/>
            <a:t>3rd speaker</a:t>
          </a:r>
        </a:p>
        <a:p>
          <a:r>
            <a:rPr lang="nl-NL" smtClean="0"/>
            <a:t>- </a:t>
          </a:r>
          <a:r>
            <a:rPr lang="nl-NL" err="1" smtClean="0"/>
            <a:t>Giving</a:t>
          </a:r>
          <a:r>
            <a:rPr lang="nl-NL" smtClean="0"/>
            <a:t> </a:t>
          </a:r>
          <a:r>
            <a:rPr lang="nl-NL" err="1" smtClean="0"/>
            <a:t>rebuttals</a:t>
          </a:r>
          <a:endParaRPr lang="nl-NL" smtClean="0"/>
        </a:p>
        <a:p>
          <a:r>
            <a:rPr lang="nl-NL" smtClean="0"/>
            <a:t>- Is </a:t>
          </a:r>
          <a:r>
            <a:rPr lang="nl-NL" err="1" smtClean="0"/>
            <a:t>not</a:t>
          </a:r>
          <a:r>
            <a:rPr lang="nl-NL" smtClean="0"/>
            <a:t> </a:t>
          </a:r>
          <a:r>
            <a:rPr lang="nl-NL" err="1" smtClean="0"/>
            <a:t>allowed</a:t>
          </a:r>
          <a:r>
            <a:rPr lang="nl-NL" smtClean="0"/>
            <a:t> </a:t>
          </a:r>
          <a:r>
            <a:rPr lang="nl-NL" err="1" smtClean="0"/>
            <a:t>to</a:t>
          </a:r>
          <a:r>
            <a:rPr lang="nl-NL" smtClean="0"/>
            <a:t> </a:t>
          </a:r>
          <a:r>
            <a:rPr lang="nl-NL" err="1" smtClean="0"/>
            <a:t>bring</a:t>
          </a:r>
          <a:r>
            <a:rPr lang="nl-NL" smtClean="0"/>
            <a:t> a new argument  </a:t>
          </a:r>
          <a:endParaRPr lang="nl-NL"/>
        </a:p>
      </dgm:t>
    </dgm:pt>
    <dgm:pt modelId="{D6802D6F-8F1F-4284-802E-4BE380BAD0E2}" type="parTrans" cxnId="{8254323A-4A73-4D36-B079-914998A56C8D}">
      <dgm:prSet/>
      <dgm:spPr/>
      <dgm:t>
        <a:bodyPr/>
        <a:lstStyle/>
        <a:p>
          <a:endParaRPr lang="nl-NL"/>
        </a:p>
      </dgm:t>
    </dgm:pt>
    <dgm:pt modelId="{C5EF74A8-1022-4950-A6B4-D69395BA66AA}" type="sibTrans" cxnId="{8254323A-4A73-4D36-B079-914998A56C8D}">
      <dgm:prSet/>
      <dgm:spPr/>
      <dgm:t>
        <a:bodyPr/>
        <a:lstStyle/>
        <a:p>
          <a:endParaRPr lang="nl-NL"/>
        </a:p>
      </dgm:t>
    </dgm:pt>
    <dgm:pt modelId="{15CC3FE1-C253-465A-98F6-28EFA448A238}" type="pres">
      <dgm:prSet presAssocID="{DA4F05BB-A384-4790-832A-0DD812B1F91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29239D21-BD18-44F7-AC2D-5A69DA54B3A4}" type="pres">
      <dgm:prSet presAssocID="{5A6A9B18-E04A-401D-BD5E-5FEC69F853A0}" presName="root1" presStyleCnt="0"/>
      <dgm:spPr/>
      <dgm:t>
        <a:bodyPr/>
        <a:lstStyle/>
        <a:p>
          <a:endParaRPr lang="nl-NL"/>
        </a:p>
      </dgm:t>
    </dgm:pt>
    <dgm:pt modelId="{E3E77640-FA44-43D2-B6F6-E708DCBF8BBD}" type="pres">
      <dgm:prSet presAssocID="{5A6A9B18-E04A-401D-BD5E-5FEC69F853A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8C793A75-3032-43E0-BF5C-6BE3E7C7DD01}" type="pres">
      <dgm:prSet presAssocID="{5A6A9B18-E04A-401D-BD5E-5FEC69F853A0}" presName="level2hierChild" presStyleCnt="0"/>
      <dgm:spPr/>
      <dgm:t>
        <a:bodyPr/>
        <a:lstStyle/>
        <a:p>
          <a:endParaRPr lang="nl-NL"/>
        </a:p>
      </dgm:t>
    </dgm:pt>
    <dgm:pt modelId="{0E8D69B6-6A07-4B17-8486-CC9FB521C74F}" type="pres">
      <dgm:prSet presAssocID="{920423F8-53A8-417E-AF47-CB795F093D68}" presName="conn2-1" presStyleLbl="parChTrans1D2" presStyleIdx="0" presStyleCnt="3"/>
      <dgm:spPr/>
      <dgm:t>
        <a:bodyPr/>
        <a:lstStyle/>
        <a:p>
          <a:endParaRPr lang="nl-NL"/>
        </a:p>
      </dgm:t>
    </dgm:pt>
    <dgm:pt modelId="{B95C3EF8-5433-4045-A55A-D6EDE4755D36}" type="pres">
      <dgm:prSet presAssocID="{920423F8-53A8-417E-AF47-CB795F093D68}" presName="connTx" presStyleLbl="parChTrans1D2" presStyleIdx="0" presStyleCnt="3"/>
      <dgm:spPr/>
      <dgm:t>
        <a:bodyPr/>
        <a:lstStyle/>
        <a:p>
          <a:endParaRPr lang="nl-NL"/>
        </a:p>
      </dgm:t>
    </dgm:pt>
    <dgm:pt modelId="{64D974DD-C58C-4C3E-87E1-70986B609D6C}" type="pres">
      <dgm:prSet presAssocID="{7277D7C4-800A-492C-8ADF-556ADC3C9008}" presName="root2" presStyleCnt="0"/>
      <dgm:spPr/>
      <dgm:t>
        <a:bodyPr/>
        <a:lstStyle/>
        <a:p>
          <a:endParaRPr lang="nl-NL"/>
        </a:p>
      </dgm:t>
    </dgm:pt>
    <dgm:pt modelId="{B1650A65-7538-4340-942A-7BB7F0AD2370}" type="pres">
      <dgm:prSet presAssocID="{7277D7C4-800A-492C-8ADF-556ADC3C900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7A8B336-B7A0-4ED9-A65D-9029283F6597}" type="pres">
      <dgm:prSet presAssocID="{7277D7C4-800A-492C-8ADF-556ADC3C9008}" presName="level3hierChild" presStyleCnt="0"/>
      <dgm:spPr/>
      <dgm:t>
        <a:bodyPr/>
        <a:lstStyle/>
        <a:p>
          <a:endParaRPr lang="nl-NL"/>
        </a:p>
      </dgm:t>
    </dgm:pt>
    <dgm:pt modelId="{B82DE819-4F08-4B67-83F8-5C0B479DEAEF}" type="pres">
      <dgm:prSet presAssocID="{FFF78680-03C1-435B-A5FF-4278F1DDA8E3}" presName="conn2-1" presStyleLbl="parChTrans1D2" presStyleIdx="1" presStyleCnt="3"/>
      <dgm:spPr/>
      <dgm:t>
        <a:bodyPr/>
        <a:lstStyle/>
        <a:p>
          <a:endParaRPr lang="nl-NL"/>
        </a:p>
      </dgm:t>
    </dgm:pt>
    <dgm:pt modelId="{DC1D6954-F426-4251-9DB0-60FADB1BFD28}" type="pres">
      <dgm:prSet presAssocID="{FFF78680-03C1-435B-A5FF-4278F1DDA8E3}" presName="connTx" presStyleLbl="parChTrans1D2" presStyleIdx="1" presStyleCnt="3"/>
      <dgm:spPr/>
      <dgm:t>
        <a:bodyPr/>
        <a:lstStyle/>
        <a:p>
          <a:endParaRPr lang="nl-NL"/>
        </a:p>
      </dgm:t>
    </dgm:pt>
    <dgm:pt modelId="{10617382-CB6C-4F1A-8A70-78AE69E88A15}" type="pres">
      <dgm:prSet presAssocID="{15C9FB95-19B7-433D-A314-A598A455D28E}" presName="root2" presStyleCnt="0"/>
      <dgm:spPr/>
      <dgm:t>
        <a:bodyPr/>
        <a:lstStyle/>
        <a:p>
          <a:endParaRPr lang="nl-NL"/>
        </a:p>
      </dgm:t>
    </dgm:pt>
    <dgm:pt modelId="{F0B07D23-62B5-412A-9BFB-506207E8E3CA}" type="pres">
      <dgm:prSet presAssocID="{15C9FB95-19B7-433D-A314-A598A455D28E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2712759-1F0A-46AE-93C0-ADCCDF3F0568}" type="pres">
      <dgm:prSet presAssocID="{15C9FB95-19B7-433D-A314-A598A455D28E}" presName="level3hierChild" presStyleCnt="0"/>
      <dgm:spPr/>
      <dgm:t>
        <a:bodyPr/>
        <a:lstStyle/>
        <a:p>
          <a:endParaRPr lang="nl-NL"/>
        </a:p>
      </dgm:t>
    </dgm:pt>
    <dgm:pt modelId="{C8F6D115-6A61-4CC8-8A52-E43B4DC8799A}" type="pres">
      <dgm:prSet presAssocID="{D6802D6F-8F1F-4284-802E-4BE380BAD0E2}" presName="conn2-1" presStyleLbl="parChTrans1D2" presStyleIdx="2" presStyleCnt="3"/>
      <dgm:spPr/>
      <dgm:t>
        <a:bodyPr/>
        <a:lstStyle/>
        <a:p>
          <a:endParaRPr lang="nl-NL"/>
        </a:p>
      </dgm:t>
    </dgm:pt>
    <dgm:pt modelId="{F25301BC-12DD-4DAE-9BFC-EED691D3B7B7}" type="pres">
      <dgm:prSet presAssocID="{D6802D6F-8F1F-4284-802E-4BE380BAD0E2}" presName="connTx" presStyleLbl="parChTrans1D2" presStyleIdx="2" presStyleCnt="3"/>
      <dgm:spPr/>
      <dgm:t>
        <a:bodyPr/>
        <a:lstStyle/>
        <a:p>
          <a:endParaRPr lang="nl-NL"/>
        </a:p>
      </dgm:t>
    </dgm:pt>
    <dgm:pt modelId="{2A665ACF-32CC-49B2-85CE-698E73C2ADA0}" type="pres">
      <dgm:prSet presAssocID="{A3DD5836-74BB-461D-BF0C-C39AC49BD65B}" presName="root2" presStyleCnt="0"/>
      <dgm:spPr/>
      <dgm:t>
        <a:bodyPr/>
        <a:lstStyle/>
        <a:p>
          <a:endParaRPr lang="nl-NL"/>
        </a:p>
      </dgm:t>
    </dgm:pt>
    <dgm:pt modelId="{48595E0F-317F-4280-A4ED-259D8B6498E2}" type="pres">
      <dgm:prSet presAssocID="{A3DD5836-74BB-461D-BF0C-C39AC49BD65B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77767CC-B6D1-4791-8F0E-4F050A03D738}" type="pres">
      <dgm:prSet presAssocID="{A3DD5836-74BB-461D-BF0C-C39AC49BD65B}" presName="level3hierChild" presStyleCnt="0"/>
      <dgm:spPr/>
      <dgm:t>
        <a:bodyPr/>
        <a:lstStyle/>
        <a:p>
          <a:endParaRPr lang="nl-NL"/>
        </a:p>
      </dgm:t>
    </dgm:pt>
  </dgm:ptLst>
  <dgm:cxnLst>
    <dgm:cxn modelId="{6BB75D3C-1E25-4C74-804B-94D1260F5210}" type="presOf" srcId="{920423F8-53A8-417E-AF47-CB795F093D68}" destId="{B95C3EF8-5433-4045-A55A-D6EDE4755D36}" srcOrd="1" destOrd="0" presId="urn:microsoft.com/office/officeart/2008/layout/HorizontalMultiLevelHierarchy"/>
    <dgm:cxn modelId="{BBC943C0-4F6B-46FC-AF7A-C3B42D0B442D}" type="presOf" srcId="{7277D7C4-800A-492C-8ADF-556ADC3C9008}" destId="{B1650A65-7538-4340-942A-7BB7F0AD2370}" srcOrd="0" destOrd="0" presId="urn:microsoft.com/office/officeart/2008/layout/HorizontalMultiLevelHierarchy"/>
    <dgm:cxn modelId="{812BD32F-1C36-4C10-9EF3-0696C5295E57}" type="presOf" srcId="{DA4F05BB-A384-4790-832A-0DD812B1F91E}" destId="{15CC3FE1-C253-465A-98F6-28EFA448A238}" srcOrd="0" destOrd="0" presId="urn:microsoft.com/office/officeart/2008/layout/HorizontalMultiLevelHierarchy"/>
    <dgm:cxn modelId="{CF50A1FB-C20F-4027-A70D-CF167C56AA98}" type="presOf" srcId="{920423F8-53A8-417E-AF47-CB795F093D68}" destId="{0E8D69B6-6A07-4B17-8486-CC9FB521C74F}" srcOrd="0" destOrd="0" presId="urn:microsoft.com/office/officeart/2008/layout/HorizontalMultiLevelHierarchy"/>
    <dgm:cxn modelId="{9B60899D-A44D-442E-8F52-430363CD3D25}" type="presOf" srcId="{D6802D6F-8F1F-4284-802E-4BE380BAD0E2}" destId="{F25301BC-12DD-4DAE-9BFC-EED691D3B7B7}" srcOrd="1" destOrd="0" presId="urn:microsoft.com/office/officeart/2008/layout/HorizontalMultiLevelHierarchy"/>
    <dgm:cxn modelId="{63263678-A5D5-497F-A4D2-6530D56E459C}" type="presOf" srcId="{D6802D6F-8F1F-4284-802E-4BE380BAD0E2}" destId="{C8F6D115-6A61-4CC8-8A52-E43B4DC8799A}" srcOrd="0" destOrd="0" presId="urn:microsoft.com/office/officeart/2008/layout/HorizontalMultiLevelHierarchy"/>
    <dgm:cxn modelId="{A2FBF346-F596-4318-AF0C-EE626CC8439E}" type="presOf" srcId="{15C9FB95-19B7-433D-A314-A598A455D28E}" destId="{F0B07D23-62B5-412A-9BFB-506207E8E3CA}" srcOrd="0" destOrd="0" presId="urn:microsoft.com/office/officeart/2008/layout/HorizontalMultiLevelHierarchy"/>
    <dgm:cxn modelId="{68261611-80E2-4495-96E9-D11FD9ABF62A}" srcId="{5A6A9B18-E04A-401D-BD5E-5FEC69F853A0}" destId="{7277D7C4-800A-492C-8ADF-556ADC3C9008}" srcOrd="0" destOrd="0" parTransId="{920423F8-53A8-417E-AF47-CB795F093D68}" sibTransId="{23883478-786B-4183-A8EF-A095DA3F2489}"/>
    <dgm:cxn modelId="{9E152D5C-3EE1-4C4F-990F-A5E80FEDE7CC}" srcId="{DA4F05BB-A384-4790-832A-0DD812B1F91E}" destId="{5A6A9B18-E04A-401D-BD5E-5FEC69F853A0}" srcOrd="0" destOrd="0" parTransId="{F307DF49-2907-488B-BD0F-6F7EB133EDD8}" sibTransId="{242A1A4B-D2C4-484F-B1A5-17AAF1AC0228}"/>
    <dgm:cxn modelId="{929D2A5D-150A-4F92-8098-0013DF837346}" type="presOf" srcId="{A3DD5836-74BB-461D-BF0C-C39AC49BD65B}" destId="{48595E0F-317F-4280-A4ED-259D8B6498E2}" srcOrd="0" destOrd="0" presId="urn:microsoft.com/office/officeart/2008/layout/HorizontalMultiLevelHierarchy"/>
    <dgm:cxn modelId="{E1062C56-5A49-4A85-82EF-83D9CD04F4C3}" type="presOf" srcId="{5A6A9B18-E04A-401D-BD5E-5FEC69F853A0}" destId="{E3E77640-FA44-43D2-B6F6-E708DCBF8BBD}" srcOrd="0" destOrd="0" presId="urn:microsoft.com/office/officeart/2008/layout/HorizontalMultiLevelHierarchy"/>
    <dgm:cxn modelId="{8254323A-4A73-4D36-B079-914998A56C8D}" srcId="{5A6A9B18-E04A-401D-BD5E-5FEC69F853A0}" destId="{A3DD5836-74BB-461D-BF0C-C39AC49BD65B}" srcOrd="2" destOrd="0" parTransId="{D6802D6F-8F1F-4284-802E-4BE380BAD0E2}" sibTransId="{C5EF74A8-1022-4950-A6B4-D69395BA66AA}"/>
    <dgm:cxn modelId="{931A6914-473B-46E4-990F-B86BFEB7FA1B}" srcId="{5A6A9B18-E04A-401D-BD5E-5FEC69F853A0}" destId="{15C9FB95-19B7-433D-A314-A598A455D28E}" srcOrd="1" destOrd="0" parTransId="{FFF78680-03C1-435B-A5FF-4278F1DDA8E3}" sibTransId="{97E63353-D3D4-42A5-ABAA-72CF594DDF2E}"/>
    <dgm:cxn modelId="{3697D216-D13E-41E2-BD85-34B8493B19F0}" type="presOf" srcId="{FFF78680-03C1-435B-A5FF-4278F1DDA8E3}" destId="{DC1D6954-F426-4251-9DB0-60FADB1BFD28}" srcOrd="1" destOrd="0" presId="urn:microsoft.com/office/officeart/2008/layout/HorizontalMultiLevelHierarchy"/>
    <dgm:cxn modelId="{1476BF3F-CF57-43CC-BB59-1890C4C86983}" type="presOf" srcId="{FFF78680-03C1-435B-A5FF-4278F1DDA8E3}" destId="{B82DE819-4F08-4B67-83F8-5C0B479DEAEF}" srcOrd="0" destOrd="0" presId="urn:microsoft.com/office/officeart/2008/layout/HorizontalMultiLevelHierarchy"/>
    <dgm:cxn modelId="{AD2E914C-BC65-45C5-8C7B-F82527EA015D}" type="presParOf" srcId="{15CC3FE1-C253-465A-98F6-28EFA448A238}" destId="{29239D21-BD18-44F7-AC2D-5A69DA54B3A4}" srcOrd="0" destOrd="0" presId="urn:microsoft.com/office/officeart/2008/layout/HorizontalMultiLevelHierarchy"/>
    <dgm:cxn modelId="{6F822E1C-9B4C-42D6-B5DD-87E5DFCD9B2E}" type="presParOf" srcId="{29239D21-BD18-44F7-AC2D-5A69DA54B3A4}" destId="{E3E77640-FA44-43D2-B6F6-E708DCBF8BBD}" srcOrd="0" destOrd="0" presId="urn:microsoft.com/office/officeart/2008/layout/HorizontalMultiLevelHierarchy"/>
    <dgm:cxn modelId="{52967EAF-315B-45C1-A87D-CCEB345549C9}" type="presParOf" srcId="{29239D21-BD18-44F7-AC2D-5A69DA54B3A4}" destId="{8C793A75-3032-43E0-BF5C-6BE3E7C7DD01}" srcOrd="1" destOrd="0" presId="urn:microsoft.com/office/officeart/2008/layout/HorizontalMultiLevelHierarchy"/>
    <dgm:cxn modelId="{C0AFCC53-D7DC-4C87-8EBE-EAC94A452E5E}" type="presParOf" srcId="{8C793A75-3032-43E0-BF5C-6BE3E7C7DD01}" destId="{0E8D69B6-6A07-4B17-8486-CC9FB521C74F}" srcOrd="0" destOrd="0" presId="urn:microsoft.com/office/officeart/2008/layout/HorizontalMultiLevelHierarchy"/>
    <dgm:cxn modelId="{8B7A8DA4-E955-443E-8EB5-1F2C77882CBC}" type="presParOf" srcId="{0E8D69B6-6A07-4B17-8486-CC9FB521C74F}" destId="{B95C3EF8-5433-4045-A55A-D6EDE4755D36}" srcOrd="0" destOrd="0" presId="urn:microsoft.com/office/officeart/2008/layout/HorizontalMultiLevelHierarchy"/>
    <dgm:cxn modelId="{7DEB8F3A-3FC2-43E2-8226-61B712E58FBD}" type="presParOf" srcId="{8C793A75-3032-43E0-BF5C-6BE3E7C7DD01}" destId="{64D974DD-C58C-4C3E-87E1-70986B609D6C}" srcOrd="1" destOrd="0" presId="urn:microsoft.com/office/officeart/2008/layout/HorizontalMultiLevelHierarchy"/>
    <dgm:cxn modelId="{F2B3B90B-437E-4E77-ADAB-C399866FC861}" type="presParOf" srcId="{64D974DD-C58C-4C3E-87E1-70986B609D6C}" destId="{B1650A65-7538-4340-942A-7BB7F0AD2370}" srcOrd="0" destOrd="0" presId="urn:microsoft.com/office/officeart/2008/layout/HorizontalMultiLevelHierarchy"/>
    <dgm:cxn modelId="{56F6294C-BA67-4349-B2CA-CF4F213CBE29}" type="presParOf" srcId="{64D974DD-C58C-4C3E-87E1-70986B609D6C}" destId="{77A8B336-B7A0-4ED9-A65D-9029283F6597}" srcOrd="1" destOrd="0" presId="urn:microsoft.com/office/officeart/2008/layout/HorizontalMultiLevelHierarchy"/>
    <dgm:cxn modelId="{2810AA2C-253D-4773-9647-8E44AA9FB204}" type="presParOf" srcId="{8C793A75-3032-43E0-BF5C-6BE3E7C7DD01}" destId="{B82DE819-4F08-4B67-83F8-5C0B479DEAEF}" srcOrd="2" destOrd="0" presId="urn:microsoft.com/office/officeart/2008/layout/HorizontalMultiLevelHierarchy"/>
    <dgm:cxn modelId="{9BC3B702-11ED-42C6-847D-D034DB83C790}" type="presParOf" srcId="{B82DE819-4F08-4B67-83F8-5C0B479DEAEF}" destId="{DC1D6954-F426-4251-9DB0-60FADB1BFD28}" srcOrd="0" destOrd="0" presId="urn:microsoft.com/office/officeart/2008/layout/HorizontalMultiLevelHierarchy"/>
    <dgm:cxn modelId="{5042543E-08E4-4977-948A-29CB76277D13}" type="presParOf" srcId="{8C793A75-3032-43E0-BF5C-6BE3E7C7DD01}" destId="{10617382-CB6C-4F1A-8A70-78AE69E88A15}" srcOrd="3" destOrd="0" presId="urn:microsoft.com/office/officeart/2008/layout/HorizontalMultiLevelHierarchy"/>
    <dgm:cxn modelId="{AEA1E1E6-E132-404D-B5DC-EF3911BE44B9}" type="presParOf" srcId="{10617382-CB6C-4F1A-8A70-78AE69E88A15}" destId="{F0B07D23-62B5-412A-9BFB-506207E8E3CA}" srcOrd="0" destOrd="0" presId="urn:microsoft.com/office/officeart/2008/layout/HorizontalMultiLevelHierarchy"/>
    <dgm:cxn modelId="{7E120702-436A-4860-93B1-F10A614D429E}" type="presParOf" srcId="{10617382-CB6C-4F1A-8A70-78AE69E88A15}" destId="{72712759-1F0A-46AE-93C0-ADCCDF3F0568}" srcOrd="1" destOrd="0" presId="urn:microsoft.com/office/officeart/2008/layout/HorizontalMultiLevelHierarchy"/>
    <dgm:cxn modelId="{C4EAD145-3C92-40AF-8F77-104306601BA0}" type="presParOf" srcId="{8C793A75-3032-43E0-BF5C-6BE3E7C7DD01}" destId="{C8F6D115-6A61-4CC8-8A52-E43B4DC8799A}" srcOrd="4" destOrd="0" presId="urn:microsoft.com/office/officeart/2008/layout/HorizontalMultiLevelHierarchy"/>
    <dgm:cxn modelId="{7342B092-C100-4602-B4D8-887F94C56146}" type="presParOf" srcId="{C8F6D115-6A61-4CC8-8A52-E43B4DC8799A}" destId="{F25301BC-12DD-4DAE-9BFC-EED691D3B7B7}" srcOrd="0" destOrd="0" presId="urn:microsoft.com/office/officeart/2008/layout/HorizontalMultiLevelHierarchy"/>
    <dgm:cxn modelId="{365441BB-0D2F-4280-A693-6DBBAAACF776}" type="presParOf" srcId="{8C793A75-3032-43E0-BF5C-6BE3E7C7DD01}" destId="{2A665ACF-32CC-49B2-85CE-698E73C2ADA0}" srcOrd="5" destOrd="0" presId="urn:microsoft.com/office/officeart/2008/layout/HorizontalMultiLevelHierarchy"/>
    <dgm:cxn modelId="{6598A4B0-CFB5-4362-97A1-C99609692CC1}" type="presParOf" srcId="{2A665ACF-32CC-49B2-85CE-698E73C2ADA0}" destId="{48595E0F-317F-4280-A4ED-259D8B6498E2}" srcOrd="0" destOrd="0" presId="urn:microsoft.com/office/officeart/2008/layout/HorizontalMultiLevelHierarchy"/>
    <dgm:cxn modelId="{682EFE3B-7A81-4F93-A020-B50262ED0CF9}" type="presParOf" srcId="{2A665ACF-32CC-49B2-85CE-698E73C2ADA0}" destId="{177767CC-B6D1-4791-8F0E-4F050A03D73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E4E8B0-CC17-4789-933A-B69C33D4DF8F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nl-NL"/>
        </a:p>
      </dgm:t>
    </dgm:pt>
    <dgm:pt modelId="{22609CC0-B1C6-4CFD-BB18-3E45A0E6B2CE}">
      <dgm:prSet phldrT="[Tekst]"/>
      <dgm:spPr/>
      <dgm:t>
        <a:bodyPr/>
        <a:lstStyle/>
        <a:p>
          <a:r>
            <a:rPr lang="nl-NL" err="1" smtClean="0"/>
            <a:t>Opposition</a:t>
          </a:r>
          <a:r>
            <a:rPr lang="nl-NL" smtClean="0"/>
            <a:t> </a:t>
          </a:r>
          <a:endParaRPr lang="nl-NL"/>
        </a:p>
      </dgm:t>
    </dgm:pt>
    <dgm:pt modelId="{D3FD08A5-F697-44F1-B41E-C8327C8CB997}" type="parTrans" cxnId="{D3C5E6CE-5B4A-41DD-B80D-267A7F040A21}">
      <dgm:prSet/>
      <dgm:spPr/>
      <dgm:t>
        <a:bodyPr/>
        <a:lstStyle/>
        <a:p>
          <a:endParaRPr lang="nl-NL"/>
        </a:p>
      </dgm:t>
    </dgm:pt>
    <dgm:pt modelId="{7562A27D-590B-459E-B23E-6161D9EAE313}" type="sibTrans" cxnId="{D3C5E6CE-5B4A-41DD-B80D-267A7F040A21}">
      <dgm:prSet/>
      <dgm:spPr/>
      <dgm:t>
        <a:bodyPr/>
        <a:lstStyle/>
        <a:p>
          <a:endParaRPr lang="nl-NL"/>
        </a:p>
      </dgm:t>
    </dgm:pt>
    <dgm:pt modelId="{5A8AEC5E-3297-45F1-A0E2-080F201A0B69}">
      <dgm:prSet phldrT="[Tekst]"/>
      <dgm:spPr/>
      <dgm:t>
        <a:bodyPr/>
        <a:lstStyle/>
        <a:p>
          <a:r>
            <a:rPr lang="nl-NL" smtClean="0"/>
            <a:t>1st speaker </a:t>
          </a:r>
        </a:p>
        <a:p>
          <a:r>
            <a:rPr lang="nl-NL" smtClean="0"/>
            <a:t>- </a:t>
          </a:r>
          <a:r>
            <a:rPr lang="nl-NL" err="1" smtClean="0"/>
            <a:t>Giving</a:t>
          </a:r>
          <a:r>
            <a:rPr lang="nl-NL" smtClean="0"/>
            <a:t> </a:t>
          </a:r>
          <a:r>
            <a:rPr lang="nl-NL" err="1" smtClean="0"/>
            <a:t>rebuttals</a:t>
          </a:r>
          <a:r>
            <a:rPr lang="nl-NL" smtClean="0"/>
            <a:t> </a:t>
          </a:r>
        </a:p>
        <a:p>
          <a:r>
            <a:rPr lang="nl-NL" smtClean="0"/>
            <a:t>- </a:t>
          </a:r>
          <a:r>
            <a:rPr lang="nl-NL" err="1" smtClean="0"/>
            <a:t>Explaining</a:t>
          </a:r>
          <a:r>
            <a:rPr lang="nl-NL" smtClean="0"/>
            <a:t> </a:t>
          </a:r>
          <a:r>
            <a:rPr lang="nl-NL" err="1" smtClean="0"/>
            <a:t>the</a:t>
          </a:r>
          <a:r>
            <a:rPr lang="nl-NL" smtClean="0"/>
            <a:t> team </a:t>
          </a:r>
          <a:r>
            <a:rPr lang="nl-NL" err="1" smtClean="0"/>
            <a:t>lines</a:t>
          </a:r>
          <a:r>
            <a:rPr lang="nl-NL" smtClean="0"/>
            <a:t> </a:t>
          </a:r>
          <a:r>
            <a:rPr lang="nl-NL" err="1" smtClean="0"/>
            <a:t>and</a:t>
          </a:r>
          <a:r>
            <a:rPr lang="nl-NL" smtClean="0"/>
            <a:t> </a:t>
          </a:r>
          <a:r>
            <a:rPr lang="nl-NL" err="1" smtClean="0"/>
            <a:t>main</a:t>
          </a:r>
          <a:r>
            <a:rPr lang="nl-NL" smtClean="0"/>
            <a:t> </a:t>
          </a:r>
          <a:r>
            <a:rPr lang="nl-NL" err="1" smtClean="0"/>
            <a:t>arguments</a:t>
          </a:r>
          <a:r>
            <a:rPr lang="nl-NL" smtClean="0"/>
            <a:t> </a:t>
          </a:r>
          <a:endParaRPr lang="nl-NL"/>
        </a:p>
      </dgm:t>
    </dgm:pt>
    <dgm:pt modelId="{D38F3C53-B403-40BE-B33E-357D43961379}" type="parTrans" cxnId="{7F8B1BC0-4B06-4646-8224-FEA691B650F0}">
      <dgm:prSet/>
      <dgm:spPr/>
      <dgm:t>
        <a:bodyPr/>
        <a:lstStyle/>
        <a:p>
          <a:endParaRPr lang="nl-NL"/>
        </a:p>
      </dgm:t>
    </dgm:pt>
    <dgm:pt modelId="{7F3378E3-9CFA-4ACE-BB07-E5E223369013}" type="sibTrans" cxnId="{7F8B1BC0-4B06-4646-8224-FEA691B650F0}">
      <dgm:prSet/>
      <dgm:spPr/>
      <dgm:t>
        <a:bodyPr/>
        <a:lstStyle/>
        <a:p>
          <a:endParaRPr lang="nl-NL"/>
        </a:p>
      </dgm:t>
    </dgm:pt>
    <dgm:pt modelId="{00739027-C978-4476-8E03-68F0210DA8E3}">
      <dgm:prSet phldrT="[Tekst]"/>
      <dgm:spPr/>
      <dgm:t>
        <a:bodyPr/>
        <a:lstStyle/>
        <a:p>
          <a:r>
            <a:rPr lang="nl-NL" smtClean="0"/>
            <a:t>2nd speaker </a:t>
          </a:r>
        </a:p>
        <a:p>
          <a:r>
            <a:rPr lang="nl-NL" smtClean="0"/>
            <a:t>- </a:t>
          </a:r>
          <a:r>
            <a:rPr lang="nl-NL" err="1" smtClean="0"/>
            <a:t>Giving</a:t>
          </a:r>
          <a:r>
            <a:rPr lang="nl-NL" smtClean="0"/>
            <a:t> </a:t>
          </a:r>
          <a:r>
            <a:rPr lang="nl-NL" err="1" smtClean="0"/>
            <a:t>rebuttals</a:t>
          </a:r>
          <a:endParaRPr lang="nl-NL" smtClean="0"/>
        </a:p>
        <a:p>
          <a:r>
            <a:rPr lang="nl-NL" smtClean="0"/>
            <a:t>- </a:t>
          </a:r>
          <a:r>
            <a:rPr lang="nl-NL" err="1" smtClean="0"/>
            <a:t>Explaining</a:t>
          </a:r>
          <a:r>
            <a:rPr lang="nl-NL" smtClean="0"/>
            <a:t> team </a:t>
          </a:r>
          <a:r>
            <a:rPr lang="nl-NL" err="1" smtClean="0"/>
            <a:t>arguments</a:t>
          </a:r>
          <a:r>
            <a:rPr lang="nl-NL" smtClean="0"/>
            <a:t> </a:t>
          </a:r>
          <a:endParaRPr lang="nl-NL"/>
        </a:p>
      </dgm:t>
    </dgm:pt>
    <dgm:pt modelId="{E02ED47C-DF58-45BF-981D-FA6CFCE4517C}" type="parTrans" cxnId="{D1623FBE-D5E0-4120-B563-1B251AE6E109}">
      <dgm:prSet/>
      <dgm:spPr/>
      <dgm:t>
        <a:bodyPr/>
        <a:lstStyle/>
        <a:p>
          <a:endParaRPr lang="nl-NL"/>
        </a:p>
      </dgm:t>
    </dgm:pt>
    <dgm:pt modelId="{738EF7DE-49BE-4524-A6E3-7C15EB3F47D3}" type="sibTrans" cxnId="{D1623FBE-D5E0-4120-B563-1B251AE6E109}">
      <dgm:prSet/>
      <dgm:spPr/>
      <dgm:t>
        <a:bodyPr/>
        <a:lstStyle/>
        <a:p>
          <a:endParaRPr lang="nl-NL"/>
        </a:p>
      </dgm:t>
    </dgm:pt>
    <dgm:pt modelId="{04089EDD-3FFB-48DA-91F5-59F47655B71F}">
      <dgm:prSet phldrT="[Tekst]"/>
      <dgm:spPr/>
      <dgm:t>
        <a:bodyPr/>
        <a:lstStyle/>
        <a:p>
          <a:r>
            <a:rPr lang="nl-NL" smtClean="0"/>
            <a:t>3rd speaker</a:t>
          </a:r>
        </a:p>
        <a:p>
          <a:r>
            <a:rPr lang="nl-NL" smtClean="0"/>
            <a:t>- </a:t>
          </a:r>
          <a:r>
            <a:rPr lang="nl-NL" err="1" smtClean="0"/>
            <a:t>Giving</a:t>
          </a:r>
          <a:r>
            <a:rPr lang="nl-NL" smtClean="0"/>
            <a:t> </a:t>
          </a:r>
          <a:r>
            <a:rPr lang="nl-NL" err="1" smtClean="0"/>
            <a:t>rebuttals</a:t>
          </a:r>
          <a:endParaRPr lang="nl-NL" smtClean="0"/>
        </a:p>
        <a:p>
          <a:r>
            <a:rPr lang="nl-NL" smtClean="0"/>
            <a:t>- Is </a:t>
          </a:r>
          <a:r>
            <a:rPr lang="nl-NL" err="1" smtClean="0"/>
            <a:t>not</a:t>
          </a:r>
          <a:r>
            <a:rPr lang="nl-NL" smtClean="0"/>
            <a:t> </a:t>
          </a:r>
          <a:r>
            <a:rPr lang="nl-NL" err="1" smtClean="0"/>
            <a:t>allowed</a:t>
          </a:r>
          <a:r>
            <a:rPr lang="nl-NL" smtClean="0"/>
            <a:t> </a:t>
          </a:r>
          <a:r>
            <a:rPr lang="nl-NL" err="1" smtClean="0"/>
            <a:t>to</a:t>
          </a:r>
          <a:r>
            <a:rPr lang="nl-NL" smtClean="0"/>
            <a:t> </a:t>
          </a:r>
          <a:r>
            <a:rPr lang="nl-NL" err="1" smtClean="0"/>
            <a:t>bring</a:t>
          </a:r>
          <a:r>
            <a:rPr lang="nl-NL" smtClean="0"/>
            <a:t> a new argument  </a:t>
          </a:r>
          <a:endParaRPr lang="nl-NL"/>
        </a:p>
      </dgm:t>
    </dgm:pt>
    <dgm:pt modelId="{636980EA-FB91-4DD8-AD35-0AD8C7D2970A}" type="parTrans" cxnId="{1CD29898-0176-45CD-9935-DBDD8C052AF2}">
      <dgm:prSet/>
      <dgm:spPr/>
      <dgm:t>
        <a:bodyPr/>
        <a:lstStyle/>
        <a:p>
          <a:endParaRPr lang="nl-NL"/>
        </a:p>
      </dgm:t>
    </dgm:pt>
    <dgm:pt modelId="{480BDBEA-3A9E-4B44-9A45-17EF103DFBD5}" type="sibTrans" cxnId="{1CD29898-0176-45CD-9935-DBDD8C052AF2}">
      <dgm:prSet/>
      <dgm:spPr/>
      <dgm:t>
        <a:bodyPr/>
        <a:lstStyle/>
        <a:p>
          <a:endParaRPr lang="nl-NL"/>
        </a:p>
      </dgm:t>
    </dgm:pt>
    <dgm:pt modelId="{4CC4B4BD-FE61-4856-B311-87D723757913}" type="pres">
      <dgm:prSet presAssocID="{3EE4E8B0-CC17-4789-933A-B69C33D4DF8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78AB37EC-4F23-48EF-B352-8DB5840B5585}" type="pres">
      <dgm:prSet presAssocID="{22609CC0-B1C6-4CFD-BB18-3E45A0E6B2CE}" presName="root1" presStyleCnt="0"/>
      <dgm:spPr/>
      <dgm:t>
        <a:bodyPr/>
        <a:lstStyle/>
        <a:p>
          <a:endParaRPr lang="nl-NL"/>
        </a:p>
      </dgm:t>
    </dgm:pt>
    <dgm:pt modelId="{753D8792-D119-40BF-8861-995F2587BFDC}" type="pres">
      <dgm:prSet presAssocID="{22609CC0-B1C6-4CFD-BB18-3E45A0E6B2C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34B2CB7E-A1CB-4F53-8324-7B3031A170A6}" type="pres">
      <dgm:prSet presAssocID="{22609CC0-B1C6-4CFD-BB18-3E45A0E6B2CE}" presName="level2hierChild" presStyleCnt="0"/>
      <dgm:spPr/>
      <dgm:t>
        <a:bodyPr/>
        <a:lstStyle/>
        <a:p>
          <a:endParaRPr lang="nl-NL"/>
        </a:p>
      </dgm:t>
    </dgm:pt>
    <dgm:pt modelId="{981390D5-060F-4D63-BEBF-59B00B00DB53}" type="pres">
      <dgm:prSet presAssocID="{D38F3C53-B403-40BE-B33E-357D43961379}" presName="conn2-1" presStyleLbl="parChTrans1D2" presStyleIdx="0" presStyleCnt="3"/>
      <dgm:spPr/>
      <dgm:t>
        <a:bodyPr/>
        <a:lstStyle/>
        <a:p>
          <a:endParaRPr lang="nl-NL"/>
        </a:p>
      </dgm:t>
    </dgm:pt>
    <dgm:pt modelId="{27E9F0D3-DEA1-4908-ACE6-1DD28C62AFED}" type="pres">
      <dgm:prSet presAssocID="{D38F3C53-B403-40BE-B33E-357D43961379}" presName="connTx" presStyleLbl="parChTrans1D2" presStyleIdx="0" presStyleCnt="3"/>
      <dgm:spPr/>
      <dgm:t>
        <a:bodyPr/>
        <a:lstStyle/>
        <a:p>
          <a:endParaRPr lang="nl-NL"/>
        </a:p>
      </dgm:t>
    </dgm:pt>
    <dgm:pt modelId="{C51CF050-0C79-4CBD-BA79-0F0D6BB9AA7B}" type="pres">
      <dgm:prSet presAssocID="{5A8AEC5E-3297-45F1-A0E2-080F201A0B69}" presName="root2" presStyleCnt="0"/>
      <dgm:spPr/>
      <dgm:t>
        <a:bodyPr/>
        <a:lstStyle/>
        <a:p>
          <a:endParaRPr lang="nl-NL"/>
        </a:p>
      </dgm:t>
    </dgm:pt>
    <dgm:pt modelId="{99FCBBD9-1054-4153-B242-5405DEC8864F}" type="pres">
      <dgm:prSet presAssocID="{5A8AEC5E-3297-45F1-A0E2-080F201A0B69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53868DF3-1C85-4428-A0CC-D438EEB06758}" type="pres">
      <dgm:prSet presAssocID="{5A8AEC5E-3297-45F1-A0E2-080F201A0B69}" presName="level3hierChild" presStyleCnt="0"/>
      <dgm:spPr/>
      <dgm:t>
        <a:bodyPr/>
        <a:lstStyle/>
        <a:p>
          <a:endParaRPr lang="nl-NL"/>
        </a:p>
      </dgm:t>
    </dgm:pt>
    <dgm:pt modelId="{05AEC9BB-32BE-476D-B4F4-C6B9752119D5}" type="pres">
      <dgm:prSet presAssocID="{E02ED47C-DF58-45BF-981D-FA6CFCE4517C}" presName="conn2-1" presStyleLbl="parChTrans1D2" presStyleIdx="1" presStyleCnt="3"/>
      <dgm:spPr/>
      <dgm:t>
        <a:bodyPr/>
        <a:lstStyle/>
        <a:p>
          <a:endParaRPr lang="nl-NL"/>
        </a:p>
      </dgm:t>
    </dgm:pt>
    <dgm:pt modelId="{41FE0A34-936C-4819-AFD9-84E53270F8E1}" type="pres">
      <dgm:prSet presAssocID="{E02ED47C-DF58-45BF-981D-FA6CFCE4517C}" presName="connTx" presStyleLbl="parChTrans1D2" presStyleIdx="1" presStyleCnt="3"/>
      <dgm:spPr/>
      <dgm:t>
        <a:bodyPr/>
        <a:lstStyle/>
        <a:p>
          <a:endParaRPr lang="nl-NL"/>
        </a:p>
      </dgm:t>
    </dgm:pt>
    <dgm:pt modelId="{C47F3276-60F0-4FA2-B70E-5F415D2F6B3A}" type="pres">
      <dgm:prSet presAssocID="{00739027-C978-4476-8E03-68F0210DA8E3}" presName="root2" presStyleCnt="0"/>
      <dgm:spPr/>
      <dgm:t>
        <a:bodyPr/>
        <a:lstStyle/>
        <a:p>
          <a:endParaRPr lang="nl-NL"/>
        </a:p>
      </dgm:t>
    </dgm:pt>
    <dgm:pt modelId="{C3012ED1-2B34-40BE-BE80-A2E9A1040787}" type="pres">
      <dgm:prSet presAssocID="{00739027-C978-4476-8E03-68F0210DA8E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644450B1-47E6-4057-A743-9B832C77E212}" type="pres">
      <dgm:prSet presAssocID="{00739027-C978-4476-8E03-68F0210DA8E3}" presName="level3hierChild" presStyleCnt="0"/>
      <dgm:spPr/>
      <dgm:t>
        <a:bodyPr/>
        <a:lstStyle/>
        <a:p>
          <a:endParaRPr lang="nl-NL"/>
        </a:p>
      </dgm:t>
    </dgm:pt>
    <dgm:pt modelId="{285C658B-2259-474C-9FB6-47AF73640F1B}" type="pres">
      <dgm:prSet presAssocID="{636980EA-FB91-4DD8-AD35-0AD8C7D2970A}" presName="conn2-1" presStyleLbl="parChTrans1D2" presStyleIdx="2" presStyleCnt="3"/>
      <dgm:spPr/>
      <dgm:t>
        <a:bodyPr/>
        <a:lstStyle/>
        <a:p>
          <a:endParaRPr lang="nl-NL"/>
        </a:p>
      </dgm:t>
    </dgm:pt>
    <dgm:pt modelId="{E92CD2EB-113D-4D3D-972E-0FBF7A178750}" type="pres">
      <dgm:prSet presAssocID="{636980EA-FB91-4DD8-AD35-0AD8C7D2970A}" presName="connTx" presStyleLbl="parChTrans1D2" presStyleIdx="2" presStyleCnt="3"/>
      <dgm:spPr/>
      <dgm:t>
        <a:bodyPr/>
        <a:lstStyle/>
        <a:p>
          <a:endParaRPr lang="nl-NL"/>
        </a:p>
      </dgm:t>
    </dgm:pt>
    <dgm:pt modelId="{1F536509-77A5-4B90-BA1D-9B2E54A288F0}" type="pres">
      <dgm:prSet presAssocID="{04089EDD-3FFB-48DA-91F5-59F47655B71F}" presName="root2" presStyleCnt="0"/>
      <dgm:spPr/>
      <dgm:t>
        <a:bodyPr/>
        <a:lstStyle/>
        <a:p>
          <a:endParaRPr lang="nl-NL"/>
        </a:p>
      </dgm:t>
    </dgm:pt>
    <dgm:pt modelId="{D0311755-CEC0-4486-9001-32F2C4EF2B6C}" type="pres">
      <dgm:prSet presAssocID="{04089EDD-3FFB-48DA-91F5-59F47655B71F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64F311D4-38FB-468A-93C2-341B35D0DAF5}" type="pres">
      <dgm:prSet presAssocID="{04089EDD-3FFB-48DA-91F5-59F47655B71F}" presName="level3hierChild" presStyleCnt="0"/>
      <dgm:spPr/>
      <dgm:t>
        <a:bodyPr/>
        <a:lstStyle/>
        <a:p>
          <a:endParaRPr lang="nl-NL"/>
        </a:p>
      </dgm:t>
    </dgm:pt>
  </dgm:ptLst>
  <dgm:cxnLst>
    <dgm:cxn modelId="{D3C5E6CE-5B4A-41DD-B80D-267A7F040A21}" srcId="{3EE4E8B0-CC17-4789-933A-B69C33D4DF8F}" destId="{22609CC0-B1C6-4CFD-BB18-3E45A0E6B2CE}" srcOrd="0" destOrd="0" parTransId="{D3FD08A5-F697-44F1-B41E-C8327C8CB997}" sibTransId="{7562A27D-590B-459E-B23E-6161D9EAE313}"/>
    <dgm:cxn modelId="{5B93D942-7CEF-4446-B122-6C4EECA71F8A}" type="presOf" srcId="{E02ED47C-DF58-45BF-981D-FA6CFCE4517C}" destId="{41FE0A34-936C-4819-AFD9-84E53270F8E1}" srcOrd="1" destOrd="0" presId="urn:microsoft.com/office/officeart/2008/layout/HorizontalMultiLevelHierarchy"/>
    <dgm:cxn modelId="{EFBD6830-72B8-476B-8C43-55B2D8E8F8DD}" type="presOf" srcId="{D38F3C53-B403-40BE-B33E-357D43961379}" destId="{981390D5-060F-4D63-BEBF-59B00B00DB53}" srcOrd="0" destOrd="0" presId="urn:microsoft.com/office/officeart/2008/layout/HorizontalMultiLevelHierarchy"/>
    <dgm:cxn modelId="{B27C06BB-C2B2-4862-A942-622C5F6F81B4}" type="presOf" srcId="{3EE4E8B0-CC17-4789-933A-B69C33D4DF8F}" destId="{4CC4B4BD-FE61-4856-B311-87D723757913}" srcOrd="0" destOrd="0" presId="urn:microsoft.com/office/officeart/2008/layout/HorizontalMultiLevelHierarchy"/>
    <dgm:cxn modelId="{7F8B1BC0-4B06-4646-8224-FEA691B650F0}" srcId="{22609CC0-B1C6-4CFD-BB18-3E45A0E6B2CE}" destId="{5A8AEC5E-3297-45F1-A0E2-080F201A0B69}" srcOrd="0" destOrd="0" parTransId="{D38F3C53-B403-40BE-B33E-357D43961379}" sibTransId="{7F3378E3-9CFA-4ACE-BB07-E5E223369013}"/>
    <dgm:cxn modelId="{A7ADD20C-6FDA-4050-BE76-DDC2A83C2735}" type="presOf" srcId="{E02ED47C-DF58-45BF-981D-FA6CFCE4517C}" destId="{05AEC9BB-32BE-476D-B4F4-C6B9752119D5}" srcOrd="0" destOrd="0" presId="urn:microsoft.com/office/officeart/2008/layout/HorizontalMultiLevelHierarchy"/>
    <dgm:cxn modelId="{8239C49A-A19E-49A5-8716-502F860D1511}" type="presOf" srcId="{D38F3C53-B403-40BE-B33E-357D43961379}" destId="{27E9F0D3-DEA1-4908-ACE6-1DD28C62AFED}" srcOrd="1" destOrd="0" presId="urn:microsoft.com/office/officeart/2008/layout/HorizontalMultiLevelHierarchy"/>
    <dgm:cxn modelId="{8C22B44F-08B6-4905-A38A-72FDCA105B4C}" type="presOf" srcId="{00739027-C978-4476-8E03-68F0210DA8E3}" destId="{C3012ED1-2B34-40BE-BE80-A2E9A1040787}" srcOrd="0" destOrd="0" presId="urn:microsoft.com/office/officeart/2008/layout/HorizontalMultiLevelHierarchy"/>
    <dgm:cxn modelId="{3931B4AE-0DEF-424A-885B-58F7798B8C71}" type="presOf" srcId="{04089EDD-3FFB-48DA-91F5-59F47655B71F}" destId="{D0311755-CEC0-4486-9001-32F2C4EF2B6C}" srcOrd="0" destOrd="0" presId="urn:microsoft.com/office/officeart/2008/layout/HorizontalMultiLevelHierarchy"/>
    <dgm:cxn modelId="{52925E9E-755F-4654-8828-AD025A9D757A}" type="presOf" srcId="{636980EA-FB91-4DD8-AD35-0AD8C7D2970A}" destId="{285C658B-2259-474C-9FB6-47AF73640F1B}" srcOrd="0" destOrd="0" presId="urn:microsoft.com/office/officeart/2008/layout/HorizontalMultiLevelHierarchy"/>
    <dgm:cxn modelId="{6B6EC138-D082-4DA4-BFF9-06B6334B2ACB}" type="presOf" srcId="{5A8AEC5E-3297-45F1-A0E2-080F201A0B69}" destId="{99FCBBD9-1054-4153-B242-5405DEC8864F}" srcOrd="0" destOrd="0" presId="urn:microsoft.com/office/officeart/2008/layout/HorizontalMultiLevelHierarchy"/>
    <dgm:cxn modelId="{D1623FBE-D5E0-4120-B563-1B251AE6E109}" srcId="{22609CC0-B1C6-4CFD-BB18-3E45A0E6B2CE}" destId="{00739027-C978-4476-8E03-68F0210DA8E3}" srcOrd="1" destOrd="0" parTransId="{E02ED47C-DF58-45BF-981D-FA6CFCE4517C}" sibTransId="{738EF7DE-49BE-4524-A6E3-7C15EB3F47D3}"/>
    <dgm:cxn modelId="{1CD29898-0176-45CD-9935-DBDD8C052AF2}" srcId="{22609CC0-B1C6-4CFD-BB18-3E45A0E6B2CE}" destId="{04089EDD-3FFB-48DA-91F5-59F47655B71F}" srcOrd="2" destOrd="0" parTransId="{636980EA-FB91-4DD8-AD35-0AD8C7D2970A}" sibTransId="{480BDBEA-3A9E-4B44-9A45-17EF103DFBD5}"/>
    <dgm:cxn modelId="{A464425B-19DA-427A-BA34-DBF6680FAB40}" type="presOf" srcId="{22609CC0-B1C6-4CFD-BB18-3E45A0E6B2CE}" destId="{753D8792-D119-40BF-8861-995F2587BFDC}" srcOrd="0" destOrd="0" presId="urn:microsoft.com/office/officeart/2008/layout/HorizontalMultiLevelHierarchy"/>
    <dgm:cxn modelId="{73851903-67F3-4B23-83D5-FA0C513D7A5A}" type="presOf" srcId="{636980EA-FB91-4DD8-AD35-0AD8C7D2970A}" destId="{E92CD2EB-113D-4D3D-972E-0FBF7A178750}" srcOrd="1" destOrd="0" presId="urn:microsoft.com/office/officeart/2008/layout/HorizontalMultiLevelHierarchy"/>
    <dgm:cxn modelId="{3BABFDDB-E527-4BC4-8489-43905C9EDB33}" type="presParOf" srcId="{4CC4B4BD-FE61-4856-B311-87D723757913}" destId="{78AB37EC-4F23-48EF-B352-8DB5840B5585}" srcOrd="0" destOrd="0" presId="urn:microsoft.com/office/officeart/2008/layout/HorizontalMultiLevelHierarchy"/>
    <dgm:cxn modelId="{E676AA56-37D1-4C40-8CC2-D708298E11D4}" type="presParOf" srcId="{78AB37EC-4F23-48EF-B352-8DB5840B5585}" destId="{753D8792-D119-40BF-8861-995F2587BFDC}" srcOrd="0" destOrd="0" presId="urn:microsoft.com/office/officeart/2008/layout/HorizontalMultiLevelHierarchy"/>
    <dgm:cxn modelId="{629F0E17-9A6E-4FED-8689-861051F2F71E}" type="presParOf" srcId="{78AB37EC-4F23-48EF-B352-8DB5840B5585}" destId="{34B2CB7E-A1CB-4F53-8324-7B3031A170A6}" srcOrd="1" destOrd="0" presId="urn:microsoft.com/office/officeart/2008/layout/HorizontalMultiLevelHierarchy"/>
    <dgm:cxn modelId="{7DA97DF0-BE6F-416B-966C-94553126C4E3}" type="presParOf" srcId="{34B2CB7E-A1CB-4F53-8324-7B3031A170A6}" destId="{981390D5-060F-4D63-BEBF-59B00B00DB53}" srcOrd="0" destOrd="0" presId="urn:microsoft.com/office/officeart/2008/layout/HorizontalMultiLevelHierarchy"/>
    <dgm:cxn modelId="{420F2DB9-0C8E-4F67-85C0-C3C3F9BC3BBC}" type="presParOf" srcId="{981390D5-060F-4D63-BEBF-59B00B00DB53}" destId="{27E9F0D3-DEA1-4908-ACE6-1DD28C62AFED}" srcOrd="0" destOrd="0" presId="urn:microsoft.com/office/officeart/2008/layout/HorizontalMultiLevelHierarchy"/>
    <dgm:cxn modelId="{D3F8ECC1-28F9-42D7-BD5C-C47DC65B1940}" type="presParOf" srcId="{34B2CB7E-A1CB-4F53-8324-7B3031A170A6}" destId="{C51CF050-0C79-4CBD-BA79-0F0D6BB9AA7B}" srcOrd="1" destOrd="0" presId="urn:microsoft.com/office/officeart/2008/layout/HorizontalMultiLevelHierarchy"/>
    <dgm:cxn modelId="{951F0903-C983-4CB0-AE16-A79626B676E2}" type="presParOf" srcId="{C51CF050-0C79-4CBD-BA79-0F0D6BB9AA7B}" destId="{99FCBBD9-1054-4153-B242-5405DEC8864F}" srcOrd="0" destOrd="0" presId="urn:microsoft.com/office/officeart/2008/layout/HorizontalMultiLevelHierarchy"/>
    <dgm:cxn modelId="{E5B928C7-7C1D-491F-89B9-40EAAFDFEC22}" type="presParOf" srcId="{C51CF050-0C79-4CBD-BA79-0F0D6BB9AA7B}" destId="{53868DF3-1C85-4428-A0CC-D438EEB06758}" srcOrd="1" destOrd="0" presId="urn:microsoft.com/office/officeart/2008/layout/HorizontalMultiLevelHierarchy"/>
    <dgm:cxn modelId="{B0EFD49F-6988-4C98-BDC8-2390C0A78BBA}" type="presParOf" srcId="{34B2CB7E-A1CB-4F53-8324-7B3031A170A6}" destId="{05AEC9BB-32BE-476D-B4F4-C6B9752119D5}" srcOrd="2" destOrd="0" presId="urn:microsoft.com/office/officeart/2008/layout/HorizontalMultiLevelHierarchy"/>
    <dgm:cxn modelId="{DA28FB48-52A2-4F5A-8146-016D65BEC1A9}" type="presParOf" srcId="{05AEC9BB-32BE-476D-B4F4-C6B9752119D5}" destId="{41FE0A34-936C-4819-AFD9-84E53270F8E1}" srcOrd="0" destOrd="0" presId="urn:microsoft.com/office/officeart/2008/layout/HorizontalMultiLevelHierarchy"/>
    <dgm:cxn modelId="{D16F7CED-8A97-4AAE-8817-37A56888996F}" type="presParOf" srcId="{34B2CB7E-A1CB-4F53-8324-7B3031A170A6}" destId="{C47F3276-60F0-4FA2-B70E-5F415D2F6B3A}" srcOrd="3" destOrd="0" presId="urn:microsoft.com/office/officeart/2008/layout/HorizontalMultiLevelHierarchy"/>
    <dgm:cxn modelId="{254C5BEB-0BEE-4A7B-B509-3904AB9ABD4C}" type="presParOf" srcId="{C47F3276-60F0-4FA2-B70E-5F415D2F6B3A}" destId="{C3012ED1-2B34-40BE-BE80-A2E9A1040787}" srcOrd="0" destOrd="0" presId="urn:microsoft.com/office/officeart/2008/layout/HorizontalMultiLevelHierarchy"/>
    <dgm:cxn modelId="{BABB6C9A-6D2A-4E1E-ACFF-93C6ADCC9330}" type="presParOf" srcId="{C47F3276-60F0-4FA2-B70E-5F415D2F6B3A}" destId="{644450B1-47E6-4057-A743-9B832C77E212}" srcOrd="1" destOrd="0" presId="urn:microsoft.com/office/officeart/2008/layout/HorizontalMultiLevelHierarchy"/>
    <dgm:cxn modelId="{05C1506E-D72D-4BB9-8D3F-274C9A050BC5}" type="presParOf" srcId="{34B2CB7E-A1CB-4F53-8324-7B3031A170A6}" destId="{285C658B-2259-474C-9FB6-47AF73640F1B}" srcOrd="4" destOrd="0" presId="urn:microsoft.com/office/officeart/2008/layout/HorizontalMultiLevelHierarchy"/>
    <dgm:cxn modelId="{30B5B53D-288E-4DE7-9B6A-69044DD7B5C0}" type="presParOf" srcId="{285C658B-2259-474C-9FB6-47AF73640F1B}" destId="{E92CD2EB-113D-4D3D-972E-0FBF7A178750}" srcOrd="0" destOrd="0" presId="urn:microsoft.com/office/officeart/2008/layout/HorizontalMultiLevelHierarchy"/>
    <dgm:cxn modelId="{42F0D90E-5F5B-445E-9FC2-4851525C2422}" type="presParOf" srcId="{34B2CB7E-A1CB-4F53-8324-7B3031A170A6}" destId="{1F536509-77A5-4B90-BA1D-9B2E54A288F0}" srcOrd="5" destOrd="0" presId="urn:microsoft.com/office/officeart/2008/layout/HorizontalMultiLevelHierarchy"/>
    <dgm:cxn modelId="{940267EF-7A3F-4E56-BDAC-720AF4E0786D}" type="presParOf" srcId="{1F536509-77A5-4B90-BA1D-9B2E54A288F0}" destId="{D0311755-CEC0-4486-9001-32F2C4EF2B6C}" srcOrd="0" destOrd="0" presId="urn:microsoft.com/office/officeart/2008/layout/HorizontalMultiLevelHierarchy"/>
    <dgm:cxn modelId="{C994CAC1-B5D2-452B-A13F-24630286F174}" type="presParOf" srcId="{1F536509-77A5-4B90-BA1D-9B2E54A288F0}" destId="{64F311D4-38FB-468A-93C2-341B35D0DAF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A7D6E4-1B99-412E-BFE5-EAF67C071F95}" type="doc">
      <dgm:prSet loTypeId="urn:microsoft.com/office/officeart/2005/8/layout/hList1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nl-NL"/>
        </a:p>
      </dgm:t>
    </dgm:pt>
    <dgm:pt modelId="{4412C903-C836-4F9D-9B2E-276F818D3D8C}">
      <dgm:prSet phldrT="[Text]"/>
      <dgm:spPr/>
      <dgm:t>
        <a:bodyPr/>
        <a:lstStyle/>
        <a:p>
          <a:r>
            <a:rPr lang="nl-NL" err="1" smtClean="0"/>
            <a:t>Exam</a:t>
          </a:r>
          <a:endParaRPr lang="nl-NL" smtClean="0"/>
        </a:p>
        <a:p>
          <a:r>
            <a:rPr lang="nl-NL" smtClean="0"/>
            <a:t>(50%)</a:t>
          </a:r>
          <a:endParaRPr lang="nl-NL"/>
        </a:p>
      </dgm:t>
    </dgm:pt>
    <dgm:pt modelId="{5E97D018-2B5B-44A3-9BB6-B69AFD557606}" type="parTrans" cxnId="{18F09C1B-DEBF-434F-8E2C-BAC7B14D3483}">
      <dgm:prSet/>
      <dgm:spPr/>
      <dgm:t>
        <a:bodyPr/>
        <a:lstStyle/>
        <a:p>
          <a:endParaRPr lang="nl-NL"/>
        </a:p>
      </dgm:t>
    </dgm:pt>
    <dgm:pt modelId="{0AFDC387-7427-4EFB-BAD5-19B82D470E29}" type="sibTrans" cxnId="{18F09C1B-DEBF-434F-8E2C-BAC7B14D3483}">
      <dgm:prSet/>
      <dgm:spPr/>
      <dgm:t>
        <a:bodyPr/>
        <a:lstStyle/>
        <a:p>
          <a:endParaRPr lang="nl-NL"/>
        </a:p>
      </dgm:t>
    </dgm:pt>
    <dgm:pt modelId="{24FF64EC-4826-4F92-B0E7-C0E4F1097466}">
      <dgm:prSet phldrT="[Text]" custT="1"/>
      <dgm:spPr/>
      <dgm:t>
        <a:bodyPr/>
        <a:lstStyle/>
        <a:p>
          <a:r>
            <a:rPr lang="nl-NL" sz="2000" smtClean="0"/>
            <a:t>Knowledge of </a:t>
          </a:r>
          <a:r>
            <a:rPr lang="nl-NL" sz="2000" err="1" smtClean="0"/>
            <a:t>theories</a:t>
          </a:r>
          <a:endParaRPr lang="nl-NL" sz="2000"/>
        </a:p>
      </dgm:t>
    </dgm:pt>
    <dgm:pt modelId="{C854D1F3-AE31-4864-90C3-7997A4CC4348}" type="parTrans" cxnId="{E7CC5BD0-E7C9-4257-B3F2-298406D97875}">
      <dgm:prSet/>
      <dgm:spPr/>
      <dgm:t>
        <a:bodyPr/>
        <a:lstStyle/>
        <a:p>
          <a:endParaRPr lang="nl-NL"/>
        </a:p>
      </dgm:t>
    </dgm:pt>
    <dgm:pt modelId="{4E1CC20B-BFD5-4254-9FA1-1A99BE9FBFD6}" type="sibTrans" cxnId="{E7CC5BD0-E7C9-4257-B3F2-298406D97875}">
      <dgm:prSet/>
      <dgm:spPr/>
      <dgm:t>
        <a:bodyPr/>
        <a:lstStyle/>
        <a:p>
          <a:endParaRPr lang="nl-NL"/>
        </a:p>
      </dgm:t>
    </dgm:pt>
    <dgm:pt modelId="{4F492F8A-C257-4226-B431-2D3831E5AF7A}">
      <dgm:prSet phldrT="[Text]"/>
      <dgm:spPr/>
      <dgm:t>
        <a:bodyPr/>
        <a:lstStyle/>
        <a:p>
          <a:r>
            <a:rPr lang="nl-NL" err="1" smtClean="0"/>
            <a:t>Debating</a:t>
          </a:r>
          <a:endParaRPr lang="nl-NL" smtClean="0"/>
        </a:p>
        <a:p>
          <a:r>
            <a:rPr lang="nl-NL" smtClean="0"/>
            <a:t>(50%)  </a:t>
          </a:r>
          <a:endParaRPr lang="nl-NL"/>
        </a:p>
      </dgm:t>
    </dgm:pt>
    <dgm:pt modelId="{EF2655D4-3297-49D5-9D80-A26FD4E2B6C1}" type="parTrans" cxnId="{52B47B1E-6F34-4131-997D-C35F2F71838D}">
      <dgm:prSet/>
      <dgm:spPr/>
      <dgm:t>
        <a:bodyPr/>
        <a:lstStyle/>
        <a:p>
          <a:endParaRPr lang="nl-NL"/>
        </a:p>
      </dgm:t>
    </dgm:pt>
    <dgm:pt modelId="{1CCC5F9A-0A13-4D8A-9782-8809D77289E1}" type="sibTrans" cxnId="{52B47B1E-6F34-4131-997D-C35F2F71838D}">
      <dgm:prSet/>
      <dgm:spPr/>
      <dgm:t>
        <a:bodyPr/>
        <a:lstStyle/>
        <a:p>
          <a:endParaRPr lang="nl-NL"/>
        </a:p>
      </dgm:t>
    </dgm:pt>
    <dgm:pt modelId="{A6EE0610-ED6A-465E-98FC-FA667554EAC8}">
      <dgm:prSet phldrT="[Text]" custT="1"/>
      <dgm:spPr/>
      <dgm:t>
        <a:bodyPr/>
        <a:lstStyle/>
        <a:p>
          <a:r>
            <a:rPr lang="nl-NL" sz="2000" smtClean="0"/>
            <a:t>1x per </a:t>
          </a:r>
          <a:r>
            <a:rPr lang="nl-NL" sz="2000" err="1" smtClean="0"/>
            <a:t>period</a:t>
          </a:r>
          <a:endParaRPr lang="nl-NL" sz="2000"/>
        </a:p>
      </dgm:t>
    </dgm:pt>
    <dgm:pt modelId="{8C713530-F624-4989-8BB8-DD2D6BB2F666}" type="parTrans" cxnId="{7A7700FC-5793-4566-A48F-643D6FCFDE05}">
      <dgm:prSet/>
      <dgm:spPr/>
      <dgm:t>
        <a:bodyPr/>
        <a:lstStyle/>
        <a:p>
          <a:endParaRPr lang="nl-NL"/>
        </a:p>
      </dgm:t>
    </dgm:pt>
    <dgm:pt modelId="{5381D8C6-1485-4871-81C0-9C7AF2020861}" type="sibTrans" cxnId="{7A7700FC-5793-4566-A48F-643D6FCFDE05}">
      <dgm:prSet/>
      <dgm:spPr/>
      <dgm:t>
        <a:bodyPr/>
        <a:lstStyle/>
        <a:p>
          <a:endParaRPr lang="nl-NL"/>
        </a:p>
      </dgm:t>
    </dgm:pt>
    <dgm:pt modelId="{3823FE65-DB5B-4B7F-8E1D-B3CF0F4BC297}">
      <dgm:prSet custT="1"/>
      <dgm:spPr/>
      <dgm:t>
        <a:bodyPr/>
        <a:lstStyle/>
        <a:p>
          <a:r>
            <a:rPr lang="nl-NL" sz="2000" smtClean="0"/>
            <a:t>End of </a:t>
          </a:r>
          <a:r>
            <a:rPr lang="nl-NL" sz="2000" err="1" smtClean="0"/>
            <a:t>period</a:t>
          </a:r>
          <a:r>
            <a:rPr lang="nl-NL" sz="2000" smtClean="0"/>
            <a:t> 2</a:t>
          </a:r>
        </a:p>
      </dgm:t>
    </dgm:pt>
    <dgm:pt modelId="{DF43F12A-AE3C-4775-A0BC-E6A5DF0C4CB6}" type="parTrans" cxnId="{71D21DD6-22DC-4A60-8F40-889224D8EEA4}">
      <dgm:prSet/>
      <dgm:spPr/>
      <dgm:t>
        <a:bodyPr/>
        <a:lstStyle/>
        <a:p>
          <a:endParaRPr lang="nl-NL"/>
        </a:p>
      </dgm:t>
    </dgm:pt>
    <dgm:pt modelId="{2CCEA1FD-1ECC-4FB6-8D9D-72C811E8DBBE}" type="sibTrans" cxnId="{71D21DD6-22DC-4A60-8F40-889224D8EEA4}">
      <dgm:prSet/>
      <dgm:spPr/>
      <dgm:t>
        <a:bodyPr/>
        <a:lstStyle/>
        <a:p>
          <a:endParaRPr lang="nl-NL"/>
        </a:p>
      </dgm:t>
    </dgm:pt>
    <dgm:pt modelId="{AB62EA3F-A56C-44FC-B339-FD9CCF566726}">
      <dgm:prSet phldrT="[Text]" custT="1"/>
      <dgm:spPr/>
      <dgm:t>
        <a:bodyPr/>
        <a:lstStyle/>
        <a:p>
          <a:r>
            <a:rPr lang="nl-NL" sz="2000" dirty="0" smtClean="0"/>
            <a:t>Multiple </a:t>
          </a:r>
          <a:r>
            <a:rPr lang="nl-NL" sz="2000" dirty="0" err="1" smtClean="0"/>
            <a:t>choice</a:t>
          </a:r>
          <a:r>
            <a:rPr lang="nl-NL" sz="2000" dirty="0" smtClean="0"/>
            <a:t> (40 </a:t>
          </a:r>
          <a:r>
            <a:rPr lang="nl-NL" sz="2000" dirty="0" err="1" smtClean="0"/>
            <a:t>questions</a:t>
          </a:r>
          <a:r>
            <a:rPr lang="nl-NL" sz="2000" dirty="0" smtClean="0"/>
            <a:t>)</a:t>
          </a:r>
          <a:endParaRPr lang="nl-NL" sz="2000" dirty="0"/>
        </a:p>
      </dgm:t>
    </dgm:pt>
    <dgm:pt modelId="{605711E8-CE63-485E-ACB7-70B76FA3DF78}" type="parTrans" cxnId="{1AA4CF4A-DCE0-4268-A147-3CDBE1C82B4B}">
      <dgm:prSet/>
      <dgm:spPr/>
      <dgm:t>
        <a:bodyPr/>
        <a:lstStyle/>
        <a:p>
          <a:endParaRPr lang="nl-NL"/>
        </a:p>
      </dgm:t>
    </dgm:pt>
    <dgm:pt modelId="{E0D5C0C3-2E34-44CA-B9C5-06C06B138385}" type="sibTrans" cxnId="{1AA4CF4A-DCE0-4268-A147-3CDBE1C82B4B}">
      <dgm:prSet/>
      <dgm:spPr/>
      <dgm:t>
        <a:bodyPr/>
        <a:lstStyle/>
        <a:p>
          <a:endParaRPr lang="nl-NL"/>
        </a:p>
      </dgm:t>
    </dgm:pt>
    <dgm:pt modelId="{67193F87-1CFB-4A03-940E-A7CFFAB4F1E0}">
      <dgm:prSet phldrT="[Text]" custT="1"/>
      <dgm:spPr/>
      <dgm:t>
        <a:bodyPr/>
        <a:lstStyle/>
        <a:p>
          <a:r>
            <a:rPr lang="nl-NL" sz="2000" smtClean="0"/>
            <a:t>Group of 2/3 </a:t>
          </a:r>
          <a:r>
            <a:rPr lang="nl-NL" sz="2000" err="1" smtClean="0"/>
            <a:t>students</a:t>
          </a:r>
          <a:endParaRPr lang="nl-NL" sz="2000"/>
        </a:p>
      </dgm:t>
    </dgm:pt>
    <dgm:pt modelId="{0D084D6D-B10B-4E0A-A0D8-7ACEDC7143AB}" type="parTrans" cxnId="{2632DDEC-3D0A-42A6-96B2-A27BBFF4AC60}">
      <dgm:prSet/>
      <dgm:spPr/>
      <dgm:t>
        <a:bodyPr/>
        <a:lstStyle/>
        <a:p>
          <a:endParaRPr lang="nl-NL"/>
        </a:p>
      </dgm:t>
    </dgm:pt>
    <dgm:pt modelId="{2BE44E3D-0FDA-4F66-8579-23B1092C0EFA}" type="sibTrans" cxnId="{2632DDEC-3D0A-42A6-96B2-A27BBFF4AC60}">
      <dgm:prSet/>
      <dgm:spPr/>
      <dgm:t>
        <a:bodyPr/>
        <a:lstStyle/>
        <a:p>
          <a:endParaRPr lang="nl-NL"/>
        </a:p>
      </dgm:t>
    </dgm:pt>
    <dgm:pt modelId="{3906B198-97C5-4799-949C-F1A11CCE5230}">
      <dgm:prSet phldrT="[Text]" custT="1"/>
      <dgm:spPr/>
      <dgm:t>
        <a:bodyPr/>
        <a:lstStyle/>
        <a:p>
          <a:endParaRPr lang="nl-NL" sz="2000"/>
        </a:p>
      </dgm:t>
    </dgm:pt>
    <dgm:pt modelId="{36305F63-32C0-47D0-A3D7-CC6DFA1985B4}" type="parTrans" cxnId="{5F7DF404-4E2D-485F-91E8-90ABBEC17832}">
      <dgm:prSet/>
      <dgm:spPr/>
      <dgm:t>
        <a:bodyPr/>
        <a:lstStyle/>
        <a:p>
          <a:endParaRPr lang="nl-NL"/>
        </a:p>
      </dgm:t>
    </dgm:pt>
    <dgm:pt modelId="{59F711F6-163A-4414-BC52-39EC9F79DCEF}" type="sibTrans" cxnId="{5F7DF404-4E2D-485F-91E8-90ABBEC17832}">
      <dgm:prSet/>
      <dgm:spPr/>
      <dgm:t>
        <a:bodyPr/>
        <a:lstStyle/>
        <a:p>
          <a:endParaRPr lang="nl-NL"/>
        </a:p>
      </dgm:t>
    </dgm:pt>
    <dgm:pt modelId="{AB6D1F6D-DFC3-4836-9FD3-4D9C0530AE38}">
      <dgm:prSet phldrT="[Text]" custT="1"/>
      <dgm:spPr/>
      <dgm:t>
        <a:bodyPr/>
        <a:lstStyle/>
        <a:p>
          <a:r>
            <a:rPr lang="nl-NL" sz="2000" smtClean="0"/>
            <a:t>Group/</a:t>
          </a:r>
          <a:r>
            <a:rPr lang="nl-NL" sz="2000" err="1" smtClean="0"/>
            <a:t>individual</a:t>
          </a:r>
          <a:r>
            <a:rPr lang="nl-NL" sz="2000" smtClean="0"/>
            <a:t> </a:t>
          </a:r>
          <a:r>
            <a:rPr lang="nl-NL" sz="2000" err="1" smtClean="0"/>
            <a:t>grade</a:t>
          </a:r>
          <a:r>
            <a:rPr lang="nl-NL" sz="2000" smtClean="0"/>
            <a:t>  </a:t>
          </a:r>
          <a:endParaRPr lang="nl-NL" sz="2000"/>
        </a:p>
      </dgm:t>
    </dgm:pt>
    <dgm:pt modelId="{2F5C3DAD-179D-4302-8B80-E9DC800272C3}" type="parTrans" cxnId="{3FEA50EB-3DBF-4116-9D3A-AEC96BC2E43F}">
      <dgm:prSet/>
      <dgm:spPr/>
      <dgm:t>
        <a:bodyPr/>
        <a:lstStyle/>
        <a:p>
          <a:endParaRPr lang="nl-NL"/>
        </a:p>
      </dgm:t>
    </dgm:pt>
    <dgm:pt modelId="{186DBDF5-FF0A-49D0-9C15-D73C2C6110AE}" type="sibTrans" cxnId="{3FEA50EB-3DBF-4116-9D3A-AEC96BC2E43F}">
      <dgm:prSet/>
      <dgm:spPr/>
      <dgm:t>
        <a:bodyPr/>
        <a:lstStyle/>
        <a:p>
          <a:endParaRPr lang="nl-NL"/>
        </a:p>
      </dgm:t>
    </dgm:pt>
    <dgm:pt modelId="{AEAC7963-5FE7-41E3-A8A5-E5D0FA22C8DB}" type="pres">
      <dgm:prSet presAssocID="{5BA7D6E4-1B99-412E-BFE5-EAF67C071F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2A942A96-DD2C-43DF-9CB0-5E89ABFA3E88}" type="pres">
      <dgm:prSet presAssocID="{4412C903-C836-4F9D-9B2E-276F818D3D8C}" presName="composite" presStyleCnt="0"/>
      <dgm:spPr/>
    </dgm:pt>
    <dgm:pt modelId="{3AB06EC8-23A2-427E-89C1-042EDF3AA9CB}" type="pres">
      <dgm:prSet presAssocID="{4412C903-C836-4F9D-9B2E-276F818D3D8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EEE2DB2C-C639-401E-ADC6-C4DA7D139DB4}" type="pres">
      <dgm:prSet presAssocID="{4412C903-C836-4F9D-9B2E-276F818D3D8C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6A7D1748-612F-4F16-BE1B-301E3A495670}" type="pres">
      <dgm:prSet presAssocID="{0AFDC387-7427-4EFB-BAD5-19B82D470E29}" presName="space" presStyleCnt="0"/>
      <dgm:spPr/>
    </dgm:pt>
    <dgm:pt modelId="{DFD40424-0E19-402F-8876-727CCF3F63ED}" type="pres">
      <dgm:prSet presAssocID="{4F492F8A-C257-4226-B431-2D3831E5AF7A}" presName="composite" presStyleCnt="0"/>
      <dgm:spPr/>
    </dgm:pt>
    <dgm:pt modelId="{D2AEF2B5-ED38-469E-9DBC-F254B401EF8A}" type="pres">
      <dgm:prSet presAssocID="{4F492F8A-C257-4226-B431-2D3831E5AF7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E00FC590-9ABB-497D-8B52-934D6A116622}" type="pres">
      <dgm:prSet presAssocID="{4F492F8A-C257-4226-B431-2D3831E5AF7A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CB524D79-9A10-4904-8AF3-FED2B633211E}" type="presOf" srcId="{AB62EA3F-A56C-44FC-B339-FD9CCF566726}" destId="{EEE2DB2C-C639-401E-ADC6-C4DA7D139DB4}" srcOrd="0" destOrd="1" presId="urn:microsoft.com/office/officeart/2005/8/layout/hList1"/>
    <dgm:cxn modelId="{A31E5F2E-26E4-4892-A33E-B510E9743DE3}" type="presOf" srcId="{AB6D1F6D-DFC3-4836-9FD3-4D9C0530AE38}" destId="{E00FC590-9ABB-497D-8B52-934D6A116622}" srcOrd="0" destOrd="2" presId="urn:microsoft.com/office/officeart/2005/8/layout/hList1"/>
    <dgm:cxn modelId="{71D21DD6-22DC-4A60-8F40-889224D8EEA4}" srcId="{4412C903-C836-4F9D-9B2E-276F818D3D8C}" destId="{3823FE65-DB5B-4B7F-8E1D-B3CF0F4BC297}" srcOrd="2" destOrd="0" parTransId="{DF43F12A-AE3C-4775-A0BC-E6A5DF0C4CB6}" sibTransId="{2CCEA1FD-1ECC-4FB6-8D9D-72C811E8DBBE}"/>
    <dgm:cxn modelId="{7A7700FC-5793-4566-A48F-643D6FCFDE05}" srcId="{4F492F8A-C257-4226-B431-2D3831E5AF7A}" destId="{A6EE0610-ED6A-465E-98FC-FA667554EAC8}" srcOrd="0" destOrd="0" parTransId="{8C713530-F624-4989-8BB8-DD2D6BB2F666}" sibTransId="{5381D8C6-1485-4871-81C0-9C7AF2020861}"/>
    <dgm:cxn modelId="{18F09C1B-DEBF-434F-8E2C-BAC7B14D3483}" srcId="{5BA7D6E4-1B99-412E-BFE5-EAF67C071F95}" destId="{4412C903-C836-4F9D-9B2E-276F818D3D8C}" srcOrd="0" destOrd="0" parTransId="{5E97D018-2B5B-44A3-9BB6-B69AFD557606}" sibTransId="{0AFDC387-7427-4EFB-BAD5-19B82D470E29}"/>
    <dgm:cxn modelId="{DBAF2E2B-0EE0-42FD-AB53-8CB31F926213}" type="presOf" srcId="{24FF64EC-4826-4F92-B0E7-C0E4F1097466}" destId="{EEE2DB2C-C639-401E-ADC6-C4DA7D139DB4}" srcOrd="0" destOrd="0" presId="urn:microsoft.com/office/officeart/2005/8/layout/hList1"/>
    <dgm:cxn modelId="{52B47B1E-6F34-4131-997D-C35F2F71838D}" srcId="{5BA7D6E4-1B99-412E-BFE5-EAF67C071F95}" destId="{4F492F8A-C257-4226-B431-2D3831E5AF7A}" srcOrd="1" destOrd="0" parTransId="{EF2655D4-3297-49D5-9D80-A26FD4E2B6C1}" sibTransId="{1CCC5F9A-0A13-4D8A-9782-8809D77289E1}"/>
    <dgm:cxn modelId="{1AA4CF4A-DCE0-4268-A147-3CDBE1C82B4B}" srcId="{4412C903-C836-4F9D-9B2E-276F818D3D8C}" destId="{AB62EA3F-A56C-44FC-B339-FD9CCF566726}" srcOrd="1" destOrd="0" parTransId="{605711E8-CE63-485E-ACB7-70B76FA3DF78}" sibTransId="{E0D5C0C3-2E34-44CA-B9C5-06C06B138385}"/>
    <dgm:cxn modelId="{9915AC5B-2435-44F6-92AE-3B3B89161F4B}" type="presOf" srcId="{4F492F8A-C257-4226-B431-2D3831E5AF7A}" destId="{D2AEF2B5-ED38-469E-9DBC-F254B401EF8A}" srcOrd="0" destOrd="0" presId="urn:microsoft.com/office/officeart/2005/8/layout/hList1"/>
    <dgm:cxn modelId="{E7CC5BD0-E7C9-4257-B3F2-298406D97875}" srcId="{4412C903-C836-4F9D-9B2E-276F818D3D8C}" destId="{24FF64EC-4826-4F92-B0E7-C0E4F1097466}" srcOrd="0" destOrd="0" parTransId="{C854D1F3-AE31-4864-90C3-7997A4CC4348}" sibTransId="{4E1CC20B-BFD5-4254-9FA1-1A99BE9FBFD6}"/>
    <dgm:cxn modelId="{1EFCE4BC-E7EF-4EBA-B2E3-1CAF9D5AAEB0}" type="presOf" srcId="{67193F87-1CFB-4A03-940E-A7CFFAB4F1E0}" destId="{E00FC590-9ABB-497D-8B52-934D6A116622}" srcOrd="0" destOrd="1" presId="urn:microsoft.com/office/officeart/2005/8/layout/hList1"/>
    <dgm:cxn modelId="{9D02A63C-1146-4A2A-AB08-BD0811E76837}" type="presOf" srcId="{5BA7D6E4-1B99-412E-BFE5-EAF67C071F95}" destId="{AEAC7963-5FE7-41E3-A8A5-E5D0FA22C8DB}" srcOrd="0" destOrd="0" presId="urn:microsoft.com/office/officeart/2005/8/layout/hList1"/>
    <dgm:cxn modelId="{5F7DF404-4E2D-485F-91E8-90ABBEC17832}" srcId="{4F492F8A-C257-4226-B431-2D3831E5AF7A}" destId="{3906B198-97C5-4799-949C-F1A11CCE5230}" srcOrd="3" destOrd="0" parTransId="{36305F63-32C0-47D0-A3D7-CC6DFA1985B4}" sibTransId="{59F711F6-163A-4414-BC52-39EC9F79DCEF}"/>
    <dgm:cxn modelId="{FA55309A-F027-4C29-A822-7E69FA4CCF0B}" type="presOf" srcId="{3823FE65-DB5B-4B7F-8E1D-B3CF0F4BC297}" destId="{EEE2DB2C-C639-401E-ADC6-C4DA7D139DB4}" srcOrd="0" destOrd="2" presId="urn:microsoft.com/office/officeart/2005/8/layout/hList1"/>
    <dgm:cxn modelId="{2632DDEC-3D0A-42A6-96B2-A27BBFF4AC60}" srcId="{4F492F8A-C257-4226-B431-2D3831E5AF7A}" destId="{67193F87-1CFB-4A03-940E-A7CFFAB4F1E0}" srcOrd="1" destOrd="0" parTransId="{0D084D6D-B10B-4E0A-A0D8-7ACEDC7143AB}" sibTransId="{2BE44E3D-0FDA-4F66-8579-23B1092C0EFA}"/>
    <dgm:cxn modelId="{3FEA50EB-3DBF-4116-9D3A-AEC96BC2E43F}" srcId="{4F492F8A-C257-4226-B431-2D3831E5AF7A}" destId="{AB6D1F6D-DFC3-4836-9FD3-4D9C0530AE38}" srcOrd="2" destOrd="0" parTransId="{2F5C3DAD-179D-4302-8B80-E9DC800272C3}" sibTransId="{186DBDF5-FF0A-49D0-9C15-D73C2C6110AE}"/>
    <dgm:cxn modelId="{B63B7923-A223-4F13-B6E4-EB97E8DD1617}" type="presOf" srcId="{3906B198-97C5-4799-949C-F1A11CCE5230}" destId="{E00FC590-9ABB-497D-8B52-934D6A116622}" srcOrd="0" destOrd="3" presId="urn:microsoft.com/office/officeart/2005/8/layout/hList1"/>
    <dgm:cxn modelId="{51ECB5E7-8488-4880-87DD-E999DF07BB00}" type="presOf" srcId="{A6EE0610-ED6A-465E-98FC-FA667554EAC8}" destId="{E00FC590-9ABB-497D-8B52-934D6A116622}" srcOrd="0" destOrd="0" presId="urn:microsoft.com/office/officeart/2005/8/layout/hList1"/>
    <dgm:cxn modelId="{47946961-69C1-4B80-828C-2E2D27CE9E74}" type="presOf" srcId="{4412C903-C836-4F9D-9B2E-276F818D3D8C}" destId="{3AB06EC8-23A2-427E-89C1-042EDF3AA9CB}" srcOrd="0" destOrd="0" presId="urn:microsoft.com/office/officeart/2005/8/layout/hList1"/>
    <dgm:cxn modelId="{D4ECD91F-776C-4A80-9F96-969C0EBD54CA}" type="presParOf" srcId="{AEAC7963-5FE7-41E3-A8A5-E5D0FA22C8DB}" destId="{2A942A96-DD2C-43DF-9CB0-5E89ABFA3E88}" srcOrd="0" destOrd="0" presId="urn:microsoft.com/office/officeart/2005/8/layout/hList1"/>
    <dgm:cxn modelId="{82289CA0-AC6B-4665-B53B-EA1D3BFCB656}" type="presParOf" srcId="{2A942A96-DD2C-43DF-9CB0-5E89ABFA3E88}" destId="{3AB06EC8-23A2-427E-89C1-042EDF3AA9CB}" srcOrd="0" destOrd="0" presId="urn:microsoft.com/office/officeart/2005/8/layout/hList1"/>
    <dgm:cxn modelId="{5CE5635B-D38A-4035-9AB7-6FA09686D7A5}" type="presParOf" srcId="{2A942A96-DD2C-43DF-9CB0-5E89ABFA3E88}" destId="{EEE2DB2C-C639-401E-ADC6-C4DA7D139DB4}" srcOrd="1" destOrd="0" presId="urn:microsoft.com/office/officeart/2005/8/layout/hList1"/>
    <dgm:cxn modelId="{F3FD91CF-8CC0-4972-BFCE-055A78923299}" type="presParOf" srcId="{AEAC7963-5FE7-41E3-A8A5-E5D0FA22C8DB}" destId="{6A7D1748-612F-4F16-BE1B-301E3A495670}" srcOrd="1" destOrd="0" presId="urn:microsoft.com/office/officeart/2005/8/layout/hList1"/>
    <dgm:cxn modelId="{731A9953-00FF-4BE1-80F8-4AD4EBD9BA82}" type="presParOf" srcId="{AEAC7963-5FE7-41E3-A8A5-E5D0FA22C8DB}" destId="{DFD40424-0E19-402F-8876-727CCF3F63ED}" srcOrd="2" destOrd="0" presId="urn:microsoft.com/office/officeart/2005/8/layout/hList1"/>
    <dgm:cxn modelId="{D604E589-32C9-45BC-9099-FC11A6F8B8A7}" type="presParOf" srcId="{DFD40424-0E19-402F-8876-727CCF3F63ED}" destId="{D2AEF2B5-ED38-469E-9DBC-F254B401EF8A}" srcOrd="0" destOrd="0" presId="urn:microsoft.com/office/officeart/2005/8/layout/hList1"/>
    <dgm:cxn modelId="{1E09B8D0-626F-4022-9641-9C5BD5273A5C}" type="presParOf" srcId="{DFD40424-0E19-402F-8876-727CCF3F63ED}" destId="{E00FC590-9ABB-497D-8B52-934D6A11662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DFFABE-E895-46A8-AF1E-3360B17515C9}" type="doc">
      <dgm:prSet loTypeId="urn:microsoft.com/office/officeart/2005/8/layout/hierarchy3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nl-NL"/>
        </a:p>
      </dgm:t>
    </dgm:pt>
    <dgm:pt modelId="{0126C96A-0D0D-4C7B-97CC-FC8878AAD813}">
      <dgm:prSet phldrT="[Tekst]"/>
      <dgm:spPr/>
      <dgm:t>
        <a:bodyPr/>
        <a:lstStyle/>
        <a:p>
          <a:r>
            <a:rPr lang="nl-NL" err="1" smtClean="0"/>
            <a:t>Debating</a:t>
          </a:r>
          <a:endParaRPr lang="nl-NL"/>
        </a:p>
      </dgm:t>
    </dgm:pt>
    <dgm:pt modelId="{06C9E4BE-8E47-46A4-99DA-189AA528E1E7}" type="parTrans" cxnId="{4E321731-AE25-4B35-B571-57C1941F7F3C}">
      <dgm:prSet/>
      <dgm:spPr/>
      <dgm:t>
        <a:bodyPr/>
        <a:lstStyle/>
        <a:p>
          <a:endParaRPr lang="nl-NL"/>
        </a:p>
      </dgm:t>
    </dgm:pt>
    <dgm:pt modelId="{AF168CC3-1B67-4B55-9BF2-4F17B865C16B}" type="sibTrans" cxnId="{4E321731-AE25-4B35-B571-57C1941F7F3C}">
      <dgm:prSet/>
      <dgm:spPr/>
      <dgm:t>
        <a:bodyPr/>
        <a:lstStyle/>
        <a:p>
          <a:endParaRPr lang="nl-NL"/>
        </a:p>
      </dgm:t>
    </dgm:pt>
    <dgm:pt modelId="{D0866CA3-F319-430E-818F-31BBBE4E4633}">
      <dgm:prSet phldrT="[Tekst]"/>
      <dgm:spPr/>
      <dgm:t>
        <a:bodyPr/>
        <a:lstStyle/>
        <a:p>
          <a:r>
            <a:rPr lang="nl-NL" smtClean="0"/>
            <a:t>Content (</a:t>
          </a:r>
          <a:r>
            <a:rPr lang="nl-NL" err="1" smtClean="0"/>
            <a:t>group</a:t>
          </a:r>
          <a:r>
            <a:rPr lang="nl-NL" smtClean="0"/>
            <a:t> 60%) </a:t>
          </a:r>
          <a:endParaRPr lang="nl-NL"/>
        </a:p>
      </dgm:t>
    </dgm:pt>
    <dgm:pt modelId="{FD8FE3E4-D170-46A3-BA61-FC2F0739C4AE}" type="parTrans" cxnId="{F82F2EC4-3596-495B-A6DF-73CBFE7C6F62}">
      <dgm:prSet/>
      <dgm:spPr/>
      <dgm:t>
        <a:bodyPr/>
        <a:lstStyle/>
        <a:p>
          <a:endParaRPr lang="nl-NL"/>
        </a:p>
      </dgm:t>
    </dgm:pt>
    <dgm:pt modelId="{454E4166-F89A-4902-916E-44461F090BEC}" type="sibTrans" cxnId="{F82F2EC4-3596-495B-A6DF-73CBFE7C6F62}">
      <dgm:prSet/>
      <dgm:spPr/>
      <dgm:t>
        <a:bodyPr/>
        <a:lstStyle/>
        <a:p>
          <a:endParaRPr lang="nl-NL"/>
        </a:p>
      </dgm:t>
    </dgm:pt>
    <dgm:pt modelId="{7BDF6395-C66B-4E6E-BC7B-BEE1D3693316}">
      <dgm:prSet phldrT="[Tekst]"/>
      <dgm:spPr/>
      <dgm:t>
        <a:bodyPr/>
        <a:lstStyle/>
        <a:p>
          <a:r>
            <a:rPr lang="nl-NL" err="1" smtClean="0"/>
            <a:t>Manner</a:t>
          </a:r>
          <a:endParaRPr lang="nl-NL" smtClean="0"/>
        </a:p>
        <a:p>
          <a:r>
            <a:rPr lang="nl-NL" smtClean="0"/>
            <a:t>(</a:t>
          </a:r>
          <a:r>
            <a:rPr lang="nl-NL" err="1" smtClean="0"/>
            <a:t>Individual</a:t>
          </a:r>
          <a:r>
            <a:rPr lang="nl-NL" smtClean="0"/>
            <a:t> 40%) </a:t>
          </a:r>
          <a:endParaRPr lang="nl-NL"/>
        </a:p>
      </dgm:t>
    </dgm:pt>
    <dgm:pt modelId="{34019118-395A-4BF2-80D6-45F0A70081F9}" type="parTrans" cxnId="{18488892-9DEF-4C48-B42D-2A1C8807CDA3}">
      <dgm:prSet/>
      <dgm:spPr/>
      <dgm:t>
        <a:bodyPr/>
        <a:lstStyle/>
        <a:p>
          <a:endParaRPr lang="nl-NL"/>
        </a:p>
      </dgm:t>
    </dgm:pt>
    <dgm:pt modelId="{30A3A7EB-EB98-40AF-8E88-491F5C150F67}" type="sibTrans" cxnId="{18488892-9DEF-4C48-B42D-2A1C8807CDA3}">
      <dgm:prSet/>
      <dgm:spPr/>
      <dgm:t>
        <a:bodyPr/>
        <a:lstStyle/>
        <a:p>
          <a:endParaRPr lang="nl-NL"/>
        </a:p>
      </dgm:t>
    </dgm:pt>
    <dgm:pt modelId="{3A9AF036-AB8D-470D-876D-0104A98CD33E}">
      <dgm:prSet phldrT="[Tekst]"/>
      <dgm:spPr/>
      <dgm:t>
        <a:bodyPr/>
        <a:lstStyle/>
        <a:p>
          <a:r>
            <a:rPr lang="nl-NL" err="1" smtClean="0"/>
            <a:t>Judging</a:t>
          </a:r>
          <a:r>
            <a:rPr lang="nl-NL" smtClean="0"/>
            <a:t> </a:t>
          </a:r>
          <a:endParaRPr lang="nl-NL"/>
        </a:p>
      </dgm:t>
    </dgm:pt>
    <dgm:pt modelId="{DFBC5E80-C7B7-45C8-890F-011A16864546}" type="parTrans" cxnId="{25E77F26-382D-4531-ADC4-3DD436BB9608}">
      <dgm:prSet/>
      <dgm:spPr/>
      <dgm:t>
        <a:bodyPr/>
        <a:lstStyle/>
        <a:p>
          <a:endParaRPr lang="nl-NL"/>
        </a:p>
      </dgm:t>
    </dgm:pt>
    <dgm:pt modelId="{FA7BA8B5-E533-45D5-A87E-D6CED28868CB}" type="sibTrans" cxnId="{25E77F26-382D-4531-ADC4-3DD436BB9608}">
      <dgm:prSet/>
      <dgm:spPr/>
      <dgm:t>
        <a:bodyPr/>
        <a:lstStyle/>
        <a:p>
          <a:endParaRPr lang="nl-NL"/>
        </a:p>
      </dgm:t>
    </dgm:pt>
    <dgm:pt modelId="{C7170157-2D79-43A0-A24B-EF1FB047D188}">
      <dgm:prSet phldrT="[Tekst]"/>
      <dgm:spPr/>
      <dgm:t>
        <a:bodyPr/>
        <a:lstStyle/>
        <a:p>
          <a:r>
            <a:rPr lang="nl-NL" smtClean="0"/>
            <a:t>1x per block</a:t>
          </a:r>
          <a:endParaRPr lang="nl-NL"/>
        </a:p>
      </dgm:t>
    </dgm:pt>
    <dgm:pt modelId="{104E09D2-57D2-4CF8-A1AF-8947AE4DEC28}" type="parTrans" cxnId="{7BF92D2F-FF8E-43FC-BC5C-2633753DFF8D}">
      <dgm:prSet/>
      <dgm:spPr/>
      <dgm:t>
        <a:bodyPr/>
        <a:lstStyle/>
        <a:p>
          <a:endParaRPr lang="nl-NL"/>
        </a:p>
      </dgm:t>
    </dgm:pt>
    <dgm:pt modelId="{341D5A94-A8A6-4BC4-B43E-9A21117EE0BA}" type="sibTrans" cxnId="{7BF92D2F-FF8E-43FC-BC5C-2633753DFF8D}">
      <dgm:prSet/>
      <dgm:spPr/>
      <dgm:t>
        <a:bodyPr/>
        <a:lstStyle/>
        <a:p>
          <a:endParaRPr lang="nl-NL"/>
        </a:p>
      </dgm:t>
    </dgm:pt>
    <dgm:pt modelId="{AA05978B-BAE2-45EC-958B-9BFE3DF2233B}">
      <dgm:prSet phldrT="[Tekst]"/>
      <dgm:spPr/>
      <dgm:t>
        <a:bodyPr/>
        <a:lstStyle/>
        <a:p>
          <a:r>
            <a:rPr lang="nl-NL" smtClean="0"/>
            <a:t>No </a:t>
          </a:r>
          <a:r>
            <a:rPr lang="nl-NL" err="1" smtClean="0"/>
            <a:t>grade</a:t>
          </a:r>
          <a:r>
            <a:rPr lang="nl-NL" smtClean="0"/>
            <a:t> but </a:t>
          </a:r>
          <a:r>
            <a:rPr lang="nl-NL" err="1" smtClean="0"/>
            <a:t>required</a:t>
          </a:r>
          <a:r>
            <a:rPr lang="nl-NL" smtClean="0"/>
            <a:t> </a:t>
          </a:r>
          <a:r>
            <a:rPr lang="nl-NL" err="1" smtClean="0"/>
            <a:t>to</a:t>
          </a:r>
          <a:r>
            <a:rPr lang="nl-NL" smtClean="0"/>
            <a:t> get </a:t>
          </a:r>
          <a:r>
            <a:rPr lang="nl-NL" err="1" smtClean="0"/>
            <a:t>the</a:t>
          </a:r>
          <a:r>
            <a:rPr lang="nl-NL" smtClean="0"/>
            <a:t> </a:t>
          </a:r>
          <a:r>
            <a:rPr lang="nl-NL" err="1" smtClean="0"/>
            <a:t>debating</a:t>
          </a:r>
          <a:r>
            <a:rPr lang="nl-NL" smtClean="0"/>
            <a:t> </a:t>
          </a:r>
          <a:r>
            <a:rPr lang="nl-NL" err="1" smtClean="0"/>
            <a:t>grade</a:t>
          </a:r>
          <a:r>
            <a:rPr lang="nl-NL" smtClean="0"/>
            <a:t> </a:t>
          </a:r>
          <a:endParaRPr lang="nl-NL"/>
        </a:p>
      </dgm:t>
    </dgm:pt>
    <dgm:pt modelId="{364F530A-3897-4156-8FFA-5F2CC82C2A57}" type="parTrans" cxnId="{37CA35B9-844B-4BBF-981C-408F5A6219CE}">
      <dgm:prSet/>
      <dgm:spPr/>
      <dgm:t>
        <a:bodyPr/>
        <a:lstStyle/>
        <a:p>
          <a:endParaRPr lang="nl-NL"/>
        </a:p>
      </dgm:t>
    </dgm:pt>
    <dgm:pt modelId="{C6E23D26-B3A0-417C-9E70-B90559EBE369}" type="sibTrans" cxnId="{37CA35B9-844B-4BBF-981C-408F5A6219CE}">
      <dgm:prSet/>
      <dgm:spPr/>
      <dgm:t>
        <a:bodyPr/>
        <a:lstStyle/>
        <a:p>
          <a:endParaRPr lang="nl-NL"/>
        </a:p>
      </dgm:t>
    </dgm:pt>
    <dgm:pt modelId="{35BCB88B-B1E3-497D-8F8A-9B416E3E7572}" type="pres">
      <dgm:prSet presAssocID="{A5DFFABE-E895-46A8-AF1E-3360B17515C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9CF9D1E4-1ED5-4F10-B302-7047615DBA1C}" type="pres">
      <dgm:prSet presAssocID="{0126C96A-0D0D-4C7B-97CC-FC8878AAD813}" presName="root" presStyleCnt="0"/>
      <dgm:spPr/>
    </dgm:pt>
    <dgm:pt modelId="{AE05D14A-3259-4D93-BB5A-85182726B05F}" type="pres">
      <dgm:prSet presAssocID="{0126C96A-0D0D-4C7B-97CC-FC8878AAD813}" presName="rootComposite" presStyleCnt="0"/>
      <dgm:spPr/>
    </dgm:pt>
    <dgm:pt modelId="{E246D9B3-006C-4EC9-A40F-D2DB22C626FF}" type="pres">
      <dgm:prSet presAssocID="{0126C96A-0D0D-4C7B-97CC-FC8878AAD813}" presName="rootText" presStyleLbl="node1" presStyleIdx="0" presStyleCnt="2"/>
      <dgm:spPr/>
      <dgm:t>
        <a:bodyPr/>
        <a:lstStyle/>
        <a:p>
          <a:endParaRPr lang="nl-NL"/>
        </a:p>
      </dgm:t>
    </dgm:pt>
    <dgm:pt modelId="{A57A88BF-468C-4480-A8BD-9B83724CFFE8}" type="pres">
      <dgm:prSet presAssocID="{0126C96A-0D0D-4C7B-97CC-FC8878AAD813}" presName="rootConnector" presStyleLbl="node1" presStyleIdx="0" presStyleCnt="2"/>
      <dgm:spPr/>
      <dgm:t>
        <a:bodyPr/>
        <a:lstStyle/>
        <a:p>
          <a:endParaRPr lang="nl-NL"/>
        </a:p>
      </dgm:t>
    </dgm:pt>
    <dgm:pt modelId="{103B422E-676A-4F35-892F-2B1C9B048004}" type="pres">
      <dgm:prSet presAssocID="{0126C96A-0D0D-4C7B-97CC-FC8878AAD813}" presName="childShape" presStyleCnt="0"/>
      <dgm:spPr/>
    </dgm:pt>
    <dgm:pt modelId="{ECD1E841-F7C5-4EB6-B9AE-BAC91FBF1350}" type="pres">
      <dgm:prSet presAssocID="{FD8FE3E4-D170-46A3-BA61-FC2F0739C4AE}" presName="Name13" presStyleLbl="parChTrans1D2" presStyleIdx="0" presStyleCnt="4"/>
      <dgm:spPr/>
      <dgm:t>
        <a:bodyPr/>
        <a:lstStyle/>
        <a:p>
          <a:endParaRPr lang="nl-NL"/>
        </a:p>
      </dgm:t>
    </dgm:pt>
    <dgm:pt modelId="{377E5557-B2CC-4324-B89A-A6DAF5A00E1E}" type="pres">
      <dgm:prSet presAssocID="{D0866CA3-F319-430E-818F-31BBBE4E4633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AE2AAE5-7DA8-401E-B39F-9FCE6198C83E}" type="pres">
      <dgm:prSet presAssocID="{34019118-395A-4BF2-80D6-45F0A70081F9}" presName="Name13" presStyleLbl="parChTrans1D2" presStyleIdx="1" presStyleCnt="4"/>
      <dgm:spPr/>
      <dgm:t>
        <a:bodyPr/>
        <a:lstStyle/>
        <a:p>
          <a:endParaRPr lang="nl-NL"/>
        </a:p>
      </dgm:t>
    </dgm:pt>
    <dgm:pt modelId="{A9913F23-5B13-4707-A32B-49342C6B940C}" type="pres">
      <dgm:prSet presAssocID="{7BDF6395-C66B-4E6E-BC7B-BEE1D3693316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0F259DE-B2C4-4EC1-9F53-93069D36BF2A}" type="pres">
      <dgm:prSet presAssocID="{3A9AF036-AB8D-470D-876D-0104A98CD33E}" presName="root" presStyleCnt="0"/>
      <dgm:spPr/>
    </dgm:pt>
    <dgm:pt modelId="{9D5C81FF-25C5-4E21-875B-3A956E8F40F3}" type="pres">
      <dgm:prSet presAssocID="{3A9AF036-AB8D-470D-876D-0104A98CD33E}" presName="rootComposite" presStyleCnt="0"/>
      <dgm:spPr/>
    </dgm:pt>
    <dgm:pt modelId="{438041BB-76B2-4B0D-ACDE-2652A4897905}" type="pres">
      <dgm:prSet presAssocID="{3A9AF036-AB8D-470D-876D-0104A98CD33E}" presName="rootText" presStyleLbl="node1" presStyleIdx="1" presStyleCnt="2"/>
      <dgm:spPr/>
      <dgm:t>
        <a:bodyPr/>
        <a:lstStyle/>
        <a:p>
          <a:endParaRPr lang="nl-NL"/>
        </a:p>
      </dgm:t>
    </dgm:pt>
    <dgm:pt modelId="{C161938F-715F-4B65-AF0B-F1D56B21D50B}" type="pres">
      <dgm:prSet presAssocID="{3A9AF036-AB8D-470D-876D-0104A98CD33E}" presName="rootConnector" presStyleLbl="node1" presStyleIdx="1" presStyleCnt="2"/>
      <dgm:spPr/>
      <dgm:t>
        <a:bodyPr/>
        <a:lstStyle/>
        <a:p>
          <a:endParaRPr lang="nl-NL"/>
        </a:p>
      </dgm:t>
    </dgm:pt>
    <dgm:pt modelId="{7079169C-3D67-478C-849A-E5550269DF46}" type="pres">
      <dgm:prSet presAssocID="{3A9AF036-AB8D-470D-876D-0104A98CD33E}" presName="childShape" presStyleCnt="0"/>
      <dgm:spPr/>
    </dgm:pt>
    <dgm:pt modelId="{A7F346A7-03DB-4B15-8A08-D102597B3765}" type="pres">
      <dgm:prSet presAssocID="{104E09D2-57D2-4CF8-A1AF-8947AE4DEC28}" presName="Name13" presStyleLbl="parChTrans1D2" presStyleIdx="2" presStyleCnt="4"/>
      <dgm:spPr/>
      <dgm:t>
        <a:bodyPr/>
        <a:lstStyle/>
        <a:p>
          <a:endParaRPr lang="nl-NL"/>
        </a:p>
      </dgm:t>
    </dgm:pt>
    <dgm:pt modelId="{7EEEB168-D232-4E1F-873A-2D4F357C3EF5}" type="pres">
      <dgm:prSet presAssocID="{C7170157-2D79-43A0-A24B-EF1FB047D188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3A01EB9-469A-46A3-9235-CDB6C8786CFA}" type="pres">
      <dgm:prSet presAssocID="{364F530A-3897-4156-8FFA-5F2CC82C2A57}" presName="Name13" presStyleLbl="parChTrans1D2" presStyleIdx="3" presStyleCnt="4"/>
      <dgm:spPr/>
      <dgm:t>
        <a:bodyPr/>
        <a:lstStyle/>
        <a:p>
          <a:endParaRPr lang="nl-NL"/>
        </a:p>
      </dgm:t>
    </dgm:pt>
    <dgm:pt modelId="{1EE94223-80E4-44E3-8F93-098F05DB9045}" type="pres">
      <dgm:prSet presAssocID="{AA05978B-BAE2-45EC-958B-9BFE3DF2233B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99BC34D3-C1A2-44CD-A79C-F7144DC93FA6}" type="presOf" srcId="{FD8FE3E4-D170-46A3-BA61-FC2F0739C4AE}" destId="{ECD1E841-F7C5-4EB6-B9AE-BAC91FBF1350}" srcOrd="0" destOrd="0" presId="urn:microsoft.com/office/officeart/2005/8/layout/hierarchy3"/>
    <dgm:cxn modelId="{EB886099-5E7D-4A26-A96E-A371CC442657}" type="presOf" srcId="{7BDF6395-C66B-4E6E-BC7B-BEE1D3693316}" destId="{A9913F23-5B13-4707-A32B-49342C6B940C}" srcOrd="0" destOrd="0" presId="urn:microsoft.com/office/officeart/2005/8/layout/hierarchy3"/>
    <dgm:cxn modelId="{BE7A671E-70CE-450F-8E9E-919662999685}" type="presOf" srcId="{34019118-395A-4BF2-80D6-45F0A70081F9}" destId="{9AE2AAE5-7DA8-401E-B39F-9FCE6198C83E}" srcOrd="0" destOrd="0" presId="urn:microsoft.com/office/officeart/2005/8/layout/hierarchy3"/>
    <dgm:cxn modelId="{AAB1EA5C-4F84-424F-A01B-CDFAFD566CE1}" type="presOf" srcId="{104E09D2-57D2-4CF8-A1AF-8947AE4DEC28}" destId="{A7F346A7-03DB-4B15-8A08-D102597B3765}" srcOrd="0" destOrd="0" presId="urn:microsoft.com/office/officeart/2005/8/layout/hierarchy3"/>
    <dgm:cxn modelId="{D33385DB-2EA2-46B7-8D5F-6C95F954B598}" type="presOf" srcId="{A5DFFABE-E895-46A8-AF1E-3360B17515C9}" destId="{35BCB88B-B1E3-497D-8F8A-9B416E3E7572}" srcOrd="0" destOrd="0" presId="urn:microsoft.com/office/officeart/2005/8/layout/hierarchy3"/>
    <dgm:cxn modelId="{25E77F26-382D-4531-ADC4-3DD436BB9608}" srcId="{A5DFFABE-E895-46A8-AF1E-3360B17515C9}" destId="{3A9AF036-AB8D-470D-876D-0104A98CD33E}" srcOrd="1" destOrd="0" parTransId="{DFBC5E80-C7B7-45C8-890F-011A16864546}" sibTransId="{FA7BA8B5-E533-45D5-A87E-D6CED28868CB}"/>
    <dgm:cxn modelId="{6FF9F785-9EB9-4083-A410-1B9C9549F9EB}" type="presOf" srcId="{AA05978B-BAE2-45EC-958B-9BFE3DF2233B}" destId="{1EE94223-80E4-44E3-8F93-098F05DB9045}" srcOrd="0" destOrd="0" presId="urn:microsoft.com/office/officeart/2005/8/layout/hierarchy3"/>
    <dgm:cxn modelId="{ABE04EEB-4F32-47D9-AB85-FA0AF539BEE2}" type="presOf" srcId="{0126C96A-0D0D-4C7B-97CC-FC8878AAD813}" destId="{A57A88BF-468C-4480-A8BD-9B83724CFFE8}" srcOrd="1" destOrd="0" presId="urn:microsoft.com/office/officeart/2005/8/layout/hierarchy3"/>
    <dgm:cxn modelId="{A4A77C71-2452-4A1F-A09D-76ACE02A2213}" type="presOf" srcId="{3A9AF036-AB8D-470D-876D-0104A98CD33E}" destId="{C161938F-715F-4B65-AF0B-F1D56B21D50B}" srcOrd="1" destOrd="0" presId="urn:microsoft.com/office/officeart/2005/8/layout/hierarchy3"/>
    <dgm:cxn modelId="{F82F2EC4-3596-495B-A6DF-73CBFE7C6F62}" srcId="{0126C96A-0D0D-4C7B-97CC-FC8878AAD813}" destId="{D0866CA3-F319-430E-818F-31BBBE4E4633}" srcOrd="0" destOrd="0" parTransId="{FD8FE3E4-D170-46A3-BA61-FC2F0739C4AE}" sibTransId="{454E4166-F89A-4902-916E-44461F090BEC}"/>
    <dgm:cxn modelId="{4E321731-AE25-4B35-B571-57C1941F7F3C}" srcId="{A5DFFABE-E895-46A8-AF1E-3360B17515C9}" destId="{0126C96A-0D0D-4C7B-97CC-FC8878AAD813}" srcOrd="0" destOrd="0" parTransId="{06C9E4BE-8E47-46A4-99DA-189AA528E1E7}" sibTransId="{AF168CC3-1B67-4B55-9BF2-4F17B865C16B}"/>
    <dgm:cxn modelId="{18488892-9DEF-4C48-B42D-2A1C8807CDA3}" srcId="{0126C96A-0D0D-4C7B-97CC-FC8878AAD813}" destId="{7BDF6395-C66B-4E6E-BC7B-BEE1D3693316}" srcOrd="1" destOrd="0" parTransId="{34019118-395A-4BF2-80D6-45F0A70081F9}" sibTransId="{30A3A7EB-EB98-40AF-8E88-491F5C150F67}"/>
    <dgm:cxn modelId="{D4B5F44A-61BF-4044-80BC-BC11163C26CB}" type="presOf" srcId="{D0866CA3-F319-430E-818F-31BBBE4E4633}" destId="{377E5557-B2CC-4324-B89A-A6DAF5A00E1E}" srcOrd="0" destOrd="0" presId="urn:microsoft.com/office/officeart/2005/8/layout/hierarchy3"/>
    <dgm:cxn modelId="{292B23C8-7BC5-46DC-B758-A690BDDEE199}" type="presOf" srcId="{3A9AF036-AB8D-470D-876D-0104A98CD33E}" destId="{438041BB-76B2-4B0D-ACDE-2652A4897905}" srcOrd="0" destOrd="0" presId="urn:microsoft.com/office/officeart/2005/8/layout/hierarchy3"/>
    <dgm:cxn modelId="{90A40BF1-0344-4332-8C88-1ADC4EE71EBB}" type="presOf" srcId="{C7170157-2D79-43A0-A24B-EF1FB047D188}" destId="{7EEEB168-D232-4E1F-873A-2D4F357C3EF5}" srcOrd="0" destOrd="0" presId="urn:microsoft.com/office/officeart/2005/8/layout/hierarchy3"/>
    <dgm:cxn modelId="{37CA35B9-844B-4BBF-981C-408F5A6219CE}" srcId="{3A9AF036-AB8D-470D-876D-0104A98CD33E}" destId="{AA05978B-BAE2-45EC-958B-9BFE3DF2233B}" srcOrd="1" destOrd="0" parTransId="{364F530A-3897-4156-8FFA-5F2CC82C2A57}" sibTransId="{C6E23D26-B3A0-417C-9E70-B90559EBE369}"/>
    <dgm:cxn modelId="{D00AF17F-F7A5-4B5F-B2B5-D42CDB579818}" type="presOf" srcId="{0126C96A-0D0D-4C7B-97CC-FC8878AAD813}" destId="{E246D9B3-006C-4EC9-A40F-D2DB22C626FF}" srcOrd="0" destOrd="0" presId="urn:microsoft.com/office/officeart/2005/8/layout/hierarchy3"/>
    <dgm:cxn modelId="{22168A42-4877-41E2-B613-E655BBEA5A3B}" type="presOf" srcId="{364F530A-3897-4156-8FFA-5F2CC82C2A57}" destId="{73A01EB9-469A-46A3-9235-CDB6C8786CFA}" srcOrd="0" destOrd="0" presId="urn:microsoft.com/office/officeart/2005/8/layout/hierarchy3"/>
    <dgm:cxn modelId="{7BF92D2F-FF8E-43FC-BC5C-2633753DFF8D}" srcId="{3A9AF036-AB8D-470D-876D-0104A98CD33E}" destId="{C7170157-2D79-43A0-A24B-EF1FB047D188}" srcOrd="0" destOrd="0" parTransId="{104E09D2-57D2-4CF8-A1AF-8947AE4DEC28}" sibTransId="{341D5A94-A8A6-4BC4-B43E-9A21117EE0BA}"/>
    <dgm:cxn modelId="{E3284574-61C1-4405-A2E8-8903E0759EC8}" type="presParOf" srcId="{35BCB88B-B1E3-497D-8F8A-9B416E3E7572}" destId="{9CF9D1E4-1ED5-4F10-B302-7047615DBA1C}" srcOrd="0" destOrd="0" presId="urn:microsoft.com/office/officeart/2005/8/layout/hierarchy3"/>
    <dgm:cxn modelId="{C589A480-C17D-4361-847A-93B95CB4C9EF}" type="presParOf" srcId="{9CF9D1E4-1ED5-4F10-B302-7047615DBA1C}" destId="{AE05D14A-3259-4D93-BB5A-85182726B05F}" srcOrd="0" destOrd="0" presId="urn:microsoft.com/office/officeart/2005/8/layout/hierarchy3"/>
    <dgm:cxn modelId="{3565BC54-FEE5-41CC-A04F-EEC3679E6DE9}" type="presParOf" srcId="{AE05D14A-3259-4D93-BB5A-85182726B05F}" destId="{E246D9B3-006C-4EC9-A40F-D2DB22C626FF}" srcOrd="0" destOrd="0" presId="urn:microsoft.com/office/officeart/2005/8/layout/hierarchy3"/>
    <dgm:cxn modelId="{8AA321BF-D463-42EA-8132-81418F79C43A}" type="presParOf" srcId="{AE05D14A-3259-4D93-BB5A-85182726B05F}" destId="{A57A88BF-468C-4480-A8BD-9B83724CFFE8}" srcOrd="1" destOrd="0" presId="urn:microsoft.com/office/officeart/2005/8/layout/hierarchy3"/>
    <dgm:cxn modelId="{B9C12BE0-751F-419A-8DBB-A5CE39BA3C80}" type="presParOf" srcId="{9CF9D1E4-1ED5-4F10-B302-7047615DBA1C}" destId="{103B422E-676A-4F35-892F-2B1C9B048004}" srcOrd="1" destOrd="0" presId="urn:microsoft.com/office/officeart/2005/8/layout/hierarchy3"/>
    <dgm:cxn modelId="{B50328D1-AE31-44A6-86EE-AD96B987C0CF}" type="presParOf" srcId="{103B422E-676A-4F35-892F-2B1C9B048004}" destId="{ECD1E841-F7C5-4EB6-B9AE-BAC91FBF1350}" srcOrd="0" destOrd="0" presId="urn:microsoft.com/office/officeart/2005/8/layout/hierarchy3"/>
    <dgm:cxn modelId="{99D4B5C5-A52A-492E-BBCE-27F4EA9397CD}" type="presParOf" srcId="{103B422E-676A-4F35-892F-2B1C9B048004}" destId="{377E5557-B2CC-4324-B89A-A6DAF5A00E1E}" srcOrd="1" destOrd="0" presId="urn:microsoft.com/office/officeart/2005/8/layout/hierarchy3"/>
    <dgm:cxn modelId="{5DAE54F6-1998-41CF-992E-6C87843EF018}" type="presParOf" srcId="{103B422E-676A-4F35-892F-2B1C9B048004}" destId="{9AE2AAE5-7DA8-401E-B39F-9FCE6198C83E}" srcOrd="2" destOrd="0" presId="urn:microsoft.com/office/officeart/2005/8/layout/hierarchy3"/>
    <dgm:cxn modelId="{585B0C87-22CC-4285-B0BC-E8B90B5F4807}" type="presParOf" srcId="{103B422E-676A-4F35-892F-2B1C9B048004}" destId="{A9913F23-5B13-4707-A32B-49342C6B940C}" srcOrd="3" destOrd="0" presId="urn:microsoft.com/office/officeart/2005/8/layout/hierarchy3"/>
    <dgm:cxn modelId="{EA420414-7B74-41DE-9842-B1D12BA83D5B}" type="presParOf" srcId="{35BCB88B-B1E3-497D-8F8A-9B416E3E7572}" destId="{90F259DE-B2C4-4EC1-9F53-93069D36BF2A}" srcOrd="1" destOrd="0" presId="urn:microsoft.com/office/officeart/2005/8/layout/hierarchy3"/>
    <dgm:cxn modelId="{FB51DD01-2AA5-42F0-B635-FE615F194204}" type="presParOf" srcId="{90F259DE-B2C4-4EC1-9F53-93069D36BF2A}" destId="{9D5C81FF-25C5-4E21-875B-3A956E8F40F3}" srcOrd="0" destOrd="0" presId="urn:microsoft.com/office/officeart/2005/8/layout/hierarchy3"/>
    <dgm:cxn modelId="{8CA42395-E495-460A-ABBC-FD72A736F7F8}" type="presParOf" srcId="{9D5C81FF-25C5-4E21-875B-3A956E8F40F3}" destId="{438041BB-76B2-4B0D-ACDE-2652A4897905}" srcOrd="0" destOrd="0" presId="urn:microsoft.com/office/officeart/2005/8/layout/hierarchy3"/>
    <dgm:cxn modelId="{7FDB1FC2-1F3E-43F6-9F1A-ED1DA295C9D7}" type="presParOf" srcId="{9D5C81FF-25C5-4E21-875B-3A956E8F40F3}" destId="{C161938F-715F-4B65-AF0B-F1D56B21D50B}" srcOrd="1" destOrd="0" presId="urn:microsoft.com/office/officeart/2005/8/layout/hierarchy3"/>
    <dgm:cxn modelId="{EC7EEB7F-D7E1-47D8-A8E9-C0E36A092885}" type="presParOf" srcId="{90F259DE-B2C4-4EC1-9F53-93069D36BF2A}" destId="{7079169C-3D67-478C-849A-E5550269DF46}" srcOrd="1" destOrd="0" presId="urn:microsoft.com/office/officeart/2005/8/layout/hierarchy3"/>
    <dgm:cxn modelId="{85683953-61B9-4E7D-BF15-72DCFDD5F936}" type="presParOf" srcId="{7079169C-3D67-478C-849A-E5550269DF46}" destId="{A7F346A7-03DB-4B15-8A08-D102597B3765}" srcOrd="0" destOrd="0" presId="urn:microsoft.com/office/officeart/2005/8/layout/hierarchy3"/>
    <dgm:cxn modelId="{4C2F0B3E-E9B1-41C1-B076-3B8B3C9C9CDC}" type="presParOf" srcId="{7079169C-3D67-478C-849A-E5550269DF46}" destId="{7EEEB168-D232-4E1F-873A-2D4F357C3EF5}" srcOrd="1" destOrd="0" presId="urn:microsoft.com/office/officeart/2005/8/layout/hierarchy3"/>
    <dgm:cxn modelId="{4E343B48-957D-4C05-8468-B4D9659A95A6}" type="presParOf" srcId="{7079169C-3D67-478C-849A-E5550269DF46}" destId="{73A01EB9-469A-46A3-9235-CDB6C8786CFA}" srcOrd="2" destOrd="0" presId="urn:microsoft.com/office/officeart/2005/8/layout/hierarchy3"/>
    <dgm:cxn modelId="{0D02E771-970C-426A-B100-A756A5A9A2B5}" type="presParOf" srcId="{7079169C-3D67-478C-849A-E5550269DF46}" destId="{1EE94223-80E4-44E3-8F93-098F05DB904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AEE12-C728-4C16-B380-08FAFA9D2113}">
      <dsp:nvSpPr>
        <dsp:cNvPr id="0" name=""/>
        <dsp:cNvSpPr/>
      </dsp:nvSpPr>
      <dsp:spPr>
        <a:xfrm>
          <a:off x="0" y="0"/>
          <a:ext cx="5845070" cy="1559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200" kern="1200" err="1" smtClean="0"/>
            <a:t>What</a:t>
          </a:r>
          <a:r>
            <a:rPr lang="nl-NL" sz="3200" kern="1200" smtClean="0"/>
            <a:t> is </a:t>
          </a:r>
          <a:r>
            <a:rPr lang="nl-NL" sz="3200" kern="1200" smtClean="0"/>
            <a:t>parliamentary </a:t>
          </a:r>
          <a:r>
            <a:rPr lang="nl-NL" sz="3200" kern="1200" err="1" smtClean="0"/>
            <a:t>debate</a:t>
          </a:r>
          <a:r>
            <a:rPr lang="nl-NL" sz="3200" kern="1200" smtClean="0"/>
            <a:t>?  </a:t>
          </a:r>
          <a:endParaRPr lang="nl-NL" sz="3200" kern="1200"/>
        </a:p>
      </dsp:txBody>
      <dsp:txXfrm>
        <a:off x="45681" y="45681"/>
        <a:ext cx="4233029" cy="1468308"/>
      </dsp:txXfrm>
    </dsp:sp>
    <dsp:sp modelId="{CF750F83-6E59-489A-9637-9F4250F73423}">
      <dsp:nvSpPr>
        <dsp:cNvPr id="0" name=""/>
        <dsp:cNvSpPr/>
      </dsp:nvSpPr>
      <dsp:spPr>
        <a:xfrm>
          <a:off x="1031482" y="1906263"/>
          <a:ext cx="5845070" cy="1559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600" kern="1200" err="1" smtClean="0"/>
            <a:t>Debate</a:t>
          </a:r>
          <a:r>
            <a:rPr lang="nl-NL" sz="3600" kern="1200" smtClean="0"/>
            <a:t> </a:t>
          </a:r>
          <a:r>
            <a:rPr lang="nl-NL" sz="3600" kern="1200" err="1" smtClean="0"/>
            <a:t>simulation</a:t>
          </a:r>
          <a:r>
            <a:rPr lang="nl-NL" sz="3600" kern="1200" smtClean="0"/>
            <a:t> </a:t>
          </a:r>
          <a:endParaRPr lang="nl-NL" sz="3600" kern="1200"/>
        </a:p>
      </dsp:txBody>
      <dsp:txXfrm>
        <a:off x="1077163" y="1951944"/>
        <a:ext cx="3708439" cy="1468308"/>
      </dsp:txXfrm>
    </dsp:sp>
    <dsp:sp modelId="{8E4C4C1B-AFC3-4BF3-ACA1-DFC4161A70B2}">
      <dsp:nvSpPr>
        <dsp:cNvPr id="0" name=""/>
        <dsp:cNvSpPr/>
      </dsp:nvSpPr>
      <dsp:spPr>
        <a:xfrm>
          <a:off x="4831284" y="1226074"/>
          <a:ext cx="1013785" cy="10137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3600" kern="1200"/>
        </a:p>
      </dsp:txBody>
      <dsp:txXfrm>
        <a:off x="5059386" y="1226074"/>
        <a:ext cx="557581" cy="762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678D8-62AD-4651-81A2-B56E712484F4}">
      <dsp:nvSpPr>
        <dsp:cNvPr id="0" name=""/>
        <dsp:cNvSpPr/>
      </dsp:nvSpPr>
      <dsp:spPr>
        <a:xfrm>
          <a:off x="1149192" y="1112"/>
          <a:ext cx="2138678" cy="1069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800" kern="1200" err="1" smtClean="0"/>
            <a:t>Government</a:t>
          </a:r>
          <a:r>
            <a:rPr lang="nl-NL" sz="2800" kern="1200" smtClean="0"/>
            <a:t> </a:t>
          </a:r>
          <a:endParaRPr lang="nl-NL" sz="2800" kern="1200"/>
        </a:p>
      </dsp:txBody>
      <dsp:txXfrm>
        <a:off x="1180512" y="32432"/>
        <a:ext cx="2076038" cy="1006699"/>
      </dsp:txXfrm>
    </dsp:sp>
    <dsp:sp modelId="{345D4EA0-02B7-498A-9FAF-7A476F9A29D6}">
      <dsp:nvSpPr>
        <dsp:cNvPr id="0" name=""/>
        <dsp:cNvSpPr/>
      </dsp:nvSpPr>
      <dsp:spPr>
        <a:xfrm>
          <a:off x="1363060" y="1070452"/>
          <a:ext cx="213867" cy="802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2004"/>
              </a:lnTo>
              <a:lnTo>
                <a:pt x="213867" y="80200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06A91-6375-415E-A1D9-17B21D9216BD}">
      <dsp:nvSpPr>
        <dsp:cNvPr id="0" name=""/>
        <dsp:cNvSpPr/>
      </dsp:nvSpPr>
      <dsp:spPr>
        <a:xfrm>
          <a:off x="1576928" y="1337786"/>
          <a:ext cx="1710942" cy="10693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200" kern="1200" err="1" smtClean="0"/>
            <a:t>Defining</a:t>
          </a:r>
          <a:r>
            <a:rPr lang="nl-NL" sz="1200" kern="1200" smtClean="0"/>
            <a:t> </a:t>
          </a:r>
          <a:r>
            <a:rPr lang="nl-NL" sz="1200" kern="1200" err="1" smtClean="0"/>
            <a:t>the</a:t>
          </a:r>
          <a:r>
            <a:rPr lang="nl-NL" sz="1200" kern="1200" smtClean="0"/>
            <a:t> motion</a:t>
          </a:r>
          <a:endParaRPr lang="nl-NL" sz="1200" kern="1200"/>
        </a:p>
      </dsp:txBody>
      <dsp:txXfrm>
        <a:off x="1608248" y="1369106"/>
        <a:ext cx="1648302" cy="1006699"/>
      </dsp:txXfrm>
    </dsp:sp>
    <dsp:sp modelId="{A487F9C9-AD1A-4110-AF10-82DC3B0987B3}">
      <dsp:nvSpPr>
        <dsp:cNvPr id="0" name=""/>
        <dsp:cNvSpPr/>
      </dsp:nvSpPr>
      <dsp:spPr>
        <a:xfrm>
          <a:off x="1363060" y="1070452"/>
          <a:ext cx="213867" cy="2138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8678"/>
              </a:lnTo>
              <a:lnTo>
                <a:pt x="213867" y="213867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0F6F4-9265-4D29-817F-A6F4215FBEFF}">
      <dsp:nvSpPr>
        <dsp:cNvPr id="0" name=""/>
        <dsp:cNvSpPr/>
      </dsp:nvSpPr>
      <dsp:spPr>
        <a:xfrm>
          <a:off x="1576928" y="2674460"/>
          <a:ext cx="1710942" cy="10693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5095797"/>
              <a:satOff val="-15669"/>
              <a:lumOff val="137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200" kern="1200" err="1" smtClean="0"/>
            <a:t>Defending</a:t>
          </a:r>
          <a:r>
            <a:rPr lang="nl-NL" sz="1200" kern="1200" smtClean="0"/>
            <a:t> </a:t>
          </a:r>
          <a:r>
            <a:rPr lang="nl-NL" sz="1200" kern="1200" err="1" smtClean="0"/>
            <a:t>the</a:t>
          </a:r>
          <a:r>
            <a:rPr lang="nl-NL" sz="1200" kern="1200" smtClean="0"/>
            <a:t> motion </a:t>
          </a:r>
          <a:endParaRPr lang="nl-NL" sz="1200" kern="1200"/>
        </a:p>
      </dsp:txBody>
      <dsp:txXfrm>
        <a:off x="1608248" y="2705780"/>
        <a:ext cx="1648302" cy="1006699"/>
      </dsp:txXfrm>
    </dsp:sp>
    <dsp:sp modelId="{944DDE0D-63C7-4E97-9EC8-E65A32BDB1B6}">
      <dsp:nvSpPr>
        <dsp:cNvPr id="0" name=""/>
        <dsp:cNvSpPr/>
      </dsp:nvSpPr>
      <dsp:spPr>
        <a:xfrm>
          <a:off x="3822540" y="1112"/>
          <a:ext cx="2138678" cy="1069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5287390"/>
                <a:satOff val="-47008"/>
                <a:lumOff val="4117"/>
                <a:alphaOff val="0"/>
                <a:tint val="50000"/>
                <a:satMod val="300000"/>
              </a:schemeClr>
            </a:gs>
            <a:gs pos="35000">
              <a:schemeClr val="accent4">
                <a:hueOff val="15287390"/>
                <a:satOff val="-47008"/>
                <a:lumOff val="4117"/>
                <a:alphaOff val="0"/>
                <a:tint val="37000"/>
                <a:satMod val="300000"/>
              </a:schemeClr>
            </a:gs>
            <a:gs pos="100000">
              <a:schemeClr val="accent4">
                <a:hueOff val="15287390"/>
                <a:satOff val="-47008"/>
                <a:lumOff val="411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800" kern="1200" err="1" smtClean="0"/>
            <a:t>Opposition</a:t>
          </a:r>
          <a:r>
            <a:rPr lang="nl-NL" sz="2800" kern="1200" smtClean="0"/>
            <a:t> </a:t>
          </a:r>
          <a:endParaRPr lang="nl-NL" sz="2800" kern="1200"/>
        </a:p>
      </dsp:txBody>
      <dsp:txXfrm>
        <a:off x="3853860" y="32432"/>
        <a:ext cx="2076038" cy="1006699"/>
      </dsp:txXfrm>
    </dsp:sp>
    <dsp:sp modelId="{E31FADE7-17A2-4F11-942F-34A9B452A451}">
      <dsp:nvSpPr>
        <dsp:cNvPr id="0" name=""/>
        <dsp:cNvSpPr/>
      </dsp:nvSpPr>
      <dsp:spPr>
        <a:xfrm>
          <a:off x="4036408" y="1070452"/>
          <a:ext cx="213867" cy="802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2004"/>
              </a:lnTo>
              <a:lnTo>
                <a:pt x="213867" y="80200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5BADF-5872-4954-BC36-2908218FA42E}">
      <dsp:nvSpPr>
        <dsp:cNvPr id="0" name=""/>
        <dsp:cNvSpPr/>
      </dsp:nvSpPr>
      <dsp:spPr>
        <a:xfrm>
          <a:off x="4250276" y="1337786"/>
          <a:ext cx="1710942" cy="10693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10191594"/>
              <a:satOff val="-31339"/>
              <a:lumOff val="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200" kern="1200" err="1" smtClean="0"/>
            <a:t>Accepting</a:t>
          </a:r>
          <a:r>
            <a:rPr lang="nl-NL" sz="1200" kern="1200" smtClean="0"/>
            <a:t>/</a:t>
          </a:r>
          <a:r>
            <a:rPr lang="nl-NL" sz="1200" kern="1200" err="1" smtClean="0"/>
            <a:t>challenging</a:t>
          </a:r>
          <a:r>
            <a:rPr lang="nl-NL" sz="1200" kern="1200" smtClean="0"/>
            <a:t> </a:t>
          </a:r>
          <a:r>
            <a:rPr lang="nl-NL" sz="1200" kern="1200" err="1" smtClean="0"/>
            <a:t>the</a:t>
          </a:r>
          <a:r>
            <a:rPr lang="nl-NL" sz="1200" kern="1200" smtClean="0"/>
            <a:t> </a:t>
          </a:r>
          <a:r>
            <a:rPr lang="nl-NL" sz="1200" kern="1200" err="1" smtClean="0"/>
            <a:t>definition</a:t>
          </a:r>
          <a:r>
            <a:rPr lang="nl-NL" sz="1200" kern="1200" smtClean="0"/>
            <a:t> of </a:t>
          </a:r>
          <a:r>
            <a:rPr lang="nl-NL" sz="1200" kern="1200" err="1" smtClean="0"/>
            <a:t>the</a:t>
          </a:r>
          <a:r>
            <a:rPr lang="nl-NL" sz="1200" kern="1200" smtClean="0"/>
            <a:t> </a:t>
          </a:r>
          <a:r>
            <a:rPr lang="nl-NL" sz="1200" kern="1200" err="1" smtClean="0"/>
            <a:t>government</a:t>
          </a:r>
          <a:endParaRPr lang="nl-NL" sz="1200" kern="1200"/>
        </a:p>
      </dsp:txBody>
      <dsp:txXfrm>
        <a:off x="4281596" y="1369106"/>
        <a:ext cx="1648302" cy="1006699"/>
      </dsp:txXfrm>
    </dsp:sp>
    <dsp:sp modelId="{3DA11D09-A9A5-4F74-95C2-91B54181E716}">
      <dsp:nvSpPr>
        <dsp:cNvPr id="0" name=""/>
        <dsp:cNvSpPr/>
      </dsp:nvSpPr>
      <dsp:spPr>
        <a:xfrm>
          <a:off x="4036408" y="1070452"/>
          <a:ext cx="213867" cy="2138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8678"/>
              </a:lnTo>
              <a:lnTo>
                <a:pt x="213867" y="213867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401CC-607D-4DE8-99BE-D8CFB65A00E2}">
      <dsp:nvSpPr>
        <dsp:cNvPr id="0" name=""/>
        <dsp:cNvSpPr/>
      </dsp:nvSpPr>
      <dsp:spPr>
        <a:xfrm>
          <a:off x="4250276" y="2674460"/>
          <a:ext cx="1710942" cy="10693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15287390"/>
              <a:satOff val="-47008"/>
              <a:lumOff val="41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200" kern="1200" err="1" smtClean="0"/>
            <a:t>Oppossing</a:t>
          </a:r>
          <a:r>
            <a:rPr lang="nl-NL" sz="1200" kern="1200" smtClean="0"/>
            <a:t> </a:t>
          </a:r>
          <a:r>
            <a:rPr lang="nl-NL" sz="1200" kern="1200" err="1" smtClean="0"/>
            <a:t>the</a:t>
          </a:r>
          <a:r>
            <a:rPr lang="nl-NL" sz="1200" kern="1200" smtClean="0"/>
            <a:t> motion</a:t>
          </a:r>
          <a:endParaRPr lang="nl-NL" sz="1200" kern="1200"/>
        </a:p>
      </dsp:txBody>
      <dsp:txXfrm>
        <a:off x="4281596" y="2705780"/>
        <a:ext cx="1648302" cy="1006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6D115-6A61-4CC8-8A52-E43B4DC8799A}">
      <dsp:nvSpPr>
        <dsp:cNvPr id="0" name=""/>
        <dsp:cNvSpPr/>
      </dsp:nvSpPr>
      <dsp:spPr>
        <a:xfrm>
          <a:off x="692859" y="1851819"/>
          <a:ext cx="454408" cy="865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204" y="0"/>
              </a:lnTo>
              <a:lnTo>
                <a:pt x="227204" y="865870"/>
              </a:lnTo>
              <a:lnTo>
                <a:pt x="454408" y="86587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895617" y="2260307"/>
        <a:ext cx="48893" cy="48893"/>
      </dsp:txXfrm>
    </dsp:sp>
    <dsp:sp modelId="{B82DE819-4F08-4B67-83F8-5C0B479DEAEF}">
      <dsp:nvSpPr>
        <dsp:cNvPr id="0" name=""/>
        <dsp:cNvSpPr/>
      </dsp:nvSpPr>
      <dsp:spPr>
        <a:xfrm>
          <a:off x="692859" y="1806099"/>
          <a:ext cx="4544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408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908703" y="1840458"/>
        <a:ext cx="22720" cy="22720"/>
      </dsp:txXfrm>
    </dsp:sp>
    <dsp:sp modelId="{0E8D69B6-6A07-4B17-8486-CC9FB521C74F}">
      <dsp:nvSpPr>
        <dsp:cNvPr id="0" name=""/>
        <dsp:cNvSpPr/>
      </dsp:nvSpPr>
      <dsp:spPr>
        <a:xfrm>
          <a:off x="692859" y="985948"/>
          <a:ext cx="454408" cy="865870"/>
        </a:xfrm>
        <a:custGeom>
          <a:avLst/>
          <a:gdLst/>
          <a:ahLst/>
          <a:cxnLst/>
          <a:rect l="0" t="0" r="0" b="0"/>
          <a:pathLst>
            <a:path>
              <a:moveTo>
                <a:pt x="0" y="865870"/>
              </a:moveTo>
              <a:lnTo>
                <a:pt x="227204" y="865870"/>
              </a:lnTo>
              <a:lnTo>
                <a:pt x="227204" y="0"/>
              </a:lnTo>
              <a:lnTo>
                <a:pt x="454408" y="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895617" y="1394437"/>
        <a:ext cx="48893" cy="48893"/>
      </dsp:txXfrm>
    </dsp:sp>
    <dsp:sp modelId="{E3E77640-FA44-43D2-B6F6-E708DCBF8BBD}">
      <dsp:nvSpPr>
        <dsp:cNvPr id="0" name=""/>
        <dsp:cNvSpPr/>
      </dsp:nvSpPr>
      <dsp:spPr>
        <a:xfrm rot="16200000">
          <a:off x="-1476372" y="1505470"/>
          <a:ext cx="3645768" cy="69269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4800" kern="1200" err="1" smtClean="0"/>
            <a:t>Goverment</a:t>
          </a:r>
          <a:endParaRPr lang="nl-NL" sz="4800" kern="1200"/>
        </a:p>
      </dsp:txBody>
      <dsp:txXfrm>
        <a:off x="-1476372" y="1505470"/>
        <a:ext cx="3645768" cy="692696"/>
      </dsp:txXfrm>
    </dsp:sp>
    <dsp:sp modelId="{B1650A65-7538-4340-942A-7BB7F0AD2370}">
      <dsp:nvSpPr>
        <dsp:cNvPr id="0" name=""/>
        <dsp:cNvSpPr/>
      </dsp:nvSpPr>
      <dsp:spPr>
        <a:xfrm>
          <a:off x="1147268" y="639600"/>
          <a:ext cx="2272043" cy="69269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smtClean="0"/>
            <a:t>1st speaker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smtClean="0"/>
            <a:t>- </a:t>
          </a:r>
          <a:r>
            <a:rPr lang="nl-NL" sz="1000" kern="1200" err="1" smtClean="0"/>
            <a:t>Defining</a:t>
          </a:r>
          <a:r>
            <a:rPr lang="nl-NL" sz="1000" kern="1200" smtClean="0"/>
            <a:t> </a:t>
          </a:r>
          <a:r>
            <a:rPr lang="nl-NL" sz="1000" kern="1200" err="1" smtClean="0"/>
            <a:t>the</a:t>
          </a:r>
          <a:r>
            <a:rPr lang="nl-NL" sz="1000" kern="1200" smtClean="0"/>
            <a:t> motion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smtClean="0"/>
            <a:t>- </a:t>
          </a:r>
          <a:r>
            <a:rPr lang="nl-NL" sz="1000" kern="1200" err="1" smtClean="0"/>
            <a:t>Explaining</a:t>
          </a:r>
          <a:r>
            <a:rPr lang="nl-NL" sz="1000" kern="1200" smtClean="0"/>
            <a:t> </a:t>
          </a:r>
          <a:r>
            <a:rPr lang="nl-NL" sz="1000" kern="1200" err="1" smtClean="0"/>
            <a:t>the</a:t>
          </a:r>
          <a:r>
            <a:rPr lang="nl-NL" sz="1000" kern="1200" smtClean="0"/>
            <a:t> team </a:t>
          </a:r>
          <a:r>
            <a:rPr lang="nl-NL" sz="1000" kern="1200" err="1" smtClean="0"/>
            <a:t>lines</a:t>
          </a:r>
          <a:r>
            <a:rPr lang="nl-NL" sz="1000" kern="1200" smtClean="0"/>
            <a:t> </a:t>
          </a:r>
          <a:r>
            <a:rPr lang="nl-NL" sz="1000" kern="1200" err="1" smtClean="0"/>
            <a:t>and</a:t>
          </a:r>
          <a:r>
            <a:rPr lang="nl-NL" sz="1000" kern="1200" smtClean="0"/>
            <a:t> </a:t>
          </a:r>
          <a:r>
            <a:rPr lang="nl-NL" sz="1000" kern="1200" err="1" smtClean="0"/>
            <a:t>main</a:t>
          </a:r>
          <a:r>
            <a:rPr lang="nl-NL" sz="1000" kern="1200" smtClean="0"/>
            <a:t> </a:t>
          </a:r>
          <a:r>
            <a:rPr lang="nl-NL" sz="1000" kern="1200" err="1" smtClean="0"/>
            <a:t>arguments</a:t>
          </a:r>
          <a:r>
            <a:rPr lang="nl-NL" sz="1000" kern="1200" smtClean="0"/>
            <a:t>  </a:t>
          </a:r>
          <a:endParaRPr lang="nl-NL" sz="1000" kern="1200"/>
        </a:p>
      </dsp:txBody>
      <dsp:txXfrm>
        <a:off x="1147268" y="639600"/>
        <a:ext cx="2272043" cy="692696"/>
      </dsp:txXfrm>
    </dsp:sp>
    <dsp:sp modelId="{F0B07D23-62B5-412A-9BFB-506207E8E3CA}">
      <dsp:nvSpPr>
        <dsp:cNvPr id="0" name=""/>
        <dsp:cNvSpPr/>
      </dsp:nvSpPr>
      <dsp:spPr>
        <a:xfrm>
          <a:off x="1147268" y="1505470"/>
          <a:ext cx="2272043" cy="69269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smtClean="0"/>
            <a:t>2nd speaker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smtClean="0"/>
            <a:t>- </a:t>
          </a:r>
          <a:r>
            <a:rPr lang="nl-NL" sz="1000" kern="1200" err="1" smtClean="0"/>
            <a:t>Giving</a:t>
          </a:r>
          <a:r>
            <a:rPr lang="nl-NL" sz="1000" kern="1200" smtClean="0"/>
            <a:t> </a:t>
          </a:r>
          <a:r>
            <a:rPr lang="nl-NL" sz="1000" kern="1200" err="1" smtClean="0"/>
            <a:t>rebuttals</a:t>
          </a:r>
          <a:endParaRPr lang="nl-NL" sz="1000" kern="120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smtClean="0"/>
            <a:t>- </a:t>
          </a:r>
          <a:r>
            <a:rPr lang="nl-NL" sz="1000" kern="1200" err="1" smtClean="0"/>
            <a:t>Explaining</a:t>
          </a:r>
          <a:r>
            <a:rPr lang="nl-NL" sz="1000" kern="1200" smtClean="0"/>
            <a:t> team </a:t>
          </a:r>
          <a:r>
            <a:rPr lang="nl-NL" sz="1000" kern="1200" err="1" smtClean="0"/>
            <a:t>arguments</a:t>
          </a:r>
          <a:r>
            <a:rPr lang="nl-NL" sz="1000" kern="1200" smtClean="0"/>
            <a:t> </a:t>
          </a:r>
          <a:endParaRPr lang="nl-NL" sz="1000" kern="1200"/>
        </a:p>
      </dsp:txBody>
      <dsp:txXfrm>
        <a:off x="1147268" y="1505470"/>
        <a:ext cx="2272043" cy="692696"/>
      </dsp:txXfrm>
    </dsp:sp>
    <dsp:sp modelId="{48595E0F-317F-4280-A4ED-259D8B6498E2}">
      <dsp:nvSpPr>
        <dsp:cNvPr id="0" name=""/>
        <dsp:cNvSpPr/>
      </dsp:nvSpPr>
      <dsp:spPr>
        <a:xfrm>
          <a:off x="1147268" y="2371341"/>
          <a:ext cx="2272043" cy="69269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smtClean="0"/>
            <a:t>3rd speaker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smtClean="0"/>
            <a:t>- </a:t>
          </a:r>
          <a:r>
            <a:rPr lang="nl-NL" sz="1000" kern="1200" err="1" smtClean="0"/>
            <a:t>Giving</a:t>
          </a:r>
          <a:r>
            <a:rPr lang="nl-NL" sz="1000" kern="1200" smtClean="0"/>
            <a:t> </a:t>
          </a:r>
          <a:r>
            <a:rPr lang="nl-NL" sz="1000" kern="1200" err="1" smtClean="0"/>
            <a:t>rebuttals</a:t>
          </a:r>
          <a:endParaRPr lang="nl-NL" sz="1000" kern="120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smtClean="0"/>
            <a:t>- Is </a:t>
          </a:r>
          <a:r>
            <a:rPr lang="nl-NL" sz="1000" kern="1200" err="1" smtClean="0"/>
            <a:t>not</a:t>
          </a:r>
          <a:r>
            <a:rPr lang="nl-NL" sz="1000" kern="1200" smtClean="0"/>
            <a:t> </a:t>
          </a:r>
          <a:r>
            <a:rPr lang="nl-NL" sz="1000" kern="1200" err="1" smtClean="0"/>
            <a:t>allowed</a:t>
          </a:r>
          <a:r>
            <a:rPr lang="nl-NL" sz="1000" kern="1200" smtClean="0"/>
            <a:t> </a:t>
          </a:r>
          <a:r>
            <a:rPr lang="nl-NL" sz="1000" kern="1200" err="1" smtClean="0"/>
            <a:t>to</a:t>
          </a:r>
          <a:r>
            <a:rPr lang="nl-NL" sz="1000" kern="1200" smtClean="0"/>
            <a:t> </a:t>
          </a:r>
          <a:r>
            <a:rPr lang="nl-NL" sz="1000" kern="1200" err="1" smtClean="0"/>
            <a:t>bring</a:t>
          </a:r>
          <a:r>
            <a:rPr lang="nl-NL" sz="1000" kern="1200" smtClean="0"/>
            <a:t> a new argument  </a:t>
          </a:r>
          <a:endParaRPr lang="nl-NL" sz="1000" kern="1200"/>
        </a:p>
      </dsp:txBody>
      <dsp:txXfrm>
        <a:off x="1147268" y="2371341"/>
        <a:ext cx="2272043" cy="6926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C658B-2259-474C-9FB6-47AF73640F1B}">
      <dsp:nvSpPr>
        <dsp:cNvPr id="0" name=""/>
        <dsp:cNvSpPr/>
      </dsp:nvSpPr>
      <dsp:spPr>
        <a:xfrm>
          <a:off x="698282" y="1851819"/>
          <a:ext cx="458015" cy="872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9007" y="0"/>
              </a:lnTo>
              <a:lnTo>
                <a:pt x="229007" y="872742"/>
              </a:lnTo>
              <a:lnTo>
                <a:pt x="458015" y="87274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902649" y="2263549"/>
        <a:ext cx="49281" cy="49281"/>
      </dsp:txXfrm>
    </dsp:sp>
    <dsp:sp modelId="{05AEC9BB-32BE-476D-B4F4-C6B9752119D5}">
      <dsp:nvSpPr>
        <dsp:cNvPr id="0" name=""/>
        <dsp:cNvSpPr/>
      </dsp:nvSpPr>
      <dsp:spPr>
        <a:xfrm>
          <a:off x="698282" y="1806098"/>
          <a:ext cx="4580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8015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915839" y="1840368"/>
        <a:ext cx="22900" cy="22900"/>
      </dsp:txXfrm>
    </dsp:sp>
    <dsp:sp modelId="{981390D5-060F-4D63-BEBF-59B00B00DB53}">
      <dsp:nvSpPr>
        <dsp:cNvPr id="0" name=""/>
        <dsp:cNvSpPr/>
      </dsp:nvSpPr>
      <dsp:spPr>
        <a:xfrm>
          <a:off x="698282" y="979076"/>
          <a:ext cx="458015" cy="872742"/>
        </a:xfrm>
        <a:custGeom>
          <a:avLst/>
          <a:gdLst/>
          <a:ahLst/>
          <a:cxnLst/>
          <a:rect l="0" t="0" r="0" b="0"/>
          <a:pathLst>
            <a:path>
              <a:moveTo>
                <a:pt x="0" y="872742"/>
              </a:moveTo>
              <a:lnTo>
                <a:pt x="229007" y="872742"/>
              </a:lnTo>
              <a:lnTo>
                <a:pt x="229007" y="0"/>
              </a:lnTo>
              <a:lnTo>
                <a:pt x="458015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902649" y="1390807"/>
        <a:ext cx="49281" cy="49281"/>
      </dsp:txXfrm>
    </dsp:sp>
    <dsp:sp modelId="{753D8792-D119-40BF-8861-995F2587BFDC}">
      <dsp:nvSpPr>
        <dsp:cNvPr id="0" name=""/>
        <dsp:cNvSpPr/>
      </dsp:nvSpPr>
      <dsp:spPr>
        <a:xfrm rot="16200000">
          <a:off x="-1488165" y="1502722"/>
          <a:ext cx="3674703" cy="6981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4800" kern="1200" err="1" smtClean="0"/>
            <a:t>Opposition</a:t>
          </a:r>
          <a:r>
            <a:rPr lang="nl-NL" sz="4800" kern="1200" smtClean="0"/>
            <a:t> </a:t>
          </a:r>
          <a:endParaRPr lang="nl-NL" sz="4800" kern="1200"/>
        </a:p>
      </dsp:txBody>
      <dsp:txXfrm>
        <a:off x="-1488165" y="1502722"/>
        <a:ext cx="3674703" cy="698193"/>
      </dsp:txXfrm>
    </dsp:sp>
    <dsp:sp modelId="{99FCBBD9-1054-4153-B242-5405DEC8864F}">
      <dsp:nvSpPr>
        <dsp:cNvPr id="0" name=""/>
        <dsp:cNvSpPr/>
      </dsp:nvSpPr>
      <dsp:spPr>
        <a:xfrm>
          <a:off x="1156297" y="629980"/>
          <a:ext cx="2290075" cy="69819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smtClean="0"/>
            <a:t>1st speaker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smtClean="0"/>
            <a:t>- </a:t>
          </a:r>
          <a:r>
            <a:rPr lang="nl-NL" sz="1000" kern="1200" err="1" smtClean="0"/>
            <a:t>Giving</a:t>
          </a:r>
          <a:r>
            <a:rPr lang="nl-NL" sz="1000" kern="1200" smtClean="0"/>
            <a:t> </a:t>
          </a:r>
          <a:r>
            <a:rPr lang="nl-NL" sz="1000" kern="1200" err="1" smtClean="0"/>
            <a:t>rebuttals</a:t>
          </a:r>
          <a:r>
            <a:rPr lang="nl-NL" sz="1000" kern="1200" smtClean="0"/>
            <a:t>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smtClean="0"/>
            <a:t>- </a:t>
          </a:r>
          <a:r>
            <a:rPr lang="nl-NL" sz="1000" kern="1200" err="1" smtClean="0"/>
            <a:t>Explaining</a:t>
          </a:r>
          <a:r>
            <a:rPr lang="nl-NL" sz="1000" kern="1200" smtClean="0"/>
            <a:t> </a:t>
          </a:r>
          <a:r>
            <a:rPr lang="nl-NL" sz="1000" kern="1200" err="1" smtClean="0"/>
            <a:t>the</a:t>
          </a:r>
          <a:r>
            <a:rPr lang="nl-NL" sz="1000" kern="1200" smtClean="0"/>
            <a:t> team </a:t>
          </a:r>
          <a:r>
            <a:rPr lang="nl-NL" sz="1000" kern="1200" err="1" smtClean="0"/>
            <a:t>lines</a:t>
          </a:r>
          <a:r>
            <a:rPr lang="nl-NL" sz="1000" kern="1200" smtClean="0"/>
            <a:t> </a:t>
          </a:r>
          <a:r>
            <a:rPr lang="nl-NL" sz="1000" kern="1200" err="1" smtClean="0"/>
            <a:t>and</a:t>
          </a:r>
          <a:r>
            <a:rPr lang="nl-NL" sz="1000" kern="1200" smtClean="0"/>
            <a:t> </a:t>
          </a:r>
          <a:r>
            <a:rPr lang="nl-NL" sz="1000" kern="1200" err="1" smtClean="0"/>
            <a:t>main</a:t>
          </a:r>
          <a:r>
            <a:rPr lang="nl-NL" sz="1000" kern="1200" smtClean="0"/>
            <a:t> </a:t>
          </a:r>
          <a:r>
            <a:rPr lang="nl-NL" sz="1000" kern="1200" err="1" smtClean="0"/>
            <a:t>arguments</a:t>
          </a:r>
          <a:r>
            <a:rPr lang="nl-NL" sz="1000" kern="1200" smtClean="0"/>
            <a:t> </a:t>
          </a:r>
          <a:endParaRPr lang="nl-NL" sz="1000" kern="1200"/>
        </a:p>
      </dsp:txBody>
      <dsp:txXfrm>
        <a:off x="1156297" y="629980"/>
        <a:ext cx="2290075" cy="698193"/>
      </dsp:txXfrm>
    </dsp:sp>
    <dsp:sp modelId="{C3012ED1-2B34-40BE-BE80-A2E9A1040787}">
      <dsp:nvSpPr>
        <dsp:cNvPr id="0" name=""/>
        <dsp:cNvSpPr/>
      </dsp:nvSpPr>
      <dsp:spPr>
        <a:xfrm>
          <a:off x="1156297" y="1502722"/>
          <a:ext cx="2290075" cy="69819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smtClean="0"/>
            <a:t>2nd speaker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smtClean="0"/>
            <a:t>- </a:t>
          </a:r>
          <a:r>
            <a:rPr lang="nl-NL" sz="1000" kern="1200" err="1" smtClean="0"/>
            <a:t>Giving</a:t>
          </a:r>
          <a:r>
            <a:rPr lang="nl-NL" sz="1000" kern="1200" smtClean="0"/>
            <a:t> </a:t>
          </a:r>
          <a:r>
            <a:rPr lang="nl-NL" sz="1000" kern="1200" err="1" smtClean="0"/>
            <a:t>rebuttals</a:t>
          </a:r>
          <a:endParaRPr lang="nl-NL" sz="1000" kern="120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smtClean="0"/>
            <a:t>- </a:t>
          </a:r>
          <a:r>
            <a:rPr lang="nl-NL" sz="1000" kern="1200" err="1" smtClean="0"/>
            <a:t>Explaining</a:t>
          </a:r>
          <a:r>
            <a:rPr lang="nl-NL" sz="1000" kern="1200" smtClean="0"/>
            <a:t> team </a:t>
          </a:r>
          <a:r>
            <a:rPr lang="nl-NL" sz="1000" kern="1200" err="1" smtClean="0"/>
            <a:t>arguments</a:t>
          </a:r>
          <a:r>
            <a:rPr lang="nl-NL" sz="1000" kern="1200" smtClean="0"/>
            <a:t> </a:t>
          </a:r>
          <a:endParaRPr lang="nl-NL" sz="1000" kern="1200"/>
        </a:p>
      </dsp:txBody>
      <dsp:txXfrm>
        <a:off x="1156297" y="1502722"/>
        <a:ext cx="2290075" cy="698193"/>
      </dsp:txXfrm>
    </dsp:sp>
    <dsp:sp modelId="{D0311755-CEC0-4486-9001-32F2C4EF2B6C}">
      <dsp:nvSpPr>
        <dsp:cNvPr id="0" name=""/>
        <dsp:cNvSpPr/>
      </dsp:nvSpPr>
      <dsp:spPr>
        <a:xfrm>
          <a:off x="1156297" y="2375464"/>
          <a:ext cx="2290075" cy="69819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smtClean="0"/>
            <a:t>3rd speaker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smtClean="0"/>
            <a:t>- </a:t>
          </a:r>
          <a:r>
            <a:rPr lang="nl-NL" sz="1000" kern="1200" err="1" smtClean="0"/>
            <a:t>Giving</a:t>
          </a:r>
          <a:r>
            <a:rPr lang="nl-NL" sz="1000" kern="1200" smtClean="0"/>
            <a:t> </a:t>
          </a:r>
          <a:r>
            <a:rPr lang="nl-NL" sz="1000" kern="1200" err="1" smtClean="0"/>
            <a:t>rebuttals</a:t>
          </a:r>
          <a:endParaRPr lang="nl-NL" sz="1000" kern="120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smtClean="0"/>
            <a:t>- Is </a:t>
          </a:r>
          <a:r>
            <a:rPr lang="nl-NL" sz="1000" kern="1200" err="1" smtClean="0"/>
            <a:t>not</a:t>
          </a:r>
          <a:r>
            <a:rPr lang="nl-NL" sz="1000" kern="1200" smtClean="0"/>
            <a:t> </a:t>
          </a:r>
          <a:r>
            <a:rPr lang="nl-NL" sz="1000" kern="1200" err="1" smtClean="0"/>
            <a:t>allowed</a:t>
          </a:r>
          <a:r>
            <a:rPr lang="nl-NL" sz="1000" kern="1200" smtClean="0"/>
            <a:t> </a:t>
          </a:r>
          <a:r>
            <a:rPr lang="nl-NL" sz="1000" kern="1200" err="1" smtClean="0"/>
            <a:t>to</a:t>
          </a:r>
          <a:r>
            <a:rPr lang="nl-NL" sz="1000" kern="1200" smtClean="0"/>
            <a:t> </a:t>
          </a:r>
          <a:r>
            <a:rPr lang="nl-NL" sz="1000" kern="1200" err="1" smtClean="0"/>
            <a:t>bring</a:t>
          </a:r>
          <a:r>
            <a:rPr lang="nl-NL" sz="1000" kern="1200" smtClean="0"/>
            <a:t> a new argument  </a:t>
          </a:r>
          <a:endParaRPr lang="nl-NL" sz="1000" kern="1200"/>
        </a:p>
      </dsp:txBody>
      <dsp:txXfrm>
        <a:off x="1156297" y="2375464"/>
        <a:ext cx="2290075" cy="6981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06EC8-23A2-427E-89C1-042EDF3AA9CB}">
      <dsp:nvSpPr>
        <dsp:cNvPr id="0" name=""/>
        <dsp:cNvSpPr/>
      </dsp:nvSpPr>
      <dsp:spPr>
        <a:xfrm>
          <a:off x="34" y="472444"/>
          <a:ext cx="3322589" cy="130537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300" kern="1200" err="1" smtClean="0"/>
            <a:t>Exam</a:t>
          </a:r>
          <a:endParaRPr lang="nl-NL" sz="3300" kern="1200" smtClean="0"/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300" kern="1200" smtClean="0"/>
            <a:t>(50%)</a:t>
          </a:r>
          <a:endParaRPr lang="nl-NL" sz="3300" kern="1200"/>
        </a:p>
      </dsp:txBody>
      <dsp:txXfrm>
        <a:off x="34" y="472444"/>
        <a:ext cx="3322589" cy="1305371"/>
      </dsp:txXfrm>
    </dsp:sp>
    <dsp:sp modelId="{EEE2DB2C-C639-401E-ADC6-C4DA7D139DB4}">
      <dsp:nvSpPr>
        <dsp:cNvPr id="0" name=""/>
        <dsp:cNvSpPr/>
      </dsp:nvSpPr>
      <dsp:spPr>
        <a:xfrm>
          <a:off x="34" y="1777815"/>
          <a:ext cx="3322589" cy="149465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000" kern="1200" smtClean="0"/>
            <a:t>Knowledge of </a:t>
          </a:r>
          <a:r>
            <a:rPr lang="nl-NL" sz="2000" kern="1200" err="1" smtClean="0"/>
            <a:t>theories</a:t>
          </a:r>
          <a:endParaRPr lang="nl-NL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000" kern="1200" dirty="0" smtClean="0"/>
            <a:t>Multiple </a:t>
          </a:r>
          <a:r>
            <a:rPr lang="nl-NL" sz="2000" kern="1200" dirty="0" err="1" smtClean="0"/>
            <a:t>choice</a:t>
          </a:r>
          <a:r>
            <a:rPr lang="nl-NL" sz="2000" kern="1200" dirty="0" smtClean="0"/>
            <a:t> (40 </a:t>
          </a:r>
          <a:r>
            <a:rPr lang="nl-NL" sz="2000" kern="1200" dirty="0" err="1" smtClean="0"/>
            <a:t>questions</a:t>
          </a:r>
          <a:r>
            <a:rPr lang="nl-NL" sz="2000" kern="1200" dirty="0" smtClean="0"/>
            <a:t>)</a:t>
          </a:r>
          <a:endParaRPr lang="nl-N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000" kern="1200" smtClean="0"/>
            <a:t>End of </a:t>
          </a:r>
          <a:r>
            <a:rPr lang="nl-NL" sz="2000" kern="1200" err="1" smtClean="0"/>
            <a:t>period</a:t>
          </a:r>
          <a:r>
            <a:rPr lang="nl-NL" sz="2000" kern="1200" smtClean="0"/>
            <a:t> 2</a:t>
          </a:r>
        </a:p>
      </dsp:txBody>
      <dsp:txXfrm>
        <a:off x="34" y="1777815"/>
        <a:ext cx="3322589" cy="1494652"/>
      </dsp:txXfrm>
    </dsp:sp>
    <dsp:sp modelId="{D2AEF2B5-ED38-469E-9DBC-F254B401EF8A}">
      <dsp:nvSpPr>
        <dsp:cNvPr id="0" name=""/>
        <dsp:cNvSpPr/>
      </dsp:nvSpPr>
      <dsp:spPr>
        <a:xfrm>
          <a:off x="3787787" y="472444"/>
          <a:ext cx="3322589" cy="1305371"/>
        </a:xfrm>
        <a:prstGeom prst="rect">
          <a:avLst/>
        </a:prstGeom>
        <a:gradFill rotWithShape="0">
          <a:gsLst>
            <a:gs pos="0">
              <a:schemeClr val="accent3">
                <a:hueOff val="-10185987"/>
                <a:satOff val="0"/>
                <a:lumOff val="7451"/>
                <a:alphaOff val="0"/>
                <a:shade val="51000"/>
                <a:satMod val="130000"/>
              </a:schemeClr>
            </a:gs>
            <a:gs pos="80000">
              <a:schemeClr val="accent3">
                <a:hueOff val="-10185987"/>
                <a:satOff val="0"/>
                <a:lumOff val="7451"/>
                <a:alphaOff val="0"/>
                <a:shade val="93000"/>
                <a:satMod val="130000"/>
              </a:schemeClr>
            </a:gs>
            <a:gs pos="100000">
              <a:schemeClr val="accent3">
                <a:hueOff val="-10185987"/>
                <a:satOff val="0"/>
                <a:lumOff val="7451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-10185987"/>
              <a:satOff val="0"/>
              <a:lumOff val="745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300" kern="1200" err="1" smtClean="0"/>
            <a:t>Debating</a:t>
          </a:r>
          <a:endParaRPr lang="nl-NL" sz="3300" kern="1200" smtClean="0"/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300" kern="1200" smtClean="0"/>
            <a:t>(50%)  </a:t>
          </a:r>
          <a:endParaRPr lang="nl-NL" sz="3300" kern="1200"/>
        </a:p>
      </dsp:txBody>
      <dsp:txXfrm>
        <a:off x="3787787" y="472444"/>
        <a:ext cx="3322589" cy="1305371"/>
      </dsp:txXfrm>
    </dsp:sp>
    <dsp:sp modelId="{E00FC590-9ABB-497D-8B52-934D6A116622}">
      <dsp:nvSpPr>
        <dsp:cNvPr id="0" name=""/>
        <dsp:cNvSpPr/>
      </dsp:nvSpPr>
      <dsp:spPr>
        <a:xfrm>
          <a:off x="3787787" y="1777815"/>
          <a:ext cx="3322589" cy="1494652"/>
        </a:xfrm>
        <a:prstGeom prst="rect">
          <a:avLst/>
        </a:prstGeom>
        <a:solidFill>
          <a:schemeClr val="accent3">
            <a:tint val="40000"/>
            <a:alpha val="90000"/>
            <a:hueOff val="-11863784"/>
            <a:satOff val="43297"/>
            <a:lumOff val="2794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-11863784"/>
              <a:satOff val="43297"/>
              <a:lumOff val="27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000" kern="1200" smtClean="0"/>
            <a:t>1x per </a:t>
          </a:r>
          <a:r>
            <a:rPr lang="nl-NL" sz="2000" kern="1200" err="1" smtClean="0"/>
            <a:t>period</a:t>
          </a:r>
          <a:endParaRPr lang="nl-NL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000" kern="1200" smtClean="0"/>
            <a:t>Group of 2/3 </a:t>
          </a:r>
          <a:r>
            <a:rPr lang="nl-NL" sz="2000" kern="1200" err="1" smtClean="0"/>
            <a:t>students</a:t>
          </a:r>
          <a:endParaRPr lang="nl-NL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000" kern="1200" smtClean="0"/>
            <a:t>Group/</a:t>
          </a:r>
          <a:r>
            <a:rPr lang="nl-NL" sz="2000" kern="1200" err="1" smtClean="0"/>
            <a:t>individual</a:t>
          </a:r>
          <a:r>
            <a:rPr lang="nl-NL" sz="2000" kern="1200" smtClean="0"/>
            <a:t> </a:t>
          </a:r>
          <a:r>
            <a:rPr lang="nl-NL" sz="2000" kern="1200" err="1" smtClean="0"/>
            <a:t>grade</a:t>
          </a:r>
          <a:r>
            <a:rPr lang="nl-NL" sz="2000" kern="1200" smtClean="0"/>
            <a:t>  </a:t>
          </a:r>
          <a:endParaRPr lang="nl-NL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2000" kern="1200"/>
        </a:p>
      </dsp:txBody>
      <dsp:txXfrm>
        <a:off x="3787787" y="1777815"/>
        <a:ext cx="3322589" cy="14946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6D9B3-006C-4EC9-A40F-D2DB22C626FF}">
      <dsp:nvSpPr>
        <dsp:cNvPr id="0" name=""/>
        <dsp:cNvSpPr/>
      </dsp:nvSpPr>
      <dsp:spPr>
        <a:xfrm>
          <a:off x="1255506" y="2235"/>
          <a:ext cx="2348305" cy="11741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4100" kern="1200" err="1" smtClean="0"/>
            <a:t>Debating</a:t>
          </a:r>
          <a:endParaRPr lang="nl-NL" sz="4100" kern="1200"/>
        </a:p>
      </dsp:txBody>
      <dsp:txXfrm>
        <a:off x="1289896" y="36625"/>
        <a:ext cx="2279525" cy="1105372"/>
      </dsp:txXfrm>
    </dsp:sp>
    <dsp:sp modelId="{ECD1E841-F7C5-4EB6-B9AE-BAC91FBF1350}">
      <dsp:nvSpPr>
        <dsp:cNvPr id="0" name=""/>
        <dsp:cNvSpPr/>
      </dsp:nvSpPr>
      <dsp:spPr>
        <a:xfrm>
          <a:off x="1490336" y="1176388"/>
          <a:ext cx="234830" cy="880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0614"/>
              </a:lnTo>
              <a:lnTo>
                <a:pt x="234830" y="880614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7E5557-B2CC-4324-B89A-A6DAF5A00E1E}">
      <dsp:nvSpPr>
        <dsp:cNvPr id="0" name=""/>
        <dsp:cNvSpPr/>
      </dsp:nvSpPr>
      <dsp:spPr>
        <a:xfrm>
          <a:off x="1725167" y="1469926"/>
          <a:ext cx="1878644" cy="1174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smtClean="0"/>
            <a:t>Content (</a:t>
          </a:r>
          <a:r>
            <a:rPr lang="nl-NL" sz="2000" kern="1200" err="1" smtClean="0"/>
            <a:t>group</a:t>
          </a:r>
          <a:r>
            <a:rPr lang="nl-NL" sz="2000" kern="1200" smtClean="0"/>
            <a:t> 60%) </a:t>
          </a:r>
          <a:endParaRPr lang="nl-NL" sz="2000" kern="1200"/>
        </a:p>
      </dsp:txBody>
      <dsp:txXfrm>
        <a:off x="1759557" y="1504316"/>
        <a:ext cx="1809864" cy="1105372"/>
      </dsp:txXfrm>
    </dsp:sp>
    <dsp:sp modelId="{9AE2AAE5-7DA8-401E-B39F-9FCE6198C83E}">
      <dsp:nvSpPr>
        <dsp:cNvPr id="0" name=""/>
        <dsp:cNvSpPr/>
      </dsp:nvSpPr>
      <dsp:spPr>
        <a:xfrm>
          <a:off x="1490336" y="1176388"/>
          <a:ext cx="234830" cy="2348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8305"/>
              </a:lnTo>
              <a:lnTo>
                <a:pt x="234830" y="2348305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13F23-5B13-4707-A32B-49342C6B940C}">
      <dsp:nvSpPr>
        <dsp:cNvPr id="0" name=""/>
        <dsp:cNvSpPr/>
      </dsp:nvSpPr>
      <dsp:spPr>
        <a:xfrm>
          <a:off x="1725167" y="2937617"/>
          <a:ext cx="1878644" cy="1174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3395329"/>
              <a:satOff val="0"/>
              <a:lumOff val="24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err="1" smtClean="0"/>
            <a:t>Manner</a:t>
          </a:r>
          <a:endParaRPr lang="nl-NL" sz="2000" kern="120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smtClean="0"/>
            <a:t>(</a:t>
          </a:r>
          <a:r>
            <a:rPr lang="nl-NL" sz="2000" kern="1200" err="1" smtClean="0"/>
            <a:t>Individual</a:t>
          </a:r>
          <a:r>
            <a:rPr lang="nl-NL" sz="2000" kern="1200" smtClean="0"/>
            <a:t> 40%) </a:t>
          </a:r>
          <a:endParaRPr lang="nl-NL" sz="2000" kern="1200"/>
        </a:p>
      </dsp:txBody>
      <dsp:txXfrm>
        <a:off x="1759557" y="2972007"/>
        <a:ext cx="1809864" cy="1105372"/>
      </dsp:txXfrm>
    </dsp:sp>
    <dsp:sp modelId="{438041BB-76B2-4B0D-ACDE-2652A4897905}">
      <dsp:nvSpPr>
        <dsp:cNvPr id="0" name=""/>
        <dsp:cNvSpPr/>
      </dsp:nvSpPr>
      <dsp:spPr>
        <a:xfrm>
          <a:off x="4190887" y="2235"/>
          <a:ext cx="2348305" cy="11741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0185987"/>
                <a:satOff val="0"/>
                <a:lumOff val="7451"/>
                <a:alphaOff val="0"/>
                <a:shade val="51000"/>
                <a:satMod val="130000"/>
              </a:schemeClr>
            </a:gs>
            <a:gs pos="80000">
              <a:schemeClr val="accent3">
                <a:hueOff val="-10185987"/>
                <a:satOff val="0"/>
                <a:lumOff val="7451"/>
                <a:alphaOff val="0"/>
                <a:shade val="93000"/>
                <a:satMod val="130000"/>
              </a:schemeClr>
            </a:gs>
            <a:gs pos="100000">
              <a:schemeClr val="accent3">
                <a:hueOff val="-10185987"/>
                <a:satOff val="0"/>
                <a:lumOff val="74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4100" kern="1200" err="1" smtClean="0"/>
            <a:t>Judging</a:t>
          </a:r>
          <a:r>
            <a:rPr lang="nl-NL" sz="4100" kern="1200" smtClean="0"/>
            <a:t> </a:t>
          </a:r>
          <a:endParaRPr lang="nl-NL" sz="4100" kern="1200"/>
        </a:p>
      </dsp:txBody>
      <dsp:txXfrm>
        <a:off x="4225277" y="36625"/>
        <a:ext cx="2279525" cy="1105372"/>
      </dsp:txXfrm>
    </dsp:sp>
    <dsp:sp modelId="{A7F346A7-03DB-4B15-8A08-D102597B3765}">
      <dsp:nvSpPr>
        <dsp:cNvPr id="0" name=""/>
        <dsp:cNvSpPr/>
      </dsp:nvSpPr>
      <dsp:spPr>
        <a:xfrm>
          <a:off x="4425718" y="1176388"/>
          <a:ext cx="234830" cy="880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0614"/>
              </a:lnTo>
              <a:lnTo>
                <a:pt x="234830" y="880614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EB168-D232-4E1F-873A-2D4F357C3EF5}">
      <dsp:nvSpPr>
        <dsp:cNvPr id="0" name=""/>
        <dsp:cNvSpPr/>
      </dsp:nvSpPr>
      <dsp:spPr>
        <a:xfrm>
          <a:off x="4660548" y="1469926"/>
          <a:ext cx="1878644" cy="1174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6790658"/>
              <a:satOff val="0"/>
              <a:lumOff val="496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smtClean="0"/>
            <a:t>1x per block</a:t>
          </a:r>
          <a:endParaRPr lang="nl-NL" sz="2000" kern="1200"/>
        </a:p>
      </dsp:txBody>
      <dsp:txXfrm>
        <a:off x="4694938" y="1504316"/>
        <a:ext cx="1809864" cy="1105372"/>
      </dsp:txXfrm>
    </dsp:sp>
    <dsp:sp modelId="{73A01EB9-469A-46A3-9235-CDB6C8786CFA}">
      <dsp:nvSpPr>
        <dsp:cNvPr id="0" name=""/>
        <dsp:cNvSpPr/>
      </dsp:nvSpPr>
      <dsp:spPr>
        <a:xfrm>
          <a:off x="4425718" y="1176388"/>
          <a:ext cx="234830" cy="2348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8305"/>
              </a:lnTo>
              <a:lnTo>
                <a:pt x="234830" y="2348305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94223-80E4-44E3-8F93-098F05DB9045}">
      <dsp:nvSpPr>
        <dsp:cNvPr id="0" name=""/>
        <dsp:cNvSpPr/>
      </dsp:nvSpPr>
      <dsp:spPr>
        <a:xfrm>
          <a:off x="4660548" y="2937617"/>
          <a:ext cx="1878644" cy="1174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10185987"/>
              <a:satOff val="0"/>
              <a:lumOff val="74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smtClean="0"/>
            <a:t>No </a:t>
          </a:r>
          <a:r>
            <a:rPr lang="nl-NL" sz="2000" kern="1200" err="1" smtClean="0"/>
            <a:t>grade</a:t>
          </a:r>
          <a:r>
            <a:rPr lang="nl-NL" sz="2000" kern="1200" smtClean="0"/>
            <a:t> but </a:t>
          </a:r>
          <a:r>
            <a:rPr lang="nl-NL" sz="2000" kern="1200" err="1" smtClean="0"/>
            <a:t>required</a:t>
          </a:r>
          <a:r>
            <a:rPr lang="nl-NL" sz="2000" kern="1200" smtClean="0"/>
            <a:t> </a:t>
          </a:r>
          <a:r>
            <a:rPr lang="nl-NL" sz="2000" kern="1200" err="1" smtClean="0"/>
            <a:t>to</a:t>
          </a:r>
          <a:r>
            <a:rPr lang="nl-NL" sz="2000" kern="1200" smtClean="0"/>
            <a:t> get </a:t>
          </a:r>
          <a:r>
            <a:rPr lang="nl-NL" sz="2000" kern="1200" err="1" smtClean="0"/>
            <a:t>the</a:t>
          </a:r>
          <a:r>
            <a:rPr lang="nl-NL" sz="2000" kern="1200" smtClean="0"/>
            <a:t> </a:t>
          </a:r>
          <a:r>
            <a:rPr lang="nl-NL" sz="2000" kern="1200" err="1" smtClean="0"/>
            <a:t>debating</a:t>
          </a:r>
          <a:r>
            <a:rPr lang="nl-NL" sz="2000" kern="1200" smtClean="0"/>
            <a:t> </a:t>
          </a:r>
          <a:r>
            <a:rPr lang="nl-NL" sz="2000" kern="1200" err="1" smtClean="0"/>
            <a:t>grade</a:t>
          </a:r>
          <a:r>
            <a:rPr lang="nl-NL" sz="2000" kern="1200" smtClean="0"/>
            <a:t> </a:t>
          </a:r>
          <a:endParaRPr lang="nl-NL" sz="2000" kern="1200"/>
        </a:p>
      </dsp:txBody>
      <dsp:txXfrm>
        <a:off x="4694938" y="2972007"/>
        <a:ext cx="1809864" cy="1105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79D63-1971-496D-9CCD-A4B2FCE262C8}" type="datetimeFigureOut">
              <a:rPr lang="nl-NL" smtClean="0"/>
              <a:pPr/>
              <a:t>20-06-17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8BF6D-8691-4993-9E2E-B61779D6CEB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7264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40127-AED7-42C4-A32B-67AE40BA2740}" type="datetimeFigureOut">
              <a:rPr lang="nl-NL" smtClean="0"/>
              <a:pPr/>
              <a:t>20-06-17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E1BD5-6B60-48BB-8C17-E8A70FAC998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566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E1BD5-6B60-48BB-8C17-E8A70FAC9987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8815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E1BD5-6B60-48BB-8C17-E8A70FAC9987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304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E1BD5-6B60-48BB-8C17-E8A70FAC9987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1202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mtClean="0"/>
              <a:t>https://www.youtube.com/watch?v=w_1-YCbVip4</a:t>
            </a:r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E1BD5-6B60-48BB-8C17-E8A70FAC9987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5290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E1BD5-6B60-48BB-8C17-E8A70FAC9987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3096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E1BD5-6B60-48BB-8C17-E8A70FAC9987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7732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E1BD5-6B60-48BB-8C17-E8A70FAC9987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760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E1BD5-6B60-48BB-8C17-E8A70FAC9987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1250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E1BD5-6B60-48BB-8C17-E8A70FAC9987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6731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E1BD5-6B60-48BB-8C17-E8A70FAC9987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106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titeldia MET FOTO SMAL N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422700" y="6377050"/>
            <a:ext cx="3279775" cy="215444"/>
          </a:xfrm>
        </p:spPr>
        <p:txBody>
          <a:bodyPr anchor="b">
            <a:spAutoFit/>
          </a:bodyPr>
          <a:lstStyle>
            <a:lvl1pPr algn="l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9104" name="Rectangle 16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440000" y="1620000"/>
            <a:ext cx="7058300" cy="50425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 smtClean="0"/>
              <a:t>Klik om een titel te maken</a:t>
            </a:r>
          </a:p>
        </p:txBody>
      </p:sp>
      <p:cxnSp>
        <p:nvCxnSpPr>
          <p:cNvPr id="3" name="Rechte verbindingslijn 2"/>
          <p:cNvCxnSpPr/>
          <p:nvPr/>
        </p:nvCxnSpPr>
        <p:spPr bwMode="auto">
          <a:xfrm>
            <a:off x="-1" y="836712"/>
            <a:ext cx="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Subtitle 2"/>
          <p:cNvSpPr>
            <a:spLocks noGrp="1"/>
          </p:cNvSpPr>
          <p:nvPr>
            <p:ph type="subTitle" idx="4294967295" hasCustomPrompt="1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en-US" smtClean="0"/>
              <a:t>Klik om een ondertitel te maken</a:t>
            </a:r>
            <a:endParaRPr lang="nl-NL"/>
          </a:p>
        </p:txBody>
      </p:sp>
      <p:sp>
        <p:nvSpPr>
          <p:cNvPr id="10" name="Rechthoek 9"/>
          <p:cNvSpPr/>
          <p:nvPr userDrawn="1"/>
        </p:nvSpPr>
        <p:spPr bwMode="auto">
          <a:xfrm>
            <a:off x="6102170" y="278650"/>
            <a:ext cx="24752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1" name="Afbeelding 10" descr="logoNLl-transpara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8000" y="180000"/>
            <a:ext cx="2520280" cy="505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900000"/>
            <a:ext cx="7162800" cy="50470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4138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8037384" y="908720"/>
            <a:ext cx="673229" cy="536825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1439999" y="900000"/>
            <a:ext cx="6417365" cy="536825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7563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titeldia zonder vlakke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620000"/>
            <a:ext cx="7090225" cy="50470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nl-NL" smtClean="0"/>
            </a:lvl1pPr>
          </a:lstStyle>
          <a:p>
            <a:fld id="{11DD61F2-1B46-4395-9E9C-1ED1DF9C4869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1440000" y="2160000"/>
            <a:ext cx="2268000" cy="1574800"/>
          </a:xfrm>
        </p:spPr>
        <p:txBody>
          <a:bodyPr/>
          <a:lstStyle>
            <a:lvl1pPr>
              <a:buNone/>
              <a:defRPr sz="1600"/>
            </a:lvl1pPr>
          </a:lstStyle>
          <a:p>
            <a:r>
              <a:rPr lang="nl-NL" smtClean="0"/>
              <a:t> Klik om afbeelding in te voegen</a:t>
            </a:r>
            <a:endParaRPr lang="nl-NL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3794389" y="2160000"/>
            <a:ext cx="2268000" cy="1573200"/>
          </a:xfrm>
        </p:spPr>
        <p:txBody>
          <a:bodyPr/>
          <a:lstStyle>
            <a:lvl1pPr>
              <a:buNone/>
              <a:defRPr sz="1600"/>
            </a:lvl1pPr>
          </a:lstStyle>
          <a:p>
            <a:r>
              <a:rPr lang="nl-NL" smtClean="0"/>
              <a:t> Klik om afbeelding in te voegen</a:t>
            </a:r>
            <a:endParaRPr lang="nl-NL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6147175" y="2160000"/>
            <a:ext cx="2385265" cy="1574800"/>
          </a:xfrm>
        </p:spPr>
        <p:txBody>
          <a:bodyPr/>
          <a:lstStyle>
            <a:lvl1pPr>
              <a:buNone/>
              <a:defRPr sz="1600"/>
            </a:lvl1pPr>
          </a:lstStyle>
          <a:p>
            <a:r>
              <a:rPr lang="nl-NL" smtClean="0"/>
              <a:t> Klik om afbeelding in te voegen</a:t>
            </a:r>
            <a:endParaRPr lang="nl-NL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125227" y="3776399"/>
            <a:ext cx="2392471" cy="687715"/>
          </a:xfrm>
        </p:spPr>
        <p:txBody>
          <a:bodyPr/>
          <a:lstStyle>
            <a:lvl1pPr marL="0" indent="0" algn="ctr">
              <a:buNone/>
              <a:defRPr sz="14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Klik om tekst toe te voegen </a:t>
            </a:r>
          </a:p>
        </p:txBody>
      </p:sp>
      <p:pic>
        <p:nvPicPr>
          <p:cNvPr id="12" name="Afbeelding 11" descr="logoNLl-transpara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8000" y="180000"/>
            <a:ext cx="2520280" cy="50542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662" y="6360100"/>
            <a:ext cx="2895600" cy="337581"/>
          </a:xfrm>
        </p:spPr>
        <p:txBody>
          <a:bodyPr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0938" y="6360100"/>
            <a:ext cx="459114" cy="337581"/>
          </a:xfrm>
        </p:spPr>
        <p:txBody>
          <a:bodyPr/>
          <a:lstStyle>
            <a:lvl1pPr algn="l">
              <a:defRPr/>
            </a:lvl1pPr>
          </a:lstStyle>
          <a:p>
            <a:fld id="{11DD61F2-1B46-4395-9E9C-1ED1DF9C4869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4215"/>
            <a:ext cx="142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Afbeelding 8" descr="logoNLl-transparan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048000" y="180000"/>
            <a:ext cx="2520280" cy="50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55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4464115"/>
            <a:ext cx="7118068" cy="85509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440000" y="2906713"/>
            <a:ext cx="7118068" cy="1440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4215"/>
            <a:ext cx="142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Afbeelding 10" descr="logoNLl-transparan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048000" y="180000"/>
            <a:ext cx="2520280" cy="50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0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875" y="900000"/>
            <a:ext cx="7079738" cy="50470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439998" y="1620000"/>
            <a:ext cx="3420000" cy="3703246"/>
          </a:xfrm>
        </p:spPr>
        <p:txBody>
          <a:bodyPr/>
          <a:lstStyle>
            <a:lvl1pPr marL="177800" indent="-177800">
              <a:defRPr sz="1800" b="0"/>
            </a:lvl1pPr>
            <a:lvl2pPr marL="355600" indent="-177800">
              <a:defRPr sz="1600" b="0"/>
            </a:lvl2pPr>
            <a:lvl3pPr marL="534988" indent="-179388">
              <a:defRPr sz="1400" b="0"/>
            </a:lvl3pPr>
            <a:lvl4pPr marL="712788" indent="-177800">
              <a:defRPr sz="1200"/>
            </a:lvl4pPr>
            <a:lvl5pPr marL="903288" indent="-190500"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039999" y="1620000"/>
            <a:ext cx="3447435" cy="3703246"/>
          </a:xfrm>
        </p:spPr>
        <p:txBody>
          <a:bodyPr/>
          <a:lstStyle>
            <a:lvl1pPr marL="177800" indent="-177800">
              <a:defRPr sz="1800" b="0"/>
            </a:lvl1pPr>
            <a:lvl2pPr marL="355600" indent="-177800">
              <a:defRPr sz="1600" b="0"/>
            </a:lvl2pPr>
            <a:lvl3pPr marL="534988" indent="-179388">
              <a:defRPr sz="1400" b="0"/>
            </a:lvl3pPr>
            <a:lvl4pPr marL="712788" indent="-177800">
              <a:defRPr sz="1200" b="0"/>
            </a:lvl4pPr>
            <a:lvl5pPr marL="903288" indent="-190500">
              <a:defRPr sz="10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3615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1543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900000"/>
            <a:ext cx="7162800" cy="504701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fld id="{11DD61F2-1B46-4395-9E9C-1ED1DF9C4869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861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3882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25038" y="900000"/>
            <a:ext cx="2040477" cy="78315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575050" y="900000"/>
            <a:ext cx="5111750" cy="5235516"/>
          </a:xfrm>
        </p:spPr>
        <p:txBody>
          <a:bodyPr/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600" b="0"/>
            </a:lvl4pPr>
            <a:lvl5pPr>
              <a:defRPr sz="14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425038" y="1853825"/>
            <a:ext cx="2064227" cy="4272340"/>
          </a:xfrm>
        </p:spPr>
        <p:txBody>
          <a:bodyPr/>
          <a:lstStyle>
            <a:lvl1pPr marL="0" indent="0">
              <a:buNone/>
              <a:defRPr sz="14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4471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7913" y="4349350"/>
            <a:ext cx="7039522" cy="566739"/>
          </a:xfrm>
        </p:spPr>
        <p:txBody>
          <a:bodyPr/>
          <a:lstStyle>
            <a:lvl1pPr algn="l">
              <a:defRPr sz="2000" b="1" baseline="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1439999" y="900000"/>
            <a:ext cx="7047435" cy="343196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Klik om een afbeelding toe te voegen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447912" y="4964906"/>
            <a:ext cx="7069787" cy="3196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9879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8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452750" y="900000"/>
            <a:ext cx="7162800" cy="504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een titel te maken</a:t>
            </a:r>
            <a:endParaRPr lang="nl-NL" smtClean="0"/>
          </a:p>
        </p:txBody>
      </p:sp>
      <p:sp>
        <p:nvSpPr>
          <p:cNvPr id="88085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0938" y="1620000"/>
            <a:ext cx="7162800" cy="3703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smtClean="0"/>
          </a:p>
        </p:txBody>
      </p:sp>
      <p:sp>
        <p:nvSpPr>
          <p:cNvPr id="88101" name="Rectangle 3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35695" y="6381751"/>
            <a:ext cx="3491346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defRPr kumimoji="1" sz="1000" b="0">
                <a:solidFill>
                  <a:srgbClr val="0B1A5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8102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05314" y="6381751"/>
            <a:ext cx="556396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lnSpc>
                <a:spcPct val="100000"/>
              </a:lnSpc>
              <a:defRPr kumimoji="1" lang="nl-NL" sz="1000" b="0" kern="1200" smtClean="0">
                <a:solidFill>
                  <a:srgbClr val="0B1A58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11DD61F2-1B46-4395-9E9C-1ED1DF9C4869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364215"/>
            <a:ext cx="142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760717"/>
            <a:ext cx="9144000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Afbeelding 9" descr="logoNLl-transparant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048000" y="180000"/>
            <a:ext cx="2520280" cy="5054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00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nl-NL" sz="2600" b="1" baseline="0" smtClean="0">
          <a:solidFill>
            <a:srgbClr val="E11837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50"/>
        </a:buClr>
        <a:buSzPct val="60000"/>
        <a:buFont typeface="Wingdings" pitchFamily="2" charset="2"/>
        <a:buChar char="l"/>
        <a:defRPr sz="2600" b="1">
          <a:solidFill>
            <a:srgbClr val="0B1A58"/>
          </a:solidFill>
          <a:latin typeface="Arial" pitchFamily="34" charset="0"/>
          <a:ea typeface="+mn-ea"/>
          <a:cs typeface="Arial" pitchFamily="34" charset="0"/>
        </a:defRPr>
      </a:lvl1pPr>
      <a:lvl2pPr marL="712788" indent="-357188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300" b="1">
          <a:solidFill>
            <a:srgbClr val="0B1A58"/>
          </a:solidFill>
          <a:latin typeface="Arial" pitchFamily="34" charset="0"/>
          <a:cs typeface="Arial" pitchFamily="34" charset="0"/>
        </a:defRPr>
      </a:lvl2pPr>
      <a:lvl3pPr marL="985838" indent="-2730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50"/>
        </a:buClr>
        <a:buSzPct val="90000"/>
        <a:buFont typeface="Arial" pitchFamily="34" charset="0"/>
        <a:buChar char="•"/>
        <a:defRPr sz="2000" b="1">
          <a:solidFill>
            <a:srgbClr val="0B1A58"/>
          </a:solidFill>
          <a:latin typeface="Arial" pitchFamily="34" charset="0"/>
          <a:cs typeface="Arial" pitchFamily="34" charset="0"/>
        </a:defRPr>
      </a:lvl3pPr>
      <a:lvl4pPr marL="1258888" indent="-2730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600">
          <a:solidFill>
            <a:srgbClr val="0B1A58"/>
          </a:solidFill>
          <a:latin typeface="Arial" pitchFamily="34" charset="0"/>
          <a:cs typeface="Arial" pitchFamily="34" charset="0"/>
        </a:defRPr>
      </a:lvl4pPr>
      <a:lvl5pPr marL="1520825" indent="-261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1400">
          <a:solidFill>
            <a:srgbClr val="0B1A58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k.businessinsider.com/syria-bombing-uk-decision-debate-live-highlights-tv-2015-12" TargetMode="External"/><Relationship Id="rId3" Type="http://schemas.openxmlformats.org/officeDocument/2006/relationships/hyperlink" Target="http://mscience-education.blogspot.nl/2016/04/deba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_1-YCbVip4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science-education.blogspot.nl/2016/04/debat.html" TargetMode="External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 sz="quarter"/>
          </p:nvPr>
        </p:nvSpPr>
        <p:spPr>
          <a:xfrm>
            <a:off x="1483425" y="974602"/>
            <a:ext cx="7058300" cy="504255"/>
          </a:xfrm>
        </p:spPr>
        <p:txBody>
          <a:bodyPr/>
          <a:lstStyle/>
          <a:p>
            <a:pPr algn="ctr"/>
            <a:r>
              <a:rPr lang="nl-NL" dirty="0" smtClean="0"/>
              <a:t>Workshop C </a:t>
            </a:r>
            <a:r>
              <a:rPr lang="mr-IN" dirty="0" smtClean="0"/>
              <a:t>–</a:t>
            </a:r>
            <a:r>
              <a:rPr lang="nl-NL" dirty="0" smtClean="0"/>
              <a:t> MAD - DHA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096251" y="3861048"/>
            <a:ext cx="58326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4000" b="1" err="1" smtClean="0">
                <a:solidFill>
                  <a:srgbClr val="FF0131"/>
                </a:solidFill>
              </a:rPr>
              <a:t>Parliamentary</a:t>
            </a:r>
            <a:r>
              <a:rPr lang="nl-NL" sz="4000" b="1" dirty="0" smtClean="0">
                <a:solidFill>
                  <a:srgbClr val="FF0131"/>
                </a:solidFill>
              </a:rPr>
              <a:t> </a:t>
            </a:r>
            <a:r>
              <a:rPr lang="nl-NL" sz="4000" b="1" dirty="0" err="1" smtClean="0">
                <a:solidFill>
                  <a:srgbClr val="FF0131"/>
                </a:solidFill>
              </a:rPr>
              <a:t>Debate</a:t>
            </a:r>
            <a:endParaRPr lang="nl-NL" sz="4000" b="1" dirty="0" smtClean="0">
              <a:solidFill>
                <a:srgbClr val="FF013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Reply speech </a:t>
            </a:r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NL" sz="2400" dirty="0" err="1" smtClean="0"/>
              <a:t>Conclusion</a:t>
            </a:r>
            <a:r>
              <a:rPr lang="nl-NL" sz="2400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 smtClean="0"/>
              <a:t>Last chance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convince</a:t>
            </a:r>
            <a:r>
              <a:rPr lang="nl-NL" sz="2400" dirty="0" smtClean="0"/>
              <a:t>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adjudicator</a:t>
            </a:r>
            <a:r>
              <a:rPr lang="nl-NL" sz="2400" dirty="0" smtClean="0"/>
              <a:t> </a:t>
            </a:r>
            <a:r>
              <a:rPr lang="nl-NL" sz="2400" dirty="0" err="1" smtClean="0"/>
              <a:t>that</a:t>
            </a:r>
            <a:r>
              <a:rPr lang="nl-NL" sz="2400" dirty="0" smtClean="0"/>
              <a:t> </a:t>
            </a:r>
            <a:r>
              <a:rPr lang="nl-NL" sz="2400" dirty="0" err="1" smtClean="0"/>
              <a:t>your</a:t>
            </a:r>
            <a:r>
              <a:rPr lang="nl-NL" sz="2400" dirty="0" smtClean="0"/>
              <a:t> case </a:t>
            </a:r>
            <a:r>
              <a:rPr lang="nl-NL" sz="2400" dirty="0" smtClean="0"/>
              <a:t>is </a:t>
            </a:r>
            <a:r>
              <a:rPr lang="nl-NL" sz="2400" dirty="0" err="1" smtClean="0"/>
              <a:t>stronger</a:t>
            </a:r>
            <a:r>
              <a:rPr lang="nl-NL" sz="2400" dirty="0" smtClean="0"/>
              <a:t> </a:t>
            </a:r>
            <a:r>
              <a:rPr lang="nl-NL" sz="2400" dirty="0" err="1" smtClean="0"/>
              <a:t>than</a:t>
            </a:r>
            <a:r>
              <a:rPr lang="nl-NL" sz="2400" dirty="0" smtClean="0"/>
              <a:t> </a:t>
            </a:r>
            <a:r>
              <a:rPr lang="nl-NL" sz="2400" dirty="0" err="1" smtClean="0"/>
              <a:t>your</a:t>
            </a:r>
            <a:r>
              <a:rPr lang="nl-NL" sz="2400" dirty="0" smtClean="0"/>
              <a:t> opponent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/>
              <a:t>No new argument </a:t>
            </a:r>
            <a:r>
              <a:rPr lang="nl-NL" sz="2400" dirty="0" err="1"/>
              <a:t>allowed</a:t>
            </a:r>
            <a:r>
              <a:rPr lang="nl-NL" sz="2400" dirty="0"/>
              <a:t> </a:t>
            </a:r>
            <a:endParaRPr lang="nl-NL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 err="1" smtClean="0"/>
              <a:t>Delivered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either</a:t>
            </a:r>
            <a:r>
              <a:rPr lang="nl-NL" sz="2400" dirty="0" smtClean="0"/>
              <a:t> </a:t>
            </a:r>
            <a:r>
              <a:rPr lang="nl-NL" sz="2400" dirty="0" err="1" smtClean="0"/>
              <a:t>the</a:t>
            </a:r>
            <a:r>
              <a:rPr lang="nl-NL" sz="2400" dirty="0" smtClean="0"/>
              <a:t> first or second speaker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38329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 smtClean="0"/>
              <a:t>Interruption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NL" dirty="0" smtClean="0"/>
              <a:t>Part of </a:t>
            </a:r>
            <a:r>
              <a:rPr lang="nl-NL" dirty="0" err="1" smtClean="0"/>
              <a:t>debating</a:t>
            </a:r>
            <a:r>
              <a:rPr lang="nl-NL" dirty="0" smtClean="0"/>
              <a:t> </a:t>
            </a:r>
            <a:r>
              <a:rPr lang="nl-NL" dirty="0" err="1" smtClean="0"/>
              <a:t>strategy</a:t>
            </a:r>
            <a:endParaRPr lang="nl-NL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allowed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1</a:t>
            </a:r>
            <a:r>
              <a:rPr lang="nl-NL" baseline="30000" dirty="0" smtClean="0"/>
              <a:t>st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4</a:t>
            </a:r>
            <a:r>
              <a:rPr lang="nl-NL" baseline="30000" dirty="0" smtClean="0"/>
              <a:t>th</a:t>
            </a:r>
            <a:r>
              <a:rPr lang="nl-NL" dirty="0" smtClean="0"/>
              <a:t> </a:t>
            </a:r>
            <a:r>
              <a:rPr lang="nl-NL" dirty="0" smtClean="0"/>
              <a:t>minute</a:t>
            </a:r>
            <a:endParaRPr lang="nl-NL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nl-NL" dirty="0" smtClean="0"/>
              <a:t>Short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dirty="0" smtClean="0"/>
              <a:t>A speaker is </a:t>
            </a:r>
            <a:r>
              <a:rPr lang="nl-NL" dirty="0" err="1" smtClean="0"/>
              <a:t>obliged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take at </a:t>
            </a:r>
            <a:r>
              <a:rPr lang="nl-NL" dirty="0" err="1" smtClean="0"/>
              <a:t>least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 </a:t>
            </a:r>
            <a:r>
              <a:rPr lang="nl-NL" dirty="0" err="1" smtClean="0"/>
              <a:t>interruption</a:t>
            </a:r>
            <a:r>
              <a:rPr lang="nl-NL" dirty="0" smtClean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dirty="0" smtClean="0"/>
              <a:t>No </a:t>
            </a:r>
            <a:r>
              <a:rPr lang="en-GB" dirty="0" smtClean="0"/>
              <a:t>interruption</a:t>
            </a:r>
            <a:r>
              <a:rPr lang="nl-NL" dirty="0" smtClean="0"/>
              <a:t> </a:t>
            </a:r>
            <a:r>
              <a:rPr lang="nl-NL" dirty="0" err="1" smtClean="0"/>
              <a:t>during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reply </a:t>
            </a:r>
            <a:r>
              <a:rPr lang="nl-NL" dirty="0" smtClean="0"/>
              <a:t>speech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46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Time </a:t>
            </a:r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NL" dirty="0" smtClean="0"/>
              <a:t>5 minutes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en-GB" dirty="0" smtClean="0"/>
              <a:t>each</a:t>
            </a:r>
            <a:r>
              <a:rPr lang="nl-NL" dirty="0" smtClean="0"/>
              <a:t> </a:t>
            </a:r>
            <a:r>
              <a:rPr lang="nl-NL" dirty="0" smtClean="0"/>
              <a:t>speaker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dirty="0"/>
              <a:t>3</a:t>
            </a:r>
            <a:r>
              <a:rPr lang="nl-NL" dirty="0" smtClean="0"/>
              <a:t> minutes reply speech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56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 smtClean="0"/>
              <a:t>Judging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NL" sz="2400" err="1" smtClean="0"/>
              <a:t>Deciding</a:t>
            </a:r>
            <a:r>
              <a:rPr lang="nl-NL" sz="2400" smtClean="0"/>
              <a:t> </a:t>
            </a:r>
            <a:r>
              <a:rPr lang="nl-NL" sz="2400" err="1" smtClean="0"/>
              <a:t>the</a:t>
            </a:r>
            <a:r>
              <a:rPr lang="nl-NL" sz="2400" smtClean="0"/>
              <a:t> winner of </a:t>
            </a:r>
            <a:r>
              <a:rPr lang="nl-NL" sz="2400" err="1" smtClean="0"/>
              <a:t>the</a:t>
            </a:r>
            <a:r>
              <a:rPr lang="nl-NL" sz="2400" smtClean="0"/>
              <a:t> </a:t>
            </a:r>
            <a:r>
              <a:rPr lang="nl-NL" sz="2400" err="1" smtClean="0"/>
              <a:t>debate</a:t>
            </a:r>
            <a:r>
              <a:rPr lang="nl-NL" sz="240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400" err="1" smtClean="0"/>
              <a:t>Explaining</a:t>
            </a:r>
            <a:r>
              <a:rPr lang="nl-NL" sz="2400" smtClean="0"/>
              <a:t> </a:t>
            </a:r>
            <a:r>
              <a:rPr lang="nl-NL" sz="2400" err="1" smtClean="0"/>
              <a:t>the</a:t>
            </a:r>
            <a:r>
              <a:rPr lang="nl-NL" sz="2400" smtClean="0"/>
              <a:t> </a:t>
            </a:r>
            <a:r>
              <a:rPr lang="nl-NL" sz="2400" err="1" smtClean="0"/>
              <a:t>decision</a:t>
            </a:r>
            <a:r>
              <a:rPr lang="nl-NL" sz="240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400" err="1" smtClean="0"/>
              <a:t>Choosing</a:t>
            </a:r>
            <a:r>
              <a:rPr lang="nl-NL" sz="2400" smtClean="0"/>
              <a:t> </a:t>
            </a:r>
            <a:r>
              <a:rPr lang="nl-NL" sz="2400" err="1" smtClean="0"/>
              <a:t>the</a:t>
            </a:r>
            <a:r>
              <a:rPr lang="nl-NL" sz="2400" smtClean="0"/>
              <a:t> best speaker</a:t>
            </a:r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392182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002" t="8308" r="24919" b="7688"/>
          <a:stretch/>
        </p:blipFill>
        <p:spPr>
          <a:xfrm>
            <a:off x="2051720" y="980728"/>
            <a:ext cx="5057177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124744"/>
            <a:ext cx="7127190" cy="504701"/>
          </a:xfrm>
        </p:spPr>
        <p:txBody>
          <a:bodyPr/>
          <a:lstStyle/>
          <a:p>
            <a:r>
              <a:rPr lang="nl-NL" sz="4800"/>
              <a:t>Assessment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055012"/>
              </p:ext>
            </p:extLst>
          </p:nvPr>
        </p:nvGraphicFramePr>
        <p:xfrm>
          <a:off x="1403648" y="1916832"/>
          <a:ext cx="7110412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707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8243662" cy="495981"/>
          </a:xfrm>
        </p:spPr>
        <p:txBody>
          <a:bodyPr/>
          <a:lstStyle/>
          <a:p>
            <a:r>
              <a:rPr lang="nl-NL" sz="4000" smtClean="0"/>
              <a:t>Assessment criteria </a:t>
            </a:r>
            <a:r>
              <a:rPr lang="nl-NL" sz="4000" err="1" smtClean="0"/>
              <a:t>debating</a:t>
            </a:r>
            <a:r>
              <a:rPr lang="nl-NL" sz="4000" smtClean="0"/>
              <a:t> </a:t>
            </a:r>
            <a:endParaRPr lang="nl-NL" sz="40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904388"/>
              </p:ext>
            </p:extLst>
          </p:nvPr>
        </p:nvGraphicFramePr>
        <p:xfrm>
          <a:off x="755576" y="1619250"/>
          <a:ext cx="7794699" cy="4114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254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7127190" cy="504701"/>
          </a:xfrm>
        </p:spPr>
        <p:txBody>
          <a:bodyPr/>
          <a:lstStyle/>
          <a:p>
            <a:r>
              <a:rPr lang="nl-NL" sz="4000" smtClean="0"/>
              <a:t>Assessment criteria </a:t>
            </a:r>
            <a:endParaRPr lang="nl-NL" sz="400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793000"/>
              </p:ext>
            </p:extLst>
          </p:nvPr>
        </p:nvGraphicFramePr>
        <p:xfrm>
          <a:off x="323529" y="1976177"/>
          <a:ext cx="7575078" cy="31157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3837"/>
                <a:gridCol w="1867884"/>
                <a:gridCol w="1025473"/>
                <a:gridCol w="1867884"/>
              </a:tblGrid>
              <a:tr h="2894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Criteria</a:t>
                      </a:r>
                      <a:endParaRPr lang="nl-NL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Grade</a:t>
                      </a:r>
                      <a:endParaRPr lang="nl-NL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Weighting factors</a:t>
                      </a:r>
                      <a:endParaRPr lang="nl-NL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Final Grade</a:t>
                      </a:r>
                      <a:endParaRPr lang="nl-NL" sz="10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917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Content (team)</a:t>
                      </a:r>
                      <a:endParaRPr lang="nl-NL" sz="10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GB" sz="1000">
                          <a:effectLst/>
                        </a:rPr>
                        <a:t>The arguments are clear (well-researched and supported by data/examples). </a:t>
                      </a:r>
                      <a:endParaRPr lang="nl-NL" sz="10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GB" sz="1000">
                          <a:effectLst/>
                        </a:rPr>
                        <a:t>The arguments are relevant (supporting the stance) </a:t>
                      </a:r>
                      <a:endParaRPr lang="nl-NL" sz="10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GB" sz="1000">
                          <a:effectLst/>
                        </a:rPr>
                        <a:t>The rebuttals (counter argument) are clear and relevant.  </a:t>
                      </a:r>
                      <a:endParaRPr lang="nl-NL" sz="1000">
                        <a:effectLst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60%</a:t>
                      </a:r>
                      <a:endParaRPr lang="nl-NL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9405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Manner (individual) </a:t>
                      </a:r>
                      <a:endParaRPr lang="nl-NL" sz="10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GB" sz="1000">
                          <a:effectLst/>
                        </a:rPr>
                        <a:t>The speaker fulfils his/her role. </a:t>
                      </a:r>
                      <a:endParaRPr lang="nl-NL" sz="10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GB" sz="1000">
                          <a:effectLst/>
                        </a:rPr>
                        <a:t>The speaker delivers the speech clearly in a good structure and convincingly.  </a:t>
                      </a:r>
                      <a:endParaRPr lang="nl-NL" sz="1000">
                        <a:effectLst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Speaker 1</a:t>
                      </a:r>
                      <a:endParaRPr lang="nl-NL" sz="1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40%</a:t>
                      </a:r>
                      <a:endParaRPr lang="nl-NL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9405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Speaker 2</a:t>
                      </a:r>
                      <a:endParaRPr lang="nl-NL" sz="1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8811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Speaker 3</a:t>
                      </a:r>
                      <a:endParaRPr lang="nl-NL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nl-NL" sz="1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nl-NL" sz="1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nl-NL" sz="1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85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7127190" cy="504701"/>
          </a:xfrm>
        </p:spPr>
        <p:txBody>
          <a:bodyPr/>
          <a:lstStyle/>
          <a:p>
            <a:r>
              <a:rPr lang="nl-NL" err="1" smtClean="0"/>
              <a:t>Forming</a:t>
            </a:r>
            <a:r>
              <a:rPr lang="nl-NL" smtClean="0"/>
              <a:t> </a:t>
            </a:r>
            <a:r>
              <a:rPr lang="nl-NL" err="1" smtClean="0"/>
              <a:t>debating</a:t>
            </a:r>
            <a:r>
              <a:rPr lang="nl-NL" smtClean="0"/>
              <a:t> team</a:t>
            </a:r>
            <a:endParaRPr lang="nl-NL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095977"/>
              </p:ext>
            </p:extLst>
          </p:nvPr>
        </p:nvGraphicFramePr>
        <p:xfrm>
          <a:off x="1475656" y="1052736"/>
          <a:ext cx="7092576" cy="5390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144"/>
                <a:gridCol w="1773144"/>
                <a:gridCol w="1773144"/>
                <a:gridCol w="1773144"/>
              </a:tblGrid>
              <a:tr h="797808">
                <a:tc>
                  <a:txBody>
                    <a:bodyPr/>
                    <a:lstStyle/>
                    <a:p>
                      <a:pPr algn="ctr"/>
                      <a:r>
                        <a:rPr lang="nl-NL" sz="1000" smtClean="0"/>
                        <a:t>Week</a:t>
                      </a:r>
                      <a:endParaRPr lang="nl-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smtClean="0"/>
                        <a:t>Group</a:t>
                      </a:r>
                      <a:endParaRPr lang="nl-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smtClean="0"/>
                        <a:t>Team A</a:t>
                      </a:r>
                      <a:endParaRPr lang="nl-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smtClean="0"/>
                        <a:t>Team</a:t>
                      </a:r>
                      <a:r>
                        <a:rPr lang="nl-NL" sz="1000" baseline="0" smtClean="0"/>
                        <a:t> B</a:t>
                      </a:r>
                      <a:endParaRPr lang="nl-NL" sz="1000"/>
                    </a:p>
                  </a:txBody>
                  <a:tcPr/>
                </a:tc>
              </a:tr>
              <a:tr h="775309">
                <a:tc>
                  <a:txBody>
                    <a:bodyPr/>
                    <a:lstStyle/>
                    <a:p>
                      <a:r>
                        <a:rPr lang="nl-NL" sz="1000" smtClean="0"/>
                        <a:t>1-1 </a:t>
                      </a:r>
                      <a:r>
                        <a:rPr lang="nl-NL" sz="1000" err="1" smtClean="0"/>
                        <a:t>and</a:t>
                      </a:r>
                      <a:r>
                        <a:rPr lang="nl-NL" sz="1000" smtClean="0"/>
                        <a:t> 2-1</a:t>
                      </a:r>
                      <a:endParaRPr lang="nl-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err="1" smtClean="0"/>
                        <a:t>One</a:t>
                      </a:r>
                      <a:endParaRPr lang="nl-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smtClean="0"/>
                        <a:t>1.</a:t>
                      </a:r>
                    </a:p>
                    <a:p>
                      <a:r>
                        <a:rPr lang="nl-NL" sz="1000" smtClean="0"/>
                        <a:t>2.</a:t>
                      </a:r>
                    </a:p>
                    <a:p>
                      <a:r>
                        <a:rPr lang="nl-NL" sz="1000" smtClean="0"/>
                        <a:t>3.</a:t>
                      </a:r>
                    </a:p>
                    <a:p>
                      <a:endParaRPr lang="nl-NL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smtClean="0"/>
                        <a:t>1.</a:t>
                      </a:r>
                    </a:p>
                    <a:p>
                      <a:r>
                        <a:rPr lang="nl-NL" sz="1000" smtClean="0"/>
                        <a:t>2</a:t>
                      </a:r>
                    </a:p>
                    <a:p>
                      <a:r>
                        <a:rPr lang="nl-NL" sz="1000" smtClean="0"/>
                        <a:t>3. </a:t>
                      </a:r>
                      <a:endParaRPr lang="nl-NL" sz="1000"/>
                    </a:p>
                  </a:txBody>
                  <a:tcPr/>
                </a:tc>
              </a:tr>
              <a:tr h="954227">
                <a:tc>
                  <a:txBody>
                    <a:bodyPr/>
                    <a:lstStyle/>
                    <a:p>
                      <a:r>
                        <a:rPr lang="nl-NL" sz="1000" smtClean="0"/>
                        <a:t>1-2 </a:t>
                      </a:r>
                      <a:r>
                        <a:rPr lang="nl-NL" sz="1000" err="1" smtClean="0"/>
                        <a:t>and</a:t>
                      </a:r>
                      <a:r>
                        <a:rPr lang="nl-NL" sz="1000" smtClean="0"/>
                        <a:t> 2-2</a:t>
                      </a:r>
                      <a:endParaRPr lang="nl-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err="1" smtClean="0"/>
                        <a:t>Two</a:t>
                      </a:r>
                      <a:endParaRPr lang="nl-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smtClean="0"/>
                        <a:t>1.</a:t>
                      </a:r>
                    </a:p>
                    <a:p>
                      <a:r>
                        <a:rPr lang="nl-NL" sz="1000" smtClean="0"/>
                        <a:t>2.</a:t>
                      </a:r>
                    </a:p>
                    <a:p>
                      <a:r>
                        <a:rPr lang="nl-NL" sz="1000" smtClean="0"/>
                        <a:t>3.</a:t>
                      </a:r>
                    </a:p>
                    <a:p>
                      <a:endParaRPr lang="nl-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smtClean="0"/>
                        <a:t>1.</a:t>
                      </a:r>
                    </a:p>
                    <a:p>
                      <a:r>
                        <a:rPr lang="nl-NL" sz="1000" smtClean="0"/>
                        <a:t>2.</a:t>
                      </a:r>
                    </a:p>
                    <a:p>
                      <a:r>
                        <a:rPr lang="nl-NL" sz="1000" smtClean="0"/>
                        <a:t>3.</a:t>
                      </a:r>
                    </a:p>
                  </a:txBody>
                  <a:tcPr/>
                </a:tc>
              </a:tr>
              <a:tr h="954227">
                <a:tc>
                  <a:txBody>
                    <a:bodyPr/>
                    <a:lstStyle/>
                    <a:p>
                      <a:r>
                        <a:rPr lang="nl-NL" sz="1000" smtClean="0"/>
                        <a:t>1-3 </a:t>
                      </a:r>
                      <a:r>
                        <a:rPr lang="nl-NL" sz="1000" err="1" smtClean="0"/>
                        <a:t>and</a:t>
                      </a:r>
                      <a:r>
                        <a:rPr lang="nl-NL" sz="1000" smtClean="0"/>
                        <a:t> 2-3</a:t>
                      </a:r>
                      <a:endParaRPr lang="nl-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smtClean="0"/>
                        <a:t>Three</a:t>
                      </a:r>
                      <a:endParaRPr lang="nl-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smtClean="0"/>
                        <a:t>1.</a:t>
                      </a:r>
                    </a:p>
                    <a:p>
                      <a:r>
                        <a:rPr lang="nl-NL" sz="1000" smtClean="0"/>
                        <a:t>2.</a:t>
                      </a:r>
                    </a:p>
                    <a:p>
                      <a:r>
                        <a:rPr lang="nl-NL" sz="1000" smtClean="0"/>
                        <a:t>3.</a:t>
                      </a:r>
                    </a:p>
                    <a:p>
                      <a:endParaRPr lang="nl-NL" sz="1000" smtClean="0"/>
                    </a:p>
                    <a:p>
                      <a:endParaRPr lang="nl-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smtClean="0"/>
                        <a:t>1.</a:t>
                      </a:r>
                    </a:p>
                    <a:p>
                      <a:r>
                        <a:rPr lang="nl-NL" sz="1000" smtClean="0"/>
                        <a:t>2.</a:t>
                      </a:r>
                    </a:p>
                    <a:p>
                      <a:r>
                        <a:rPr lang="nl-NL" sz="1000" smtClean="0"/>
                        <a:t>3.</a:t>
                      </a:r>
                    </a:p>
                  </a:txBody>
                  <a:tcPr/>
                </a:tc>
              </a:tr>
              <a:tr h="954227">
                <a:tc>
                  <a:txBody>
                    <a:bodyPr/>
                    <a:lstStyle/>
                    <a:p>
                      <a:r>
                        <a:rPr lang="nl-NL" sz="1000" smtClean="0"/>
                        <a:t>1-4 </a:t>
                      </a:r>
                      <a:r>
                        <a:rPr lang="nl-NL" sz="1000" err="1" smtClean="0"/>
                        <a:t>and</a:t>
                      </a:r>
                      <a:r>
                        <a:rPr lang="nl-NL" sz="1000" smtClean="0"/>
                        <a:t> 2-4</a:t>
                      </a:r>
                      <a:endParaRPr lang="nl-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err="1" smtClean="0"/>
                        <a:t>Four</a:t>
                      </a:r>
                      <a:endParaRPr lang="nl-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smtClean="0"/>
                        <a:t>1.</a:t>
                      </a:r>
                    </a:p>
                    <a:p>
                      <a:r>
                        <a:rPr lang="nl-NL" sz="1000" smtClean="0"/>
                        <a:t>2.</a:t>
                      </a:r>
                    </a:p>
                    <a:p>
                      <a:r>
                        <a:rPr lang="nl-NL" sz="1000" smtClean="0"/>
                        <a:t>3.</a:t>
                      </a:r>
                    </a:p>
                    <a:p>
                      <a:endParaRPr lang="nl-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smtClean="0"/>
                        <a:t>1.</a:t>
                      </a:r>
                    </a:p>
                    <a:p>
                      <a:r>
                        <a:rPr lang="nl-NL" sz="1000" smtClean="0"/>
                        <a:t>2.</a:t>
                      </a:r>
                    </a:p>
                    <a:p>
                      <a:r>
                        <a:rPr lang="nl-NL" sz="1000" smtClean="0"/>
                        <a:t>3.</a:t>
                      </a:r>
                    </a:p>
                  </a:txBody>
                  <a:tcPr/>
                </a:tc>
              </a:tr>
              <a:tr h="954227">
                <a:tc>
                  <a:txBody>
                    <a:bodyPr/>
                    <a:lstStyle/>
                    <a:p>
                      <a:r>
                        <a:rPr lang="nl-NL" sz="1000" smtClean="0"/>
                        <a:t>1-5 </a:t>
                      </a:r>
                      <a:r>
                        <a:rPr lang="nl-NL" sz="1000" err="1" smtClean="0"/>
                        <a:t>and</a:t>
                      </a:r>
                      <a:r>
                        <a:rPr lang="nl-NL" sz="1000" smtClean="0"/>
                        <a:t> 2-5</a:t>
                      </a:r>
                      <a:endParaRPr lang="nl-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smtClean="0"/>
                        <a:t>Five</a:t>
                      </a:r>
                      <a:r>
                        <a:rPr lang="nl-NL" sz="1000" baseline="0" smtClean="0"/>
                        <a:t> </a:t>
                      </a:r>
                      <a:endParaRPr lang="nl-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smtClean="0"/>
                        <a:t>1.</a:t>
                      </a:r>
                    </a:p>
                    <a:p>
                      <a:r>
                        <a:rPr lang="nl-NL" sz="1000" smtClean="0"/>
                        <a:t>2.</a:t>
                      </a:r>
                    </a:p>
                    <a:p>
                      <a:r>
                        <a:rPr lang="nl-NL" sz="1000" smtClean="0"/>
                        <a:t>3.</a:t>
                      </a:r>
                    </a:p>
                    <a:p>
                      <a:endParaRPr lang="nl-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smtClean="0"/>
                        <a:t>1.</a:t>
                      </a:r>
                    </a:p>
                    <a:p>
                      <a:r>
                        <a:rPr lang="nl-NL" sz="1000" smtClean="0"/>
                        <a:t>2.</a:t>
                      </a:r>
                    </a:p>
                    <a:p>
                      <a:r>
                        <a:rPr lang="nl-NL" sz="1000" smtClean="0"/>
                        <a:t>3.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39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7127190" cy="504701"/>
          </a:xfrm>
        </p:spPr>
        <p:txBody>
          <a:bodyPr/>
          <a:lstStyle/>
          <a:p>
            <a:r>
              <a:rPr lang="nl-NL" err="1" smtClean="0"/>
              <a:t>Judging</a:t>
            </a:r>
            <a:r>
              <a:rPr lang="nl-NL" smtClean="0"/>
              <a:t> </a:t>
            </a:r>
            <a:endParaRPr lang="nl-NL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104379"/>
              </p:ext>
            </p:extLst>
          </p:nvPr>
        </p:nvGraphicFramePr>
        <p:xfrm>
          <a:off x="1475656" y="1052736"/>
          <a:ext cx="6912768" cy="5390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728192"/>
                <a:gridCol w="1728192"/>
                <a:gridCol w="1728192"/>
              </a:tblGrid>
              <a:tr h="797808">
                <a:tc>
                  <a:txBody>
                    <a:bodyPr/>
                    <a:lstStyle/>
                    <a:p>
                      <a:pPr algn="ctr"/>
                      <a:r>
                        <a:rPr lang="nl-NL" sz="1000" smtClean="0"/>
                        <a:t>Week</a:t>
                      </a:r>
                      <a:endParaRPr lang="nl-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smtClean="0"/>
                        <a:t>Name</a:t>
                      </a:r>
                      <a:endParaRPr lang="nl-NL" sz="1000"/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smtClean="0"/>
                        <a:t>Week </a:t>
                      </a:r>
                      <a:endParaRPr lang="nl-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smtClean="0"/>
                        <a:t>Name</a:t>
                      </a:r>
                      <a:endParaRPr lang="nl-NL" sz="1000"/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</a:tr>
              <a:tr h="775309">
                <a:tc>
                  <a:txBody>
                    <a:bodyPr/>
                    <a:lstStyle/>
                    <a:p>
                      <a:r>
                        <a:rPr lang="nl-NL" sz="1000" smtClean="0"/>
                        <a:t>1-1 </a:t>
                      </a:r>
                      <a:endParaRPr lang="nl-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smtClean="0"/>
                        <a:t>1.</a:t>
                      </a:r>
                    </a:p>
                    <a:p>
                      <a:r>
                        <a:rPr lang="nl-NL" sz="1000" smtClean="0"/>
                        <a:t>2.</a:t>
                      </a:r>
                    </a:p>
                    <a:p>
                      <a:r>
                        <a:rPr lang="nl-NL" sz="1000" smtClean="0"/>
                        <a:t>3</a:t>
                      </a:r>
                    </a:p>
                    <a:p>
                      <a:endParaRPr lang="nl-NL" sz="1000" smtClean="0"/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smtClean="0"/>
                        <a:t>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000"/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</a:tr>
              <a:tr h="954227">
                <a:tc>
                  <a:txBody>
                    <a:bodyPr/>
                    <a:lstStyle/>
                    <a:p>
                      <a:r>
                        <a:rPr lang="nl-NL" sz="1000" smtClean="0"/>
                        <a:t>1-2 </a:t>
                      </a:r>
                      <a:endParaRPr lang="nl-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smtClean="0"/>
                        <a:t>1.</a:t>
                      </a:r>
                    </a:p>
                    <a:p>
                      <a:r>
                        <a:rPr lang="nl-NL" sz="1000" smtClean="0"/>
                        <a:t>2</a:t>
                      </a:r>
                    </a:p>
                    <a:p>
                      <a:endParaRPr lang="nl-NL" sz="1000" smtClean="0"/>
                    </a:p>
                    <a:p>
                      <a:endParaRPr lang="nl-NL" sz="1000"/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smtClean="0"/>
                        <a:t>2-2</a:t>
                      </a:r>
                      <a:endParaRPr lang="nl-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000"/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</a:tr>
              <a:tr h="954227">
                <a:tc>
                  <a:txBody>
                    <a:bodyPr/>
                    <a:lstStyle/>
                    <a:p>
                      <a:r>
                        <a:rPr lang="nl-NL" sz="1000" smtClean="0"/>
                        <a:t>1-3 </a:t>
                      </a:r>
                      <a:endParaRPr lang="nl-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000" smtClean="0"/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smtClean="0"/>
                        <a:t>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000"/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</a:tr>
              <a:tr h="954227">
                <a:tc>
                  <a:txBody>
                    <a:bodyPr/>
                    <a:lstStyle/>
                    <a:p>
                      <a:r>
                        <a:rPr lang="nl-NL" sz="1000" smtClean="0"/>
                        <a:t>1-4 </a:t>
                      </a:r>
                      <a:endParaRPr lang="nl-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000" smtClean="0"/>
                    </a:p>
                    <a:p>
                      <a:endParaRPr lang="nl-NL" sz="1000"/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smtClean="0"/>
                        <a:t>2-4</a:t>
                      </a:r>
                      <a:endParaRPr lang="nl-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000"/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</a:tr>
              <a:tr h="954227">
                <a:tc>
                  <a:txBody>
                    <a:bodyPr/>
                    <a:lstStyle/>
                    <a:p>
                      <a:r>
                        <a:rPr lang="nl-NL" sz="1000" smtClean="0"/>
                        <a:t>1-5</a:t>
                      </a:r>
                      <a:endParaRPr lang="nl-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000" smtClean="0"/>
                    </a:p>
                    <a:p>
                      <a:endParaRPr lang="nl-NL" sz="1000" smtClean="0"/>
                    </a:p>
                    <a:p>
                      <a:endParaRPr lang="nl-NL" sz="1000"/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smtClean="0"/>
                        <a:t>2-5</a:t>
                      </a:r>
                      <a:endParaRPr lang="nl-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000"/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94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/>
              <a:t>Agenda </a:t>
            </a:r>
            <a:r>
              <a:rPr lang="nl-NL" sz="4000" err="1"/>
              <a:t>for</a:t>
            </a:r>
            <a:r>
              <a:rPr lang="nl-NL" sz="4000"/>
              <a:t> </a:t>
            </a:r>
            <a:r>
              <a:rPr lang="nl-NL" sz="4000" err="1"/>
              <a:t>today</a:t>
            </a:r>
            <a:endParaRPr lang="nl-NL" sz="40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969638"/>
              </p:ext>
            </p:extLst>
          </p:nvPr>
        </p:nvGraphicFramePr>
        <p:xfrm>
          <a:off x="1619672" y="1916832"/>
          <a:ext cx="6876553" cy="3465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345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5AEE12-C728-4C16-B380-08FAFA9D2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E4C4C1B-AFC3-4BF3-ACA1-DFC4161A7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750F83-6E59-489A-9637-9F4250F734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556792"/>
            <a:ext cx="7110789" cy="3744215"/>
          </a:xfrm>
        </p:spPr>
        <p:txBody>
          <a:bodyPr/>
          <a:lstStyle/>
          <a:p>
            <a:pPr marL="0" indent="0" algn="ctr">
              <a:buNone/>
            </a:pPr>
            <a:endParaRPr lang="nl-NL" smtClean="0"/>
          </a:p>
          <a:p>
            <a:pPr marL="0" indent="0" algn="ctr">
              <a:buNone/>
            </a:pPr>
            <a:endParaRPr lang="nl-NL"/>
          </a:p>
          <a:p>
            <a:pPr marL="0" indent="0" algn="ctr">
              <a:buNone/>
            </a:pPr>
            <a:r>
              <a:rPr lang="nl-NL" err="1" smtClean="0"/>
              <a:t>Questions</a:t>
            </a:r>
            <a:r>
              <a:rPr lang="nl-NL" smtClean="0"/>
              <a:t>?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647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Sources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000" dirty="0">
                <a:hlinkClick r:id="rId2"/>
              </a:rPr>
              <a:t>http://</a:t>
            </a:r>
            <a:r>
              <a:rPr lang="nl-NL" sz="1000" dirty="0" smtClean="0">
                <a:hlinkClick r:id="rId2"/>
              </a:rPr>
              <a:t>uk.businessinsider.com/syria-bombing-uk-decision-debate-live-highlights-tv-2015-12</a:t>
            </a:r>
            <a:endParaRPr lang="nl-NL" sz="1000" dirty="0" smtClean="0"/>
          </a:p>
          <a:p>
            <a:r>
              <a:rPr lang="nl-NL" sz="1000" dirty="0">
                <a:hlinkClick r:id="rId3"/>
              </a:rPr>
              <a:t>http://</a:t>
            </a:r>
            <a:r>
              <a:rPr lang="nl-NL" sz="1000" dirty="0" smtClean="0">
                <a:hlinkClick r:id="rId3"/>
              </a:rPr>
              <a:t>mscience-education.blogspot.nl/2016/04/debat.html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327602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nl-NL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nl-NL" smtClean="0">
                <a:solidFill>
                  <a:srgbClr val="FF0000"/>
                </a:solidFill>
              </a:rPr>
              <a:t>Do </a:t>
            </a:r>
            <a:r>
              <a:rPr lang="nl-NL" err="1" smtClean="0">
                <a:solidFill>
                  <a:srgbClr val="FF0000"/>
                </a:solidFill>
              </a:rPr>
              <a:t>you</a:t>
            </a:r>
            <a:r>
              <a:rPr lang="nl-NL" smtClean="0">
                <a:solidFill>
                  <a:srgbClr val="FF0000"/>
                </a:solidFill>
              </a:rPr>
              <a:t> have </a:t>
            </a:r>
            <a:r>
              <a:rPr lang="nl-NL" err="1" smtClean="0">
                <a:solidFill>
                  <a:srgbClr val="FF0000"/>
                </a:solidFill>
              </a:rPr>
              <a:t>any</a:t>
            </a:r>
            <a:r>
              <a:rPr lang="nl-NL" smtClean="0">
                <a:solidFill>
                  <a:srgbClr val="FF0000"/>
                </a:solidFill>
              </a:rPr>
              <a:t> </a:t>
            </a:r>
            <a:r>
              <a:rPr lang="nl-NL" err="1" smtClean="0">
                <a:solidFill>
                  <a:srgbClr val="FF0000"/>
                </a:solidFill>
              </a:rPr>
              <a:t>experience</a:t>
            </a:r>
            <a:r>
              <a:rPr lang="nl-NL" smtClean="0">
                <a:solidFill>
                  <a:srgbClr val="FF0000"/>
                </a:solidFill>
              </a:rPr>
              <a:t> </a:t>
            </a:r>
            <a:r>
              <a:rPr lang="nl-NL" err="1" smtClean="0">
                <a:solidFill>
                  <a:srgbClr val="FF0000"/>
                </a:solidFill>
              </a:rPr>
              <a:t>with</a:t>
            </a:r>
            <a:r>
              <a:rPr lang="nl-NL" smtClean="0">
                <a:solidFill>
                  <a:srgbClr val="FF0000"/>
                </a:solidFill>
              </a:rPr>
              <a:t> </a:t>
            </a:r>
            <a:r>
              <a:rPr lang="nl-NL" err="1" smtClean="0">
                <a:solidFill>
                  <a:srgbClr val="FF0000"/>
                </a:solidFill>
              </a:rPr>
              <a:t>debating</a:t>
            </a:r>
            <a:r>
              <a:rPr lang="nl-NL" smtClean="0">
                <a:solidFill>
                  <a:srgbClr val="FF0000"/>
                </a:solidFill>
              </a:rPr>
              <a:t>? </a:t>
            </a:r>
            <a:endParaRPr lang="nl-NL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7127190" cy="504701"/>
          </a:xfrm>
        </p:spPr>
        <p:txBody>
          <a:bodyPr/>
          <a:lstStyle/>
          <a:p>
            <a:r>
              <a:rPr lang="nl-NL" sz="4000" dirty="0" err="1" smtClean="0"/>
              <a:t>Parliamentary</a:t>
            </a:r>
            <a:r>
              <a:rPr lang="nl-NL" sz="4000" dirty="0" smtClean="0"/>
              <a:t> </a:t>
            </a:r>
            <a:r>
              <a:rPr lang="nl-NL" sz="4000" dirty="0" err="1" smtClean="0"/>
              <a:t>Debate</a:t>
            </a:r>
            <a:endParaRPr lang="nl-NL" sz="4000" dirty="0"/>
          </a:p>
        </p:txBody>
      </p:sp>
      <p:pic>
        <p:nvPicPr>
          <p:cNvPr id="4" name="Tijdelijke aanduiding voor inhoud 3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137" y="1509221"/>
            <a:ext cx="9112551" cy="531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Motion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NL" sz="2400" smtClean="0"/>
              <a:t>A topic in a form of statement </a:t>
            </a:r>
            <a:r>
              <a:rPr lang="nl-NL" sz="2400" err="1" smtClean="0"/>
              <a:t>that</a:t>
            </a:r>
            <a:r>
              <a:rPr lang="nl-NL" sz="2400" smtClean="0"/>
              <a:t> is </a:t>
            </a:r>
            <a:r>
              <a:rPr lang="nl-NL" sz="2400" err="1" smtClean="0"/>
              <a:t>debated</a:t>
            </a:r>
            <a:r>
              <a:rPr lang="nl-NL" sz="2400" smtClean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400" err="1" smtClean="0"/>
              <a:t>Example</a:t>
            </a:r>
            <a:r>
              <a:rPr lang="nl-NL" sz="2400" smtClean="0"/>
              <a:t>: </a:t>
            </a:r>
          </a:p>
          <a:p>
            <a:pPr marL="514350" indent="-514350">
              <a:buAutoNum type="arabicPeriod"/>
            </a:pPr>
            <a:r>
              <a:rPr lang="nl-NL" sz="2000" err="1" smtClean="0"/>
              <a:t>This</a:t>
            </a:r>
            <a:r>
              <a:rPr lang="nl-NL" sz="2000" smtClean="0"/>
              <a:t> house </a:t>
            </a:r>
            <a:r>
              <a:rPr lang="nl-NL" sz="2000" err="1" smtClean="0"/>
              <a:t>believes</a:t>
            </a:r>
            <a:r>
              <a:rPr lang="nl-NL" sz="2000" smtClean="0"/>
              <a:t> </a:t>
            </a:r>
            <a:r>
              <a:rPr lang="nl-NL" sz="2000" err="1" smtClean="0"/>
              <a:t>that</a:t>
            </a:r>
            <a:r>
              <a:rPr lang="nl-NL" sz="2000" smtClean="0"/>
              <a:t> </a:t>
            </a:r>
            <a:r>
              <a:rPr lang="nl-NL" sz="2000" err="1" smtClean="0"/>
              <a:t>the</a:t>
            </a:r>
            <a:r>
              <a:rPr lang="nl-NL" sz="2000" smtClean="0"/>
              <a:t> Netherlands </a:t>
            </a:r>
            <a:r>
              <a:rPr lang="nl-NL" sz="2000" err="1" smtClean="0"/>
              <a:t>should</a:t>
            </a:r>
            <a:r>
              <a:rPr lang="nl-NL" sz="2000" smtClean="0"/>
              <a:t> stop </a:t>
            </a:r>
            <a:r>
              <a:rPr lang="nl-NL" sz="2000" err="1" smtClean="0"/>
              <a:t>taking</a:t>
            </a:r>
            <a:r>
              <a:rPr lang="nl-NL" sz="2000" smtClean="0"/>
              <a:t> </a:t>
            </a:r>
            <a:r>
              <a:rPr lang="nl-NL" sz="2000" err="1" smtClean="0"/>
              <a:t>refugees</a:t>
            </a:r>
            <a:r>
              <a:rPr lang="nl-NL" sz="2000" smtClean="0"/>
              <a:t>.</a:t>
            </a:r>
          </a:p>
          <a:p>
            <a:pPr marL="514350" indent="-514350">
              <a:buFont typeface="Wingdings" pitchFamily="2" charset="2"/>
              <a:buAutoNum type="arabicPeriod"/>
            </a:pPr>
            <a:r>
              <a:rPr lang="nl-NL" sz="2000" err="1" smtClean="0"/>
              <a:t>This</a:t>
            </a:r>
            <a:r>
              <a:rPr lang="nl-NL" sz="2000" smtClean="0"/>
              <a:t> </a:t>
            </a:r>
            <a:r>
              <a:rPr lang="nl-NL" sz="2000"/>
              <a:t>house </a:t>
            </a:r>
            <a:r>
              <a:rPr lang="nl-NL" sz="2000" err="1"/>
              <a:t>believes</a:t>
            </a:r>
            <a:r>
              <a:rPr lang="nl-NL" sz="2000"/>
              <a:t> </a:t>
            </a:r>
            <a:r>
              <a:rPr lang="nl-NL" sz="2000" err="1"/>
              <a:t>that</a:t>
            </a:r>
            <a:r>
              <a:rPr lang="nl-NL" sz="2000"/>
              <a:t> </a:t>
            </a:r>
            <a:r>
              <a:rPr lang="nl-NL" sz="2000" err="1"/>
              <a:t>old</a:t>
            </a:r>
            <a:r>
              <a:rPr lang="nl-NL" sz="2000"/>
              <a:t> media </a:t>
            </a:r>
            <a:r>
              <a:rPr lang="nl-NL" sz="2000" err="1"/>
              <a:t>forms</a:t>
            </a:r>
            <a:r>
              <a:rPr lang="nl-NL" sz="2000"/>
              <a:t> </a:t>
            </a:r>
            <a:r>
              <a:rPr lang="nl-NL" sz="2000" err="1"/>
              <a:t>will</a:t>
            </a:r>
            <a:r>
              <a:rPr lang="nl-NL" sz="2000"/>
              <a:t> </a:t>
            </a:r>
            <a:r>
              <a:rPr lang="nl-NL" sz="2000" err="1"/>
              <a:t>dissapear</a:t>
            </a:r>
            <a:r>
              <a:rPr lang="nl-NL" sz="2000"/>
              <a:t> in </a:t>
            </a:r>
            <a:r>
              <a:rPr lang="nl-NL" sz="2000" err="1"/>
              <a:t>the</a:t>
            </a:r>
            <a:r>
              <a:rPr lang="nl-NL" sz="2000"/>
              <a:t> </a:t>
            </a:r>
            <a:r>
              <a:rPr lang="nl-NL" sz="2000" err="1"/>
              <a:t>near</a:t>
            </a:r>
            <a:r>
              <a:rPr lang="nl-NL" sz="2000"/>
              <a:t> </a:t>
            </a:r>
            <a:r>
              <a:rPr lang="nl-NL" sz="2000" err="1" smtClean="0"/>
              <a:t>future</a:t>
            </a:r>
            <a:r>
              <a:rPr lang="nl-NL" sz="2000" smtClean="0"/>
              <a:t>.</a:t>
            </a:r>
          </a:p>
          <a:p>
            <a:pPr marL="514350" indent="-514350">
              <a:buFont typeface="Wingdings" pitchFamily="2" charset="2"/>
              <a:buAutoNum type="arabicPeriod"/>
            </a:pPr>
            <a:r>
              <a:rPr lang="nl-NL" sz="2000" err="1"/>
              <a:t>This</a:t>
            </a:r>
            <a:r>
              <a:rPr lang="nl-NL" sz="2000"/>
              <a:t> house </a:t>
            </a:r>
            <a:r>
              <a:rPr lang="nl-NL" sz="2000" err="1"/>
              <a:t>believes</a:t>
            </a:r>
            <a:r>
              <a:rPr lang="nl-NL" sz="2000"/>
              <a:t> </a:t>
            </a:r>
            <a:r>
              <a:rPr lang="nl-NL" sz="2000" err="1"/>
              <a:t>that</a:t>
            </a:r>
            <a:r>
              <a:rPr lang="nl-NL" sz="2000"/>
              <a:t> money </a:t>
            </a:r>
            <a:r>
              <a:rPr lang="nl-NL" sz="2000" err="1"/>
              <a:t>can</a:t>
            </a:r>
            <a:r>
              <a:rPr lang="nl-NL" sz="2000"/>
              <a:t> </a:t>
            </a:r>
            <a:r>
              <a:rPr lang="nl-NL" sz="2000" err="1"/>
              <a:t>buy</a:t>
            </a:r>
            <a:r>
              <a:rPr lang="nl-NL" sz="2000"/>
              <a:t> </a:t>
            </a:r>
            <a:r>
              <a:rPr lang="nl-NL" sz="2000" err="1"/>
              <a:t>happiness</a:t>
            </a:r>
            <a:r>
              <a:rPr lang="nl-NL" sz="2000"/>
              <a:t>.</a:t>
            </a:r>
          </a:p>
          <a:p>
            <a:pPr marL="0" indent="0">
              <a:buNone/>
            </a:pPr>
            <a:endParaRPr lang="nl-NL" sz="2000"/>
          </a:p>
          <a:p>
            <a:pPr marL="0" indent="0">
              <a:buNone/>
            </a:pPr>
            <a:r>
              <a:rPr lang="nl-NL" sz="2000" smtClean="0"/>
              <a:t> </a:t>
            </a:r>
            <a:endParaRPr lang="nl-NL" sz="2000"/>
          </a:p>
        </p:txBody>
      </p:sp>
    </p:spTree>
    <p:extLst>
      <p:ext uri="{BB962C8B-B14F-4D97-AF65-F5344CB8AC3E}">
        <p14:creationId xmlns:p14="http://schemas.microsoft.com/office/powerpoint/2010/main" val="334651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Actors 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NL" sz="2400" smtClean="0"/>
              <a:t>Speaker of </a:t>
            </a:r>
            <a:r>
              <a:rPr lang="nl-NL" sz="2400" err="1" smtClean="0"/>
              <a:t>the</a:t>
            </a:r>
            <a:r>
              <a:rPr lang="nl-NL" sz="2400" smtClean="0"/>
              <a:t> house (</a:t>
            </a:r>
            <a:r>
              <a:rPr lang="nl-NL" sz="2400" err="1" smtClean="0"/>
              <a:t>chair</a:t>
            </a:r>
            <a:r>
              <a:rPr lang="nl-NL" sz="2400" smtClean="0"/>
              <a:t>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400" smtClean="0"/>
              <a:t>Time keeper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400" smtClean="0"/>
              <a:t>The </a:t>
            </a:r>
            <a:r>
              <a:rPr lang="nl-NL" sz="2400" err="1" smtClean="0"/>
              <a:t>government</a:t>
            </a:r>
            <a:r>
              <a:rPr lang="nl-NL" sz="240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400" smtClean="0"/>
              <a:t>The </a:t>
            </a:r>
            <a:r>
              <a:rPr lang="nl-NL" sz="2400" err="1" smtClean="0"/>
              <a:t>opposition</a:t>
            </a:r>
            <a:r>
              <a:rPr lang="nl-NL" sz="240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400" err="1" smtClean="0"/>
              <a:t>Adjudicators</a:t>
            </a:r>
            <a:r>
              <a:rPr lang="nl-NL" sz="24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887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8640"/>
            <a:ext cx="9143999" cy="6192379"/>
          </a:xfrm>
        </p:spPr>
      </p:pic>
    </p:spTree>
    <p:extLst>
      <p:ext uri="{BB962C8B-B14F-4D97-AF65-F5344CB8AC3E}">
        <p14:creationId xmlns:p14="http://schemas.microsoft.com/office/powerpoint/2010/main" val="17819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Rules</a:t>
            </a:r>
            <a:endParaRPr lang="nl-NL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482335"/>
              </p:ext>
            </p:extLst>
          </p:nvPr>
        </p:nvGraphicFramePr>
        <p:xfrm>
          <a:off x="1439863" y="1619250"/>
          <a:ext cx="7110412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071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B678D8-62AD-4651-81A2-B56E712484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4DDE0D-63C7-4E97-9EC8-E65A32BDB1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5D4EA0-02B7-498A-9FAF-7A476F9A2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406A91-6375-415E-A1D9-17B21D9216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87F9C9-AD1A-4110-AF10-82DC3B0987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80F6F4-9265-4D29-817F-A6F4215FBE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1FADE7-17A2-4F11-942F-34A9B452A4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45BADF-5872-4954-BC36-2908218FA4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A11D09-A9A5-4F74-95C2-91B54181E7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6401CC-607D-4DE8-99BE-D8CFB65A00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Speaker </a:t>
            </a:r>
            <a:r>
              <a:rPr lang="nl-NL" err="1" smtClean="0"/>
              <a:t>roles</a:t>
            </a:r>
            <a:r>
              <a:rPr lang="nl-NL" smtClean="0"/>
              <a:t> </a:t>
            </a:r>
            <a:endParaRPr lang="nl-NL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4878832"/>
              </p:ext>
            </p:extLst>
          </p:nvPr>
        </p:nvGraphicFramePr>
        <p:xfrm>
          <a:off x="1439863" y="1619250"/>
          <a:ext cx="3419475" cy="3703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ijdelijke aanduiding voor inhoud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606492"/>
              </p:ext>
            </p:extLst>
          </p:nvPr>
        </p:nvGraphicFramePr>
        <p:xfrm>
          <a:off x="5040313" y="1619250"/>
          <a:ext cx="3446462" cy="3703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4690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E77640-FA44-43D2-B6F6-E708DCBF8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E8D69B6-6A07-4B17-8486-CC9FB521C7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1650A65-7538-4340-942A-7BB7F0AD2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2DE819-4F08-4B67-83F8-5C0B479DEA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0B07D23-62B5-412A-9BFB-506207E8E3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8F6D115-6A61-4CC8-8A52-E43B4DC879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8595E0F-317F-4280-A4ED-259D8B6498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53D8792-D119-40BF-8861-995F2587B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81390D5-060F-4D63-BEBF-59B00B00DB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9FCBBD9-1054-4153-B242-5405DEC886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5AEC9BB-32BE-476D-B4F4-C6B975211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3012ED1-2B34-40BE-BE80-A2E9A10407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85C658B-2259-474C-9FB6-47AF73640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311755-CEC0-4486-9001-32F2C4EF2B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  <p:bldGraphic spid="7" grpId="0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HAN standaard NL">
  <a:themeElements>
    <a:clrScheme name="HA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1A58"/>
      </a:accent1>
      <a:accent2>
        <a:srgbClr val="E11837"/>
      </a:accent2>
      <a:accent3>
        <a:srgbClr val="009DD9"/>
      </a:accent3>
      <a:accent4>
        <a:srgbClr val="FF7200"/>
      </a:accent4>
      <a:accent5>
        <a:srgbClr val="A24CC8"/>
      </a:accent5>
      <a:accent6>
        <a:srgbClr val="317023"/>
      </a:accent6>
      <a:hlink>
        <a:srgbClr val="0B1A58"/>
      </a:hlink>
      <a:folHlink>
        <a:srgbClr val="009DD9"/>
      </a:folHlink>
    </a:clrScheme>
    <a:fontScheme name="HAN model print">
      <a:majorFont>
        <a:latin typeface="OfficinaSans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AN model print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N model print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N model print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N model print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6AF1EB91A2B14E9B91E9D09CDFDB38" ma:contentTypeVersion="0" ma:contentTypeDescription="Create a new document." ma:contentTypeScope="" ma:versionID="f597a282157744d4f758c80ff41e2df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8513080-3882-4AF9-A3BA-9092ED420E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C0BE42-FD01-4566-A4A4-8F6C6D220B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E067D45F-3665-4245-81A6-B0D898AA3B8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HAN standaard NL</Template>
  <TotalTime>1479</TotalTime>
  <Words>537</Words>
  <Application>Microsoft Macintosh PowerPoint</Application>
  <PresentationFormat>On-screen Show (4:3)</PresentationFormat>
  <Paragraphs>200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OfficinaSans</vt:lpstr>
      <vt:lpstr>Times New Roman</vt:lpstr>
      <vt:lpstr>Wingdings</vt:lpstr>
      <vt:lpstr>Arial</vt:lpstr>
      <vt:lpstr>HAN standaard NL</vt:lpstr>
      <vt:lpstr>Workshop C – MAD - DHA</vt:lpstr>
      <vt:lpstr>Agenda for today</vt:lpstr>
      <vt:lpstr>PowerPoint Presentation</vt:lpstr>
      <vt:lpstr>Parliamentary Debate</vt:lpstr>
      <vt:lpstr>Motion</vt:lpstr>
      <vt:lpstr>Actors </vt:lpstr>
      <vt:lpstr>PowerPoint Presentation</vt:lpstr>
      <vt:lpstr>Rules</vt:lpstr>
      <vt:lpstr>Speaker roles </vt:lpstr>
      <vt:lpstr>Reply speech </vt:lpstr>
      <vt:lpstr>Interruption</vt:lpstr>
      <vt:lpstr>Time </vt:lpstr>
      <vt:lpstr>Judging</vt:lpstr>
      <vt:lpstr>PowerPoint Presentation</vt:lpstr>
      <vt:lpstr>Assessment </vt:lpstr>
      <vt:lpstr>Assessment criteria debating </vt:lpstr>
      <vt:lpstr>Assessment criteria </vt:lpstr>
      <vt:lpstr>Forming debating team</vt:lpstr>
      <vt:lpstr>Judging </vt:lpstr>
      <vt:lpstr>PowerPoint Presentation</vt:lpstr>
      <vt:lpstr>Sources</vt:lpstr>
    </vt:vector>
  </TitlesOfParts>
  <Company>Hogeschool van Arnhem en Nijmegen</Company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lBauke van der Laan en Marc Loermans</dc:creator>
  <cp:lastModifiedBy>Wal Bart van der</cp:lastModifiedBy>
  <cp:revision>278</cp:revision>
  <cp:lastPrinted>2016-01-29T14:09:47Z</cp:lastPrinted>
  <dcterms:created xsi:type="dcterms:W3CDTF">2013-08-22T11:56:58Z</dcterms:created>
  <dcterms:modified xsi:type="dcterms:W3CDTF">2017-06-20T20:09:16Z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0x010100CC6AF1EB91A2B14E9B91E9D09CDFDB38</vt:lpwstr>
  </property>
</Properties>
</file>