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F0F9"/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Potencia instalada actual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2.7</c:v>
                </c:pt>
                <c:pt idx="1">
                  <c:v>3.6</c:v>
                </c:pt>
                <c:pt idx="2">
                  <c:v>5.2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F6-44F6-A4D1-0D9BEBCDC88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potencia instalada acumulada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Hoja1!$A$2:$A$5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</c:numCache>
            </c:numRef>
          </c:cat>
          <c:val>
            <c:numRef>
              <c:f>Hoja1!$C$2:$C$5</c:f>
              <c:numCache>
                <c:formatCode>General</c:formatCode>
                <c:ptCount val="4"/>
                <c:pt idx="0">
                  <c:v>12</c:v>
                </c:pt>
                <c:pt idx="1">
                  <c:v>15.6</c:v>
                </c:pt>
                <c:pt idx="2">
                  <c:v>20.8</c:v>
                </c:pt>
                <c:pt idx="3">
                  <c:v>28.8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F6-44F6-A4D1-0D9BEBCDC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1692591"/>
        <c:axId val="1071692175"/>
      </c:barChart>
      <c:catAx>
        <c:axId val="107169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71692175"/>
        <c:crosses val="autoZero"/>
        <c:auto val="1"/>
        <c:lblAlgn val="ctr"/>
        <c:lblOffset val="100"/>
        <c:noMultiLvlLbl val="0"/>
      </c:catAx>
      <c:valAx>
        <c:axId val="1071692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7169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4704FE-0F5E-45A9-B93B-AB95F3B72D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4292862-9C1D-4DD7-8757-40B5CAA14564}">
      <dgm:prSet phldrT="[Texto]" custT="1"/>
      <dgm:spPr>
        <a:solidFill>
          <a:srgbClr val="CBF0F9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s-ES" sz="1700" kern="1200" dirty="0">
              <a:solidFill>
                <a:prstClr val="black"/>
              </a:solidFill>
              <a:latin typeface="Eras Demi ITC" panose="020B0805030504020804" pitchFamily="34" charset="0"/>
              <a:ea typeface="+mn-ea"/>
              <a:cs typeface="+mn-cs"/>
            </a:rPr>
            <a:t>Energía hidráulica</a:t>
          </a:r>
        </a:p>
      </dgm:t>
    </dgm:pt>
    <dgm:pt modelId="{9A70CC4A-6A10-45A7-AAF9-4819AF51D000}" type="parTrans" cxnId="{73F34A4E-8CAA-466A-8E5C-FEB36C771309}">
      <dgm:prSet/>
      <dgm:spPr/>
      <dgm:t>
        <a:bodyPr/>
        <a:lstStyle/>
        <a:p>
          <a:pPr algn="ctr"/>
          <a:endParaRPr lang="es-ES"/>
        </a:p>
      </dgm:t>
    </dgm:pt>
    <dgm:pt modelId="{0F921855-C07A-4234-8571-3058F59056D1}" type="sibTrans" cxnId="{73F34A4E-8CAA-466A-8E5C-FEB36C771309}">
      <dgm:prSet/>
      <dgm:spPr/>
      <dgm:t>
        <a:bodyPr/>
        <a:lstStyle/>
        <a:p>
          <a:pPr algn="ctr"/>
          <a:endParaRPr lang="es-ES"/>
        </a:p>
      </dgm:t>
    </dgm:pt>
    <dgm:pt modelId="{0CCCE1D0-C39E-4024-A5F0-DC80E4F9F8AA}">
      <dgm:prSet phldrT="[Texto]" custT="1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s-ES" sz="1700" dirty="0">
              <a:solidFill>
                <a:schemeClr val="tx1"/>
              </a:solidFill>
              <a:latin typeface="Eras Demi ITC" panose="020B0805030504020804" pitchFamily="34" charset="0"/>
            </a:rPr>
            <a:t>Ventajas</a:t>
          </a:r>
        </a:p>
      </dgm:t>
    </dgm:pt>
    <dgm:pt modelId="{1C544E9F-59C1-4F22-97F4-2780C878C5B0}" type="parTrans" cxnId="{51B2787A-A10B-408A-A867-A1BBD474467A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algn="ctr"/>
          <a:endParaRPr lang="es-ES"/>
        </a:p>
      </dgm:t>
    </dgm:pt>
    <dgm:pt modelId="{482AE6A9-A31E-4E03-9037-7BD934FE4BE5}" type="sibTrans" cxnId="{51B2787A-A10B-408A-A867-A1BBD474467A}">
      <dgm:prSet/>
      <dgm:spPr/>
      <dgm:t>
        <a:bodyPr/>
        <a:lstStyle/>
        <a:p>
          <a:pPr algn="ctr"/>
          <a:endParaRPr lang="es-ES"/>
        </a:p>
      </dgm:t>
    </dgm:pt>
    <dgm:pt modelId="{3A056317-ADEB-4559-A0FC-CD16C329687E}">
      <dgm:prSet phldrT="[Texto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schemeClr val="tx1"/>
              </a:solidFill>
              <a:latin typeface="Eras Demi ITC" panose="020B0805030504020804" pitchFamily="34" charset="0"/>
              <a:ea typeface="+mn-ea"/>
              <a:cs typeface="+mn-cs"/>
            </a:rPr>
            <a:t>Desventajas</a:t>
          </a:r>
        </a:p>
      </dgm:t>
    </dgm:pt>
    <dgm:pt modelId="{8121EA24-5079-4BB0-9E98-98EFCECC8F45}" type="parTrans" cxnId="{3C0A4630-741E-46B1-BC54-35CEA34BE4A4}">
      <dgm:prSet/>
      <dgm:spPr>
        <a:noFill/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/>
        <a:lstStyle/>
        <a:p>
          <a:pPr algn="ctr"/>
          <a:endParaRPr lang="es-ES"/>
        </a:p>
      </dgm:t>
    </dgm:pt>
    <dgm:pt modelId="{6CC9F533-5718-4EAF-91AD-1F45BF02A297}" type="sibTrans" cxnId="{3C0A4630-741E-46B1-BC54-35CEA34BE4A4}">
      <dgm:prSet/>
      <dgm:spPr/>
      <dgm:t>
        <a:bodyPr/>
        <a:lstStyle/>
        <a:p>
          <a:pPr algn="ctr"/>
          <a:endParaRPr lang="es-ES"/>
        </a:p>
      </dgm:t>
    </dgm:pt>
    <dgm:pt modelId="{E3319B93-8463-4E2E-AA37-4EE97EE89441}">
      <dgm:prSet phldrT="[Texto]" custT="1"/>
      <dgm:spPr>
        <a:solidFill>
          <a:srgbClr val="E7E6E6">
            <a:lumMod val="75000"/>
          </a:srgb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schemeClr val="tx1"/>
              </a:solidFill>
              <a:latin typeface="Eras Demi ITC" panose="020B0805030504020804" pitchFamily="34" charset="0"/>
              <a:ea typeface="+mn-ea"/>
              <a:cs typeface="+mn-cs"/>
            </a:rPr>
            <a:t>Grandes infraestructuras</a:t>
          </a:r>
        </a:p>
      </dgm:t>
    </dgm:pt>
    <dgm:pt modelId="{2DA3C092-7C97-45CD-93F0-D36D94E0B82D}" type="parTrans" cxnId="{29D32D0A-A83E-4CC1-8594-5516E22C330F}">
      <dgm:prSet/>
      <dgm:spPr>
        <a:noFill/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/>
        <a:lstStyle/>
        <a:p>
          <a:pPr algn="ctr"/>
          <a:endParaRPr lang="es-ES"/>
        </a:p>
      </dgm:t>
    </dgm:pt>
    <dgm:pt modelId="{E7C8509B-8AA7-4825-A238-3B7CE456DE71}" type="sibTrans" cxnId="{29D32D0A-A83E-4CC1-8594-5516E22C330F}">
      <dgm:prSet/>
      <dgm:spPr/>
      <dgm:t>
        <a:bodyPr/>
        <a:lstStyle/>
        <a:p>
          <a:pPr algn="ctr"/>
          <a:endParaRPr lang="es-ES"/>
        </a:p>
      </dgm:t>
    </dgm:pt>
    <dgm:pt modelId="{D03DB10C-F02E-408B-9B54-517C97421A61}">
      <dgm:prSet phldrT="[Texto]" custT="1"/>
      <dgm:spPr>
        <a:solidFill>
          <a:srgbClr val="E7E6E6">
            <a:lumMod val="75000"/>
          </a:srgb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 algn="ctr"/>
          <a:r>
            <a:rPr lang="es-ES" sz="1700" kern="1200" dirty="0">
              <a:solidFill>
                <a:schemeClr val="tx1"/>
              </a:solidFill>
              <a:latin typeface="Eras Demi ITC" panose="020B0805030504020804" pitchFamily="34" charset="0"/>
              <a:ea typeface="+mn-ea"/>
              <a:cs typeface="+mn-cs"/>
            </a:rPr>
            <a:t>Impacto medioambiental</a:t>
          </a:r>
        </a:p>
      </dgm:t>
    </dgm:pt>
    <dgm:pt modelId="{1A678849-F6C7-4EF6-9B0E-75E653ACD5DD}" type="parTrans" cxnId="{5A528C5B-2645-46DF-AC12-09B9ED622F2D}">
      <dgm:prSet/>
      <dgm:spPr>
        <a:noFill/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/>
        <a:lstStyle/>
        <a:p>
          <a:pPr algn="ctr"/>
          <a:endParaRPr lang="es-ES"/>
        </a:p>
      </dgm:t>
    </dgm:pt>
    <dgm:pt modelId="{68F727F1-C00D-44FE-AAE0-18C288193377}" type="sibTrans" cxnId="{5A528C5B-2645-46DF-AC12-09B9ED622F2D}">
      <dgm:prSet/>
      <dgm:spPr/>
      <dgm:t>
        <a:bodyPr/>
        <a:lstStyle/>
        <a:p>
          <a:pPr algn="ctr"/>
          <a:endParaRPr lang="es-ES"/>
        </a:p>
      </dgm:t>
    </dgm:pt>
    <dgm:pt modelId="{D56264E8-8017-47DA-A000-C3AAA584FB93}">
      <dgm:prSet phldrT="[Texto]" custT="1"/>
      <dgm:spPr>
        <a:solidFill>
          <a:srgbClr val="70AD47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prstClr val="black"/>
              </a:solidFill>
              <a:latin typeface="Eras Demi ITC" panose="020B0805030504020804" pitchFamily="34" charset="0"/>
              <a:ea typeface="+mn-ea"/>
              <a:cs typeface="+mn-cs"/>
            </a:rPr>
            <a:t>Limpia</a:t>
          </a:r>
        </a:p>
      </dgm:t>
    </dgm:pt>
    <dgm:pt modelId="{658221A4-301B-46AD-BA43-9FAE05A83B4C}" type="parTrans" cxnId="{44150DF5-6C2C-4427-BF96-6336203D96AA}">
      <dgm:prSet/>
      <dgm:spPr>
        <a:noFill/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/>
        <a:lstStyle/>
        <a:p>
          <a:pPr algn="ctr"/>
          <a:endParaRPr lang="es-ES"/>
        </a:p>
      </dgm:t>
    </dgm:pt>
    <dgm:pt modelId="{47AE1B47-563C-4BD6-B0C4-8E3DD8833669}" type="sibTrans" cxnId="{44150DF5-6C2C-4427-BF96-6336203D96AA}">
      <dgm:prSet/>
      <dgm:spPr/>
      <dgm:t>
        <a:bodyPr/>
        <a:lstStyle/>
        <a:p>
          <a:pPr algn="ctr"/>
          <a:endParaRPr lang="es-ES"/>
        </a:p>
      </dgm:t>
    </dgm:pt>
    <dgm:pt modelId="{00CE0764-33E6-4F27-89DA-600F29262214}">
      <dgm:prSet phldrT="[Texto]" custT="1"/>
      <dgm:spPr>
        <a:solidFill>
          <a:srgbClr val="70AD47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prstClr val="black"/>
              </a:solidFill>
              <a:latin typeface="Eras Demi ITC" panose="020B0805030504020804" pitchFamily="34" charset="0"/>
              <a:ea typeface="+mn-ea"/>
              <a:cs typeface="+mn-cs"/>
            </a:rPr>
            <a:t>Renovable</a:t>
          </a:r>
        </a:p>
      </dgm:t>
    </dgm:pt>
    <dgm:pt modelId="{94A5177C-489E-4A10-B4DC-9AB8180052F8}" type="parTrans" cxnId="{A9D8636D-800D-4C40-8120-25629A52B4AA}">
      <dgm:prSet/>
      <dgm:spPr>
        <a:noFill/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/>
        <a:lstStyle/>
        <a:p>
          <a:pPr algn="ctr"/>
          <a:endParaRPr lang="es-ES"/>
        </a:p>
      </dgm:t>
    </dgm:pt>
    <dgm:pt modelId="{8B924FB4-8043-4F16-A51B-8E46D1FCBE9C}" type="sibTrans" cxnId="{A9D8636D-800D-4C40-8120-25629A52B4AA}">
      <dgm:prSet/>
      <dgm:spPr/>
      <dgm:t>
        <a:bodyPr/>
        <a:lstStyle/>
        <a:p>
          <a:pPr algn="ctr"/>
          <a:endParaRPr lang="es-ES"/>
        </a:p>
      </dgm:t>
    </dgm:pt>
    <dgm:pt modelId="{C711695D-5DC7-499B-B9D4-8785C8E48C1A}">
      <dgm:prSet phldrT="[Texto]" custT="1"/>
      <dgm:spPr>
        <a:solidFill>
          <a:srgbClr val="70AD47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prstClr val="black"/>
              </a:solidFill>
              <a:latin typeface="Eras Demi ITC" panose="020B0805030504020804" pitchFamily="34" charset="0"/>
              <a:ea typeface="+mn-ea"/>
              <a:cs typeface="+mn-cs"/>
            </a:rPr>
            <a:t>Alta producción</a:t>
          </a:r>
        </a:p>
      </dgm:t>
    </dgm:pt>
    <dgm:pt modelId="{0055EBA7-CBCB-4D4B-9165-8D5833518224}" type="sibTrans" cxnId="{3434CBB4-2FD4-4993-8271-D260BEB421A0}">
      <dgm:prSet/>
      <dgm:spPr/>
      <dgm:t>
        <a:bodyPr/>
        <a:lstStyle/>
        <a:p>
          <a:pPr algn="ctr"/>
          <a:endParaRPr lang="es-ES"/>
        </a:p>
      </dgm:t>
    </dgm:pt>
    <dgm:pt modelId="{1FA90589-7BA5-45C0-8A9B-1C1C29B41BB1}" type="parTrans" cxnId="{3434CBB4-2FD4-4993-8271-D260BEB421A0}">
      <dgm:prSet/>
      <dgm:spPr>
        <a:noFill/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/>
        <a:lstStyle/>
        <a:p>
          <a:pPr algn="ctr"/>
          <a:endParaRPr lang="es-ES"/>
        </a:p>
      </dgm:t>
    </dgm:pt>
    <dgm:pt modelId="{1219C2E5-410F-4B3C-9434-AEFCE20A0601}" type="pres">
      <dgm:prSet presAssocID="{CC4704FE-0F5E-45A9-B93B-AB95F3B72D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726C022-F15F-4328-8E12-3401DADE6275}" type="pres">
      <dgm:prSet presAssocID="{14292862-9C1D-4DD7-8757-40B5CAA14564}" presName="hierRoot1" presStyleCnt="0">
        <dgm:presLayoutVars>
          <dgm:hierBranch val="init"/>
        </dgm:presLayoutVars>
      </dgm:prSet>
      <dgm:spPr/>
    </dgm:pt>
    <dgm:pt modelId="{60BDDF4F-02E5-4D57-9D9F-709A5478AD76}" type="pres">
      <dgm:prSet presAssocID="{14292862-9C1D-4DD7-8757-40B5CAA14564}" presName="rootComposite1" presStyleCnt="0"/>
      <dgm:spPr/>
    </dgm:pt>
    <dgm:pt modelId="{763EC4DE-1AC4-4444-BBD1-6C3C688A98B5}" type="pres">
      <dgm:prSet presAssocID="{14292862-9C1D-4DD7-8757-40B5CAA14564}" presName="rootText1" presStyleLbl="node0" presStyleIdx="0" presStyleCnt="1" custScaleX="123152" custScaleY="35614" custLinFactNeighborX="-46473" custLinFactNeighborY="-5009">
        <dgm:presLayoutVars>
          <dgm:chPref val="3"/>
        </dgm:presLayoutVars>
      </dgm:prSet>
      <dgm:spPr>
        <a:prstGeom prst="roundRect">
          <a:avLst/>
        </a:prstGeom>
      </dgm:spPr>
    </dgm:pt>
    <dgm:pt modelId="{854F0355-9E7D-4F08-96DB-A45A7B7F832B}" type="pres">
      <dgm:prSet presAssocID="{14292862-9C1D-4DD7-8757-40B5CAA14564}" presName="rootConnector1" presStyleLbl="node1" presStyleIdx="0" presStyleCnt="0"/>
      <dgm:spPr/>
    </dgm:pt>
    <dgm:pt modelId="{6C2627A0-2418-45EC-9675-D3775CF1FECB}" type="pres">
      <dgm:prSet presAssocID="{14292862-9C1D-4DD7-8757-40B5CAA14564}" presName="hierChild2" presStyleCnt="0"/>
      <dgm:spPr/>
    </dgm:pt>
    <dgm:pt modelId="{3EAD3EAB-5B15-45BD-BFBD-83FFD97C3E49}" type="pres">
      <dgm:prSet presAssocID="{1C544E9F-59C1-4F22-97F4-2780C878C5B0}" presName="Name37" presStyleLbl="parChTrans1D2" presStyleIdx="0" presStyleCnt="2"/>
      <dgm:spPr/>
    </dgm:pt>
    <dgm:pt modelId="{4AF8C6AC-D575-44B8-B807-1800DA1C4B01}" type="pres">
      <dgm:prSet presAssocID="{0CCCE1D0-C39E-4024-A5F0-DC80E4F9F8AA}" presName="hierRoot2" presStyleCnt="0">
        <dgm:presLayoutVars>
          <dgm:hierBranch val="init"/>
        </dgm:presLayoutVars>
      </dgm:prSet>
      <dgm:spPr/>
    </dgm:pt>
    <dgm:pt modelId="{A15AC1FB-BF33-4F4A-9A36-D3816A3F1702}" type="pres">
      <dgm:prSet presAssocID="{0CCCE1D0-C39E-4024-A5F0-DC80E4F9F8AA}" presName="rootComposite" presStyleCnt="0"/>
      <dgm:spPr/>
    </dgm:pt>
    <dgm:pt modelId="{9E02208F-25B5-4F89-88D2-D37F10B5B6AD}" type="pres">
      <dgm:prSet presAssocID="{0CCCE1D0-C39E-4024-A5F0-DC80E4F9F8AA}" presName="rootText" presStyleLbl="node2" presStyleIdx="0" presStyleCnt="2" custScaleX="90698" custScaleY="24124" custLinFactNeighborX="87822" custLinFactNeighborY="-12902">
        <dgm:presLayoutVars>
          <dgm:chPref val="3"/>
        </dgm:presLayoutVars>
      </dgm:prSet>
      <dgm:spPr>
        <a:prstGeom prst="roundRect">
          <a:avLst/>
        </a:prstGeom>
      </dgm:spPr>
    </dgm:pt>
    <dgm:pt modelId="{4427682C-75CF-44DF-8E63-7FFF2D4F673B}" type="pres">
      <dgm:prSet presAssocID="{0CCCE1D0-C39E-4024-A5F0-DC80E4F9F8AA}" presName="rootConnector" presStyleLbl="node2" presStyleIdx="0" presStyleCnt="2"/>
      <dgm:spPr/>
    </dgm:pt>
    <dgm:pt modelId="{7CD1AEDD-6F0A-48C6-A03C-D125FB5F1A5C}" type="pres">
      <dgm:prSet presAssocID="{0CCCE1D0-C39E-4024-A5F0-DC80E4F9F8AA}" presName="hierChild4" presStyleCnt="0"/>
      <dgm:spPr/>
    </dgm:pt>
    <dgm:pt modelId="{7EE320C8-8C22-4272-87C7-974D8D3D494D}" type="pres">
      <dgm:prSet presAssocID="{658221A4-301B-46AD-BA43-9FAE05A83B4C}" presName="Name37" presStyleLbl="parChTrans1D3" presStyleIdx="0" presStyleCnt="5"/>
      <dgm:spPr>
        <a:xfrm>
          <a:off x="3634289" y="1827566"/>
          <a:ext cx="297492" cy="420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692"/>
              </a:lnTo>
              <a:lnTo>
                <a:pt x="297492" y="420692"/>
              </a:lnTo>
            </a:path>
          </a:pathLst>
        </a:custGeom>
      </dgm:spPr>
    </dgm:pt>
    <dgm:pt modelId="{BF0C11FB-9BC7-485D-B146-5C3AD9EA8018}" type="pres">
      <dgm:prSet presAssocID="{D56264E8-8017-47DA-A000-C3AAA584FB93}" presName="hierRoot2" presStyleCnt="0">
        <dgm:presLayoutVars>
          <dgm:hierBranch val="init"/>
        </dgm:presLayoutVars>
      </dgm:prSet>
      <dgm:spPr/>
    </dgm:pt>
    <dgm:pt modelId="{DE2D7900-E673-4B43-8352-A83CB09815E1}" type="pres">
      <dgm:prSet presAssocID="{D56264E8-8017-47DA-A000-C3AAA584FB93}" presName="rootComposite" presStyleCnt="0"/>
      <dgm:spPr/>
    </dgm:pt>
    <dgm:pt modelId="{A1BA005A-F482-4775-BC71-A45A668A8B66}" type="pres">
      <dgm:prSet presAssocID="{D56264E8-8017-47DA-A000-C3AAA584FB93}" presName="rootText" presStyleLbl="node3" presStyleIdx="0" presStyleCnt="5" custScaleY="18949" custLinFactNeighborX="82157" custLinFactNeighborY="-41921">
        <dgm:presLayoutVars>
          <dgm:chPref val="3"/>
        </dgm:presLayoutVars>
      </dgm:prSet>
      <dgm:spPr>
        <a:xfrm>
          <a:off x="932004" y="1812541"/>
          <a:ext cx="1647639" cy="823819"/>
        </a:xfrm>
        <a:prstGeom prst="roundRect">
          <a:avLst/>
        </a:prstGeom>
      </dgm:spPr>
    </dgm:pt>
    <dgm:pt modelId="{F79F6698-BFF4-4C50-B266-9F42EA7EAD40}" type="pres">
      <dgm:prSet presAssocID="{D56264E8-8017-47DA-A000-C3AAA584FB93}" presName="rootConnector" presStyleLbl="node3" presStyleIdx="0" presStyleCnt="5"/>
      <dgm:spPr/>
    </dgm:pt>
    <dgm:pt modelId="{70937D15-BA72-4475-87DC-485861718292}" type="pres">
      <dgm:prSet presAssocID="{D56264E8-8017-47DA-A000-C3AAA584FB93}" presName="hierChild4" presStyleCnt="0"/>
      <dgm:spPr/>
    </dgm:pt>
    <dgm:pt modelId="{DF0BA225-B8BB-423C-B4A2-0D0D2C1783AB}" type="pres">
      <dgm:prSet presAssocID="{D56264E8-8017-47DA-A000-C3AAA584FB93}" presName="hierChild5" presStyleCnt="0"/>
      <dgm:spPr/>
    </dgm:pt>
    <dgm:pt modelId="{94C29D1D-EA3D-4FA5-A5D8-85671C010DB3}" type="pres">
      <dgm:prSet presAssocID="{94A5177C-489E-4A10-B4DC-9AB8180052F8}" presName="Name37" presStyleLbl="parChTrans1D3" presStyleIdx="1" presStyleCnt="5"/>
      <dgm:spPr>
        <a:xfrm>
          <a:off x="3634289" y="1827566"/>
          <a:ext cx="297492" cy="958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148"/>
              </a:lnTo>
              <a:lnTo>
                <a:pt x="297492" y="958148"/>
              </a:lnTo>
            </a:path>
          </a:pathLst>
        </a:custGeom>
      </dgm:spPr>
    </dgm:pt>
    <dgm:pt modelId="{2B051A1E-1762-417B-B042-F5931DE98415}" type="pres">
      <dgm:prSet presAssocID="{00CE0764-33E6-4F27-89DA-600F29262214}" presName="hierRoot2" presStyleCnt="0">
        <dgm:presLayoutVars>
          <dgm:hierBranch val="init"/>
        </dgm:presLayoutVars>
      </dgm:prSet>
      <dgm:spPr/>
    </dgm:pt>
    <dgm:pt modelId="{9D351C8D-AB00-4B12-BA85-6030C55BEACA}" type="pres">
      <dgm:prSet presAssocID="{00CE0764-33E6-4F27-89DA-600F29262214}" presName="rootComposite" presStyleCnt="0"/>
      <dgm:spPr/>
    </dgm:pt>
    <dgm:pt modelId="{8CE2D289-12B0-4D47-9AD8-CCF08D243534}" type="pres">
      <dgm:prSet presAssocID="{00CE0764-33E6-4F27-89DA-600F29262214}" presName="rootText" presStyleLbl="node3" presStyleIdx="1" presStyleCnt="5" custScaleY="19795" custLinFactNeighborX="82157" custLinFactNeighborY="-74605">
        <dgm:presLayoutVars>
          <dgm:chPref val="3"/>
        </dgm:presLayoutVars>
      </dgm:prSet>
      <dgm:spPr>
        <a:xfrm>
          <a:off x="2717383" y="2734870"/>
          <a:ext cx="1851048" cy="925524"/>
        </a:xfrm>
        <a:prstGeom prst="roundRect">
          <a:avLst/>
        </a:prstGeom>
      </dgm:spPr>
    </dgm:pt>
    <dgm:pt modelId="{4A500545-475A-4683-893A-513C9CFF89BB}" type="pres">
      <dgm:prSet presAssocID="{00CE0764-33E6-4F27-89DA-600F29262214}" presName="rootConnector" presStyleLbl="node3" presStyleIdx="1" presStyleCnt="5"/>
      <dgm:spPr/>
    </dgm:pt>
    <dgm:pt modelId="{0C68A8FC-17D9-44B9-907C-237148B9365F}" type="pres">
      <dgm:prSet presAssocID="{00CE0764-33E6-4F27-89DA-600F29262214}" presName="hierChild4" presStyleCnt="0"/>
      <dgm:spPr/>
    </dgm:pt>
    <dgm:pt modelId="{FE5465F4-9283-41AB-8F66-9C0FE3577843}" type="pres">
      <dgm:prSet presAssocID="{00CE0764-33E6-4F27-89DA-600F29262214}" presName="hierChild5" presStyleCnt="0"/>
      <dgm:spPr/>
    </dgm:pt>
    <dgm:pt modelId="{F64FAB9C-8DBF-43C5-B97D-3A2CD317ECC0}" type="pres">
      <dgm:prSet presAssocID="{1FA90589-7BA5-45C0-8A9B-1C1C29B41BB1}" presName="Name37" presStyleLbl="parChTrans1D3" presStyleIdx="2" presStyleCnt="5"/>
      <dgm:spPr>
        <a:xfrm>
          <a:off x="3634289" y="1827566"/>
          <a:ext cx="293895" cy="1455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241"/>
              </a:lnTo>
              <a:lnTo>
                <a:pt x="293895" y="1455241"/>
              </a:lnTo>
            </a:path>
          </a:pathLst>
        </a:custGeom>
      </dgm:spPr>
    </dgm:pt>
    <dgm:pt modelId="{EA67C108-551F-486A-9CD3-535412D619F1}" type="pres">
      <dgm:prSet presAssocID="{C711695D-5DC7-499B-B9D4-8785C8E48C1A}" presName="hierRoot2" presStyleCnt="0">
        <dgm:presLayoutVars>
          <dgm:hierBranch val="init"/>
        </dgm:presLayoutVars>
      </dgm:prSet>
      <dgm:spPr/>
    </dgm:pt>
    <dgm:pt modelId="{3E37A8A1-D68A-4B0F-9E7B-CBED20DE02E6}" type="pres">
      <dgm:prSet presAssocID="{C711695D-5DC7-499B-B9D4-8785C8E48C1A}" presName="rootComposite" presStyleCnt="0"/>
      <dgm:spPr/>
    </dgm:pt>
    <dgm:pt modelId="{6B08D337-FE1A-4677-839D-C0018FE87986}" type="pres">
      <dgm:prSet presAssocID="{C711695D-5DC7-499B-B9D4-8785C8E48C1A}" presName="rootText" presStyleLbl="node3" presStyleIdx="2" presStyleCnt="5" custScaleY="19204" custLinFactY="-9571" custLinFactNeighborX="82061" custLinFactNeighborY="-100000">
        <dgm:presLayoutVars>
          <dgm:chPref val="3"/>
        </dgm:presLayoutVars>
      </dgm:prSet>
      <dgm:spPr>
        <a:xfrm>
          <a:off x="932004" y="4152189"/>
          <a:ext cx="1647639" cy="823819"/>
        </a:xfrm>
        <a:prstGeom prst="roundRect">
          <a:avLst/>
        </a:prstGeom>
      </dgm:spPr>
    </dgm:pt>
    <dgm:pt modelId="{20EE3E6B-73AC-4761-9BCA-8BFF99296989}" type="pres">
      <dgm:prSet presAssocID="{C711695D-5DC7-499B-B9D4-8785C8E48C1A}" presName="rootConnector" presStyleLbl="node3" presStyleIdx="2" presStyleCnt="5"/>
      <dgm:spPr/>
    </dgm:pt>
    <dgm:pt modelId="{FFD67A9B-8F7F-4D84-88A2-079C28027E06}" type="pres">
      <dgm:prSet presAssocID="{C711695D-5DC7-499B-B9D4-8785C8E48C1A}" presName="hierChild4" presStyleCnt="0"/>
      <dgm:spPr/>
    </dgm:pt>
    <dgm:pt modelId="{020E0C53-556C-4424-B4D8-2D90001F0442}" type="pres">
      <dgm:prSet presAssocID="{C711695D-5DC7-499B-B9D4-8785C8E48C1A}" presName="hierChild5" presStyleCnt="0"/>
      <dgm:spPr/>
    </dgm:pt>
    <dgm:pt modelId="{C5F52FA6-2B40-4E9F-8C37-23B3EBC5D072}" type="pres">
      <dgm:prSet presAssocID="{0CCCE1D0-C39E-4024-A5F0-DC80E4F9F8AA}" presName="hierChild5" presStyleCnt="0"/>
      <dgm:spPr/>
    </dgm:pt>
    <dgm:pt modelId="{E2FF0F9F-9106-46E5-9299-F5C4A94AD944}" type="pres">
      <dgm:prSet presAssocID="{8121EA24-5079-4BB0-9E98-98EFCECC8F45}" presName="Name37" presStyleLbl="parChTrans1D2" presStyleIdx="1" presStyleCnt="2"/>
      <dgm:spPr>
        <a:xfrm>
          <a:off x="2307193" y="667211"/>
          <a:ext cx="2760481" cy="3205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2552"/>
              </a:lnTo>
              <a:lnTo>
                <a:pt x="2760481" y="2812552"/>
              </a:lnTo>
              <a:lnTo>
                <a:pt x="2760481" y="3205977"/>
              </a:lnTo>
            </a:path>
          </a:pathLst>
        </a:custGeom>
      </dgm:spPr>
    </dgm:pt>
    <dgm:pt modelId="{8289E0C2-7250-4492-995C-EBCEACB28928}" type="pres">
      <dgm:prSet presAssocID="{3A056317-ADEB-4559-A0FC-CD16C329687E}" presName="hierRoot2" presStyleCnt="0">
        <dgm:presLayoutVars>
          <dgm:hierBranch val="init"/>
        </dgm:presLayoutVars>
      </dgm:prSet>
      <dgm:spPr/>
    </dgm:pt>
    <dgm:pt modelId="{F756B1DA-4D80-4EDE-8C5F-573D25AF4E6B}" type="pres">
      <dgm:prSet presAssocID="{3A056317-ADEB-4559-A0FC-CD16C329687E}" presName="rootComposite" presStyleCnt="0"/>
      <dgm:spPr/>
    </dgm:pt>
    <dgm:pt modelId="{08E05017-25D6-474C-9A79-BB8A3506F460}" type="pres">
      <dgm:prSet presAssocID="{3A056317-ADEB-4559-A0FC-CD16C329687E}" presName="rootText" presStyleLbl="node2" presStyleIdx="1" presStyleCnt="2" custScaleX="94422" custScaleY="26375" custLinFactY="18689" custLinFactNeighborX="-32994" custLinFactNeighborY="100000">
        <dgm:presLayoutVars>
          <dgm:chPref val="3"/>
        </dgm:presLayoutVars>
      </dgm:prSet>
      <dgm:spPr>
        <a:prstGeom prst="roundRect">
          <a:avLst/>
        </a:prstGeom>
      </dgm:spPr>
    </dgm:pt>
    <dgm:pt modelId="{AA06A138-0F54-4F98-8615-13DC053BDEF3}" type="pres">
      <dgm:prSet presAssocID="{3A056317-ADEB-4559-A0FC-CD16C329687E}" presName="rootConnector" presStyleLbl="node2" presStyleIdx="1" presStyleCnt="2"/>
      <dgm:spPr/>
    </dgm:pt>
    <dgm:pt modelId="{CA462F01-FD33-4A50-A913-D1C33743F516}" type="pres">
      <dgm:prSet presAssocID="{3A056317-ADEB-4559-A0FC-CD16C329687E}" presName="hierChild4" presStyleCnt="0"/>
      <dgm:spPr/>
    </dgm:pt>
    <dgm:pt modelId="{715FC704-E20A-4AA9-89E1-C2CAFDC3ED20}" type="pres">
      <dgm:prSet presAssocID="{2DA3C092-7C97-45CD-93F0-D36D94E0B82D}" presName="Name37" presStyleLbl="parChTrans1D3" presStyleIdx="3" presStyleCnt="5"/>
      <dgm:spPr>
        <a:xfrm>
          <a:off x="3652514" y="4367311"/>
          <a:ext cx="279267" cy="386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755"/>
              </a:lnTo>
              <a:lnTo>
                <a:pt x="279267" y="386755"/>
              </a:lnTo>
            </a:path>
          </a:pathLst>
        </a:custGeom>
      </dgm:spPr>
    </dgm:pt>
    <dgm:pt modelId="{B6D6F251-2454-4C44-8E79-C5AE37711B72}" type="pres">
      <dgm:prSet presAssocID="{E3319B93-8463-4E2E-AA37-4EE97EE89441}" presName="hierRoot2" presStyleCnt="0">
        <dgm:presLayoutVars>
          <dgm:hierBranch val="init"/>
        </dgm:presLayoutVars>
      </dgm:prSet>
      <dgm:spPr/>
    </dgm:pt>
    <dgm:pt modelId="{5C058AED-ED8B-497A-A937-81651B962D4A}" type="pres">
      <dgm:prSet presAssocID="{E3319B93-8463-4E2E-AA37-4EE97EE89441}" presName="rootComposite" presStyleCnt="0"/>
      <dgm:spPr/>
    </dgm:pt>
    <dgm:pt modelId="{B001FEE8-DAFE-4C49-82C4-F1194156C082}" type="pres">
      <dgm:prSet presAssocID="{E3319B93-8463-4E2E-AA37-4EE97EE89441}" presName="rootText" presStyleLbl="node3" presStyleIdx="3" presStyleCnt="5" custScaleX="101023" custScaleY="15164" custLinFactNeighborX="-38843" custLinFactNeighborY="91474">
        <dgm:presLayoutVars>
          <dgm:chPref val="3"/>
        </dgm:presLayoutVars>
      </dgm:prSet>
      <dgm:spPr>
        <a:xfrm>
          <a:off x="2925647" y="1811512"/>
          <a:ext cx="1647639" cy="823819"/>
        </a:xfrm>
        <a:prstGeom prst="roundRect">
          <a:avLst/>
        </a:prstGeom>
      </dgm:spPr>
    </dgm:pt>
    <dgm:pt modelId="{BD0FC63D-5BB3-40D2-8ED7-E1BB86AA7BF6}" type="pres">
      <dgm:prSet presAssocID="{E3319B93-8463-4E2E-AA37-4EE97EE89441}" presName="rootConnector" presStyleLbl="node3" presStyleIdx="3" presStyleCnt="5"/>
      <dgm:spPr/>
    </dgm:pt>
    <dgm:pt modelId="{ED66BC9F-FFE7-4C9F-B6A1-69B8B46C39F0}" type="pres">
      <dgm:prSet presAssocID="{E3319B93-8463-4E2E-AA37-4EE97EE89441}" presName="hierChild4" presStyleCnt="0"/>
      <dgm:spPr/>
    </dgm:pt>
    <dgm:pt modelId="{6985AD4B-B2A2-4132-98E9-6BE0D8C09F3C}" type="pres">
      <dgm:prSet presAssocID="{E3319B93-8463-4E2E-AA37-4EE97EE89441}" presName="hierChild5" presStyleCnt="0"/>
      <dgm:spPr/>
    </dgm:pt>
    <dgm:pt modelId="{56109F7D-B951-4804-976C-AE2894460E29}" type="pres">
      <dgm:prSet presAssocID="{1A678849-F6C7-4EF6-9B0E-75E653ACD5DD}" presName="Name37" presStyleLbl="parChTrans1D3" presStyleIdx="4" presStyleCnt="5"/>
      <dgm:spPr>
        <a:xfrm>
          <a:off x="3652514" y="4367311"/>
          <a:ext cx="279267" cy="950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879"/>
              </a:lnTo>
              <a:lnTo>
                <a:pt x="279267" y="950879"/>
              </a:lnTo>
            </a:path>
          </a:pathLst>
        </a:custGeom>
      </dgm:spPr>
    </dgm:pt>
    <dgm:pt modelId="{7064C121-6F6E-4C83-ABA1-E10BC696569F}" type="pres">
      <dgm:prSet presAssocID="{D03DB10C-F02E-408B-9B54-517C97421A61}" presName="hierRoot2" presStyleCnt="0">
        <dgm:presLayoutVars>
          <dgm:hierBranch val="init"/>
        </dgm:presLayoutVars>
      </dgm:prSet>
      <dgm:spPr/>
    </dgm:pt>
    <dgm:pt modelId="{A56C37F0-B0A4-4BC1-9932-AA5F71B55191}" type="pres">
      <dgm:prSet presAssocID="{D03DB10C-F02E-408B-9B54-517C97421A61}" presName="rootComposite" presStyleCnt="0"/>
      <dgm:spPr/>
    </dgm:pt>
    <dgm:pt modelId="{607A81D8-8218-429A-A0DA-670F4E24BB71}" type="pres">
      <dgm:prSet presAssocID="{D03DB10C-F02E-408B-9B54-517C97421A61}" presName="rootText" presStyleLbl="node3" presStyleIdx="4" presStyleCnt="5" custScaleX="100582" custScaleY="18829" custLinFactNeighborX="-38843" custLinFactNeighborY="62589">
        <dgm:presLayoutVars>
          <dgm:chPref val="3"/>
        </dgm:presLayoutVars>
      </dgm:prSet>
      <dgm:spPr>
        <a:xfrm>
          <a:off x="2925647" y="2981335"/>
          <a:ext cx="1647639" cy="823819"/>
        </a:xfrm>
        <a:prstGeom prst="roundRect">
          <a:avLst/>
        </a:prstGeom>
      </dgm:spPr>
    </dgm:pt>
    <dgm:pt modelId="{C2328B5D-3C81-4553-9CA9-59221572DD08}" type="pres">
      <dgm:prSet presAssocID="{D03DB10C-F02E-408B-9B54-517C97421A61}" presName="rootConnector" presStyleLbl="node3" presStyleIdx="4" presStyleCnt="5"/>
      <dgm:spPr/>
    </dgm:pt>
    <dgm:pt modelId="{96F4D6BE-A0D6-487E-BECE-5B24A0BB137A}" type="pres">
      <dgm:prSet presAssocID="{D03DB10C-F02E-408B-9B54-517C97421A61}" presName="hierChild4" presStyleCnt="0"/>
      <dgm:spPr/>
    </dgm:pt>
    <dgm:pt modelId="{42194A27-25AB-4E3A-9ED8-852DE2300FFE}" type="pres">
      <dgm:prSet presAssocID="{D03DB10C-F02E-408B-9B54-517C97421A61}" presName="hierChild5" presStyleCnt="0"/>
      <dgm:spPr/>
    </dgm:pt>
    <dgm:pt modelId="{F3A57212-A378-49A6-9472-0944B9C63C6B}" type="pres">
      <dgm:prSet presAssocID="{3A056317-ADEB-4559-A0FC-CD16C329687E}" presName="hierChild5" presStyleCnt="0"/>
      <dgm:spPr/>
    </dgm:pt>
    <dgm:pt modelId="{A789E20A-3294-4ED3-8EE3-1F5518702653}" type="pres">
      <dgm:prSet presAssocID="{14292862-9C1D-4DD7-8757-40B5CAA14564}" presName="hierChild3" presStyleCnt="0"/>
      <dgm:spPr/>
    </dgm:pt>
  </dgm:ptLst>
  <dgm:cxnLst>
    <dgm:cxn modelId="{29D32D0A-A83E-4CC1-8594-5516E22C330F}" srcId="{3A056317-ADEB-4559-A0FC-CD16C329687E}" destId="{E3319B93-8463-4E2E-AA37-4EE97EE89441}" srcOrd="0" destOrd="0" parTransId="{2DA3C092-7C97-45CD-93F0-D36D94E0B82D}" sibTransId="{E7C8509B-8AA7-4825-A238-3B7CE456DE71}"/>
    <dgm:cxn modelId="{B3634D18-D82A-490C-9D4C-F0F83A505282}" type="presOf" srcId="{2DA3C092-7C97-45CD-93F0-D36D94E0B82D}" destId="{715FC704-E20A-4AA9-89E1-C2CAFDC3ED20}" srcOrd="0" destOrd="0" presId="urn:microsoft.com/office/officeart/2005/8/layout/orgChart1"/>
    <dgm:cxn modelId="{C9FF311F-31A1-4155-A100-13B580D7AAAD}" type="presOf" srcId="{1C544E9F-59C1-4F22-97F4-2780C878C5B0}" destId="{3EAD3EAB-5B15-45BD-BFBD-83FFD97C3E49}" srcOrd="0" destOrd="0" presId="urn:microsoft.com/office/officeart/2005/8/layout/orgChart1"/>
    <dgm:cxn modelId="{42817E1F-2681-4C79-83F7-B02385521536}" type="presOf" srcId="{E3319B93-8463-4E2E-AA37-4EE97EE89441}" destId="{B001FEE8-DAFE-4C49-82C4-F1194156C082}" srcOrd="0" destOrd="0" presId="urn:microsoft.com/office/officeart/2005/8/layout/orgChart1"/>
    <dgm:cxn modelId="{BAD59B20-308C-4375-B1F5-EBCCC6F5B38D}" type="presOf" srcId="{1FA90589-7BA5-45C0-8A9B-1C1C29B41BB1}" destId="{F64FAB9C-8DBF-43C5-B97D-3A2CD317ECC0}" srcOrd="0" destOrd="0" presId="urn:microsoft.com/office/officeart/2005/8/layout/orgChart1"/>
    <dgm:cxn modelId="{C5B1712D-0AF7-4709-A9DF-BF94AE48B1A4}" type="presOf" srcId="{3A056317-ADEB-4559-A0FC-CD16C329687E}" destId="{AA06A138-0F54-4F98-8615-13DC053BDEF3}" srcOrd="1" destOrd="0" presId="urn:microsoft.com/office/officeart/2005/8/layout/orgChart1"/>
    <dgm:cxn modelId="{3C0A4630-741E-46B1-BC54-35CEA34BE4A4}" srcId="{14292862-9C1D-4DD7-8757-40B5CAA14564}" destId="{3A056317-ADEB-4559-A0FC-CD16C329687E}" srcOrd="1" destOrd="0" parTransId="{8121EA24-5079-4BB0-9E98-98EFCECC8F45}" sibTransId="{6CC9F533-5718-4EAF-91AD-1F45BF02A297}"/>
    <dgm:cxn modelId="{7A7E9F34-01A2-4E9A-8D09-7705429BE46E}" type="presOf" srcId="{CC4704FE-0F5E-45A9-B93B-AB95F3B72D77}" destId="{1219C2E5-410F-4B3C-9434-AEFCE20A0601}" srcOrd="0" destOrd="0" presId="urn:microsoft.com/office/officeart/2005/8/layout/orgChart1"/>
    <dgm:cxn modelId="{1AEDFB38-6020-42D0-9CF6-BA0AC8D41F3A}" type="presOf" srcId="{0CCCE1D0-C39E-4024-A5F0-DC80E4F9F8AA}" destId="{4427682C-75CF-44DF-8E63-7FFF2D4F673B}" srcOrd="1" destOrd="0" presId="urn:microsoft.com/office/officeart/2005/8/layout/orgChart1"/>
    <dgm:cxn modelId="{9E2FE53A-E459-4149-B6D0-50F72211D9CB}" type="presOf" srcId="{00CE0764-33E6-4F27-89DA-600F29262214}" destId="{8CE2D289-12B0-4D47-9AD8-CCF08D243534}" srcOrd="0" destOrd="0" presId="urn:microsoft.com/office/officeart/2005/8/layout/orgChart1"/>
    <dgm:cxn modelId="{4B16AE3F-B665-4E14-B13F-58B33D5C228D}" type="presOf" srcId="{D03DB10C-F02E-408B-9B54-517C97421A61}" destId="{607A81D8-8218-429A-A0DA-670F4E24BB71}" srcOrd="0" destOrd="0" presId="urn:microsoft.com/office/officeart/2005/8/layout/orgChart1"/>
    <dgm:cxn modelId="{09CA8440-048D-481C-9050-574D17246437}" type="presOf" srcId="{C711695D-5DC7-499B-B9D4-8785C8E48C1A}" destId="{20EE3E6B-73AC-4761-9BCA-8BFF99296989}" srcOrd="1" destOrd="0" presId="urn:microsoft.com/office/officeart/2005/8/layout/orgChart1"/>
    <dgm:cxn modelId="{5A528C5B-2645-46DF-AC12-09B9ED622F2D}" srcId="{3A056317-ADEB-4559-A0FC-CD16C329687E}" destId="{D03DB10C-F02E-408B-9B54-517C97421A61}" srcOrd="1" destOrd="0" parTransId="{1A678849-F6C7-4EF6-9B0E-75E653ACD5DD}" sibTransId="{68F727F1-C00D-44FE-AAE0-18C288193377}"/>
    <dgm:cxn modelId="{6DB9F65E-10BA-4F05-8FB2-7DCDBC2CF524}" type="presOf" srcId="{8121EA24-5079-4BB0-9E98-98EFCECC8F45}" destId="{E2FF0F9F-9106-46E5-9299-F5C4A94AD944}" srcOrd="0" destOrd="0" presId="urn:microsoft.com/office/officeart/2005/8/layout/orgChart1"/>
    <dgm:cxn modelId="{FA0B5A61-2A70-419A-A77B-0FF97E222964}" type="presOf" srcId="{1A678849-F6C7-4EF6-9B0E-75E653ACD5DD}" destId="{56109F7D-B951-4804-976C-AE2894460E29}" srcOrd="0" destOrd="0" presId="urn:microsoft.com/office/officeart/2005/8/layout/orgChart1"/>
    <dgm:cxn modelId="{6AF89A48-5B35-4B69-BD99-593A1EFB4DE5}" type="presOf" srcId="{94A5177C-489E-4A10-B4DC-9AB8180052F8}" destId="{94C29D1D-EA3D-4FA5-A5D8-85671C010DB3}" srcOrd="0" destOrd="0" presId="urn:microsoft.com/office/officeart/2005/8/layout/orgChart1"/>
    <dgm:cxn modelId="{A9D8636D-800D-4C40-8120-25629A52B4AA}" srcId="{0CCCE1D0-C39E-4024-A5F0-DC80E4F9F8AA}" destId="{00CE0764-33E6-4F27-89DA-600F29262214}" srcOrd="1" destOrd="0" parTransId="{94A5177C-489E-4A10-B4DC-9AB8180052F8}" sibTransId="{8B924FB4-8043-4F16-A51B-8E46D1FCBE9C}"/>
    <dgm:cxn modelId="{73F34A4E-8CAA-466A-8E5C-FEB36C771309}" srcId="{CC4704FE-0F5E-45A9-B93B-AB95F3B72D77}" destId="{14292862-9C1D-4DD7-8757-40B5CAA14564}" srcOrd="0" destOrd="0" parTransId="{9A70CC4A-6A10-45A7-AAF9-4819AF51D000}" sibTransId="{0F921855-C07A-4234-8571-3058F59056D1}"/>
    <dgm:cxn modelId="{739C8071-26DC-4EA3-B8FF-41C884656956}" type="presOf" srcId="{14292862-9C1D-4DD7-8757-40B5CAA14564}" destId="{854F0355-9E7D-4F08-96DB-A45A7B7F832B}" srcOrd="1" destOrd="0" presId="urn:microsoft.com/office/officeart/2005/8/layout/orgChart1"/>
    <dgm:cxn modelId="{51B2787A-A10B-408A-A867-A1BBD474467A}" srcId="{14292862-9C1D-4DD7-8757-40B5CAA14564}" destId="{0CCCE1D0-C39E-4024-A5F0-DC80E4F9F8AA}" srcOrd="0" destOrd="0" parTransId="{1C544E9F-59C1-4F22-97F4-2780C878C5B0}" sibTransId="{482AE6A9-A31E-4E03-9037-7BD934FE4BE5}"/>
    <dgm:cxn modelId="{E07CDE84-58EA-47D9-9C6E-3F22B87B63E8}" type="presOf" srcId="{00CE0764-33E6-4F27-89DA-600F29262214}" destId="{4A500545-475A-4683-893A-513C9CFF89BB}" srcOrd="1" destOrd="0" presId="urn:microsoft.com/office/officeart/2005/8/layout/orgChart1"/>
    <dgm:cxn modelId="{8620CA8F-A5A5-4B8C-8DC7-A6D6707BF6C1}" type="presOf" srcId="{C711695D-5DC7-499B-B9D4-8785C8E48C1A}" destId="{6B08D337-FE1A-4677-839D-C0018FE87986}" srcOrd="0" destOrd="0" presId="urn:microsoft.com/office/officeart/2005/8/layout/orgChart1"/>
    <dgm:cxn modelId="{BA33C8AD-5FE1-4498-BF09-7DCD9DC5DAEC}" type="presOf" srcId="{14292862-9C1D-4DD7-8757-40B5CAA14564}" destId="{763EC4DE-1AC4-4444-BBD1-6C3C688A98B5}" srcOrd="0" destOrd="0" presId="urn:microsoft.com/office/officeart/2005/8/layout/orgChart1"/>
    <dgm:cxn modelId="{3434CBB4-2FD4-4993-8271-D260BEB421A0}" srcId="{0CCCE1D0-C39E-4024-A5F0-DC80E4F9F8AA}" destId="{C711695D-5DC7-499B-B9D4-8785C8E48C1A}" srcOrd="2" destOrd="0" parTransId="{1FA90589-7BA5-45C0-8A9B-1C1C29B41BB1}" sibTransId="{0055EBA7-CBCB-4D4B-9165-8D5833518224}"/>
    <dgm:cxn modelId="{9C8AB6C9-CAD4-49E7-BE90-47D4D3CBA957}" type="presOf" srcId="{0CCCE1D0-C39E-4024-A5F0-DC80E4F9F8AA}" destId="{9E02208F-25B5-4F89-88D2-D37F10B5B6AD}" srcOrd="0" destOrd="0" presId="urn:microsoft.com/office/officeart/2005/8/layout/orgChart1"/>
    <dgm:cxn modelId="{C851D9D4-4243-4542-AA93-E667C29F4B09}" type="presOf" srcId="{E3319B93-8463-4E2E-AA37-4EE97EE89441}" destId="{BD0FC63D-5BB3-40D2-8ED7-E1BB86AA7BF6}" srcOrd="1" destOrd="0" presId="urn:microsoft.com/office/officeart/2005/8/layout/orgChart1"/>
    <dgm:cxn modelId="{5CA7BBDC-C97B-47B3-B483-ADF2D5757BC5}" type="presOf" srcId="{D56264E8-8017-47DA-A000-C3AAA584FB93}" destId="{F79F6698-BFF4-4C50-B266-9F42EA7EAD40}" srcOrd="1" destOrd="0" presId="urn:microsoft.com/office/officeart/2005/8/layout/orgChart1"/>
    <dgm:cxn modelId="{23EDCCE5-8DFA-4CE9-949E-288567B86247}" type="presOf" srcId="{D56264E8-8017-47DA-A000-C3AAA584FB93}" destId="{A1BA005A-F482-4775-BC71-A45A668A8B66}" srcOrd="0" destOrd="0" presId="urn:microsoft.com/office/officeart/2005/8/layout/orgChart1"/>
    <dgm:cxn modelId="{B219E1E7-5254-476C-9471-9083C0968FC9}" type="presOf" srcId="{D03DB10C-F02E-408B-9B54-517C97421A61}" destId="{C2328B5D-3C81-4553-9CA9-59221572DD08}" srcOrd="1" destOrd="0" presId="urn:microsoft.com/office/officeart/2005/8/layout/orgChart1"/>
    <dgm:cxn modelId="{52F499F1-8B68-4042-9555-81807479D867}" type="presOf" srcId="{3A056317-ADEB-4559-A0FC-CD16C329687E}" destId="{08E05017-25D6-474C-9A79-BB8A3506F460}" srcOrd="0" destOrd="0" presId="urn:microsoft.com/office/officeart/2005/8/layout/orgChart1"/>
    <dgm:cxn modelId="{44150DF5-6C2C-4427-BF96-6336203D96AA}" srcId="{0CCCE1D0-C39E-4024-A5F0-DC80E4F9F8AA}" destId="{D56264E8-8017-47DA-A000-C3AAA584FB93}" srcOrd="0" destOrd="0" parTransId="{658221A4-301B-46AD-BA43-9FAE05A83B4C}" sibTransId="{47AE1B47-563C-4BD6-B0C4-8E3DD8833669}"/>
    <dgm:cxn modelId="{A070D8FB-FED9-4BC4-AE8B-EC47EE050BEE}" type="presOf" srcId="{658221A4-301B-46AD-BA43-9FAE05A83B4C}" destId="{7EE320C8-8C22-4272-87C7-974D8D3D494D}" srcOrd="0" destOrd="0" presId="urn:microsoft.com/office/officeart/2005/8/layout/orgChart1"/>
    <dgm:cxn modelId="{FD91CC96-3D22-4336-A9C6-774BF8FE8B20}" type="presParOf" srcId="{1219C2E5-410F-4B3C-9434-AEFCE20A0601}" destId="{B726C022-F15F-4328-8E12-3401DADE6275}" srcOrd="0" destOrd="0" presId="urn:microsoft.com/office/officeart/2005/8/layout/orgChart1"/>
    <dgm:cxn modelId="{32385303-D0D5-4162-915A-9BC79E187E6B}" type="presParOf" srcId="{B726C022-F15F-4328-8E12-3401DADE6275}" destId="{60BDDF4F-02E5-4D57-9D9F-709A5478AD76}" srcOrd="0" destOrd="0" presId="urn:microsoft.com/office/officeart/2005/8/layout/orgChart1"/>
    <dgm:cxn modelId="{7795633B-515B-4E83-9BBA-7CE8762C8690}" type="presParOf" srcId="{60BDDF4F-02E5-4D57-9D9F-709A5478AD76}" destId="{763EC4DE-1AC4-4444-BBD1-6C3C688A98B5}" srcOrd="0" destOrd="0" presId="urn:microsoft.com/office/officeart/2005/8/layout/orgChart1"/>
    <dgm:cxn modelId="{40754B4E-CC2D-4731-8D9F-6208B1273483}" type="presParOf" srcId="{60BDDF4F-02E5-4D57-9D9F-709A5478AD76}" destId="{854F0355-9E7D-4F08-96DB-A45A7B7F832B}" srcOrd="1" destOrd="0" presId="urn:microsoft.com/office/officeart/2005/8/layout/orgChart1"/>
    <dgm:cxn modelId="{E2E7EB37-47A3-41CE-A9A2-C9E248FCAA9C}" type="presParOf" srcId="{B726C022-F15F-4328-8E12-3401DADE6275}" destId="{6C2627A0-2418-45EC-9675-D3775CF1FECB}" srcOrd="1" destOrd="0" presId="urn:microsoft.com/office/officeart/2005/8/layout/orgChart1"/>
    <dgm:cxn modelId="{433B8857-47B1-4788-9743-22313183E6DD}" type="presParOf" srcId="{6C2627A0-2418-45EC-9675-D3775CF1FECB}" destId="{3EAD3EAB-5B15-45BD-BFBD-83FFD97C3E49}" srcOrd="0" destOrd="0" presId="urn:microsoft.com/office/officeart/2005/8/layout/orgChart1"/>
    <dgm:cxn modelId="{90E1F433-551A-4081-896D-06991F208301}" type="presParOf" srcId="{6C2627A0-2418-45EC-9675-D3775CF1FECB}" destId="{4AF8C6AC-D575-44B8-B807-1800DA1C4B01}" srcOrd="1" destOrd="0" presId="urn:microsoft.com/office/officeart/2005/8/layout/orgChart1"/>
    <dgm:cxn modelId="{8B572188-E553-4E45-9A19-C409D8597C5D}" type="presParOf" srcId="{4AF8C6AC-D575-44B8-B807-1800DA1C4B01}" destId="{A15AC1FB-BF33-4F4A-9A36-D3816A3F1702}" srcOrd="0" destOrd="0" presId="urn:microsoft.com/office/officeart/2005/8/layout/orgChart1"/>
    <dgm:cxn modelId="{02778E0F-D3DC-4203-BC24-9A83990271FA}" type="presParOf" srcId="{A15AC1FB-BF33-4F4A-9A36-D3816A3F1702}" destId="{9E02208F-25B5-4F89-88D2-D37F10B5B6AD}" srcOrd="0" destOrd="0" presId="urn:microsoft.com/office/officeart/2005/8/layout/orgChart1"/>
    <dgm:cxn modelId="{B58620FB-0F63-4B0C-BDE1-528B7654809D}" type="presParOf" srcId="{A15AC1FB-BF33-4F4A-9A36-D3816A3F1702}" destId="{4427682C-75CF-44DF-8E63-7FFF2D4F673B}" srcOrd="1" destOrd="0" presId="urn:microsoft.com/office/officeart/2005/8/layout/orgChart1"/>
    <dgm:cxn modelId="{4E179E3F-0AA0-428F-9C84-F2123CB07113}" type="presParOf" srcId="{4AF8C6AC-D575-44B8-B807-1800DA1C4B01}" destId="{7CD1AEDD-6F0A-48C6-A03C-D125FB5F1A5C}" srcOrd="1" destOrd="0" presId="urn:microsoft.com/office/officeart/2005/8/layout/orgChart1"/>
    <dgm:cxn modelId="{D5715D7D-19F4-42B5-87B2-48F062DE3102}" type="presParOf" srcId="{7CD1AEDD-6F0A-48C6-A03C-D125FB5F1A5C}" destId="{7EE320C8-8C22-4272-87C7-974D8D3D494D}" srcOrd="0" destOrd="0" presId="urn:microsoft.com/office/officeart/2005/8/layout/orgChart1"/>
    <dgm:cxn modelId="{77953E40-D726-446D-9660-2D9AB171DE19}" type="presParOf" srcId="{7CD1AEDD-6F0A-48C6-A03C-D125FB5F1A5C}" destId="{BF0C11FB-9BC7-485D-B146-5C3AD9EA8018}" srcOrd="1" destOrd="0" presId="urn:microsoft.com/office/officeart/2005/8/layout/orgChart1"/>
    <dgm:cxn modelId="{AE6389BE-31F1-4931-9742-8BB171264CED}" type="presParOf" srcId="{BF0C11FB-9BC7-485D-B146-5C3AD9EA8018}" destId="{DE2D7900-E673-4B43-8352-A83CB09815E1}" srcOrd="0" destOrd="0" presId="urn:microsoft.com/office/officeart/2005/8/layout/orgChart1"/>
    <dgm:cxn modelId="{7B54916A-A444-4921-A5AB-B77880B77568}" type="presParOf" srcId="{DE2D7900-E673-4B43-8352-A83CB09815E1}" destId="{A1BA005A-F482-4775-BC71-A45A668A8B66}" srcOrd="0" destOrd="0" presId="urn:microsoft.com/office/officeart/2005/8/layout/orgChart1"/>
    <dgm:cxn modelId="{9F940FE4-7322-4DA6-A128-394BA3AD32BF}" type="presParOf" srcId="{DE2D7900-E673-4B43-8352-A83CB09815E1}" destId="{F79F6698-BFF4-4C50-B266-9F42EA7EAD40}" srcOrd="1" destOrd="0" presId="urn:microsoft.com/office/officeart/2005/8/layout/orgChart1"/>
    <dgm:cxn modelId="{F18FE2BB-1920-4B33-96FD-CEC6C684BFDF}" type="presParOf" srcId="{BF0C11FB-9BC7-485D-B146-5C3AD9EA8018}" destId="{70937D15-BA72-4475-87DC-485861718292}" srcOrd="1" destOrd="0" presId="urn:microsoft.com/office/officeart/2005/8/layout/orgChart1"/>
    <dgm:cxn modelId="{D9EB1444-6356-47F7-A70A-27883D8AE61C}" type="presParOf" srcId="{BF0C11FB-9BC7-485D-B146-5C3AD9EA8018}" destId="{DF0BA225-B8BB-423C-B4A2-0D0D2C1783AB}" srcOrd="2" destOrd="0" presId="urn:microsoft.com/office/officeart/2005/8/layout/orgChart1"/>
    <dgm:cxn modelId="{0BFE856D-2487-471C-A3E9-0F474B117313}" type="presParOf" srcId="{7CD1AEDD-6F0A-48C6-A03C-D125FB5F1A5C}" destId="{94C29D1D-EA3D-4FA5-A5D8-85671C010DB3}" srcOrd="2" destOrd="0" presId="urn:microsoft.com/office/officeart/2005/8/layout/orgChart1"/>
    <dgm:cxn modelId="{EA8EB8E9-F03A-4E17-A658-2B9B5CB1A09F}" type="presParOf" srcId="{7CD1AEDD-6F0A-48C6-A03C-D125FB5F1A5C}" destId="{2B051A1E-1762-417B-B042-F5931DE98415}" srcOrd="3" destOrd="0" presId="urn:microsoft.com/office/officeart/2005/8/layout/orgChart1"/>
    <dgm:cxn modelId="{AF9BF069-DAE9-43D1-B1EB-21CE4167E10F}" type="presParOf" srcId="{2B051A1E-1762-417B-B042-F5931DE98415}" destId="{9D351C8D-AB00-4B12-BA85-6030C55BEACA}" srcOrd="0" destOrd="0" presId="urn:microsoft.com/office/officeart/2005/8/layout/orgChart1"/>
    <dgm:cxn modelId="{90CD7DB3-2D1E-4B33-8021-1C5588997B31}" type="presParOf" srcId="{9D351C8D-AB00-4B12-BA85-6030C55BEACA}" destId="{8CE2D289-12B0-4D47-9AD8-CCF08D243534}" srcOrd="0" destOrd="0" presId="urn:microsoft.com/office/officeart/2005/8/layout/orgChart1"/>
    <dgm:cxn modelId="{345B303C-6655-499C-837A-1E726D58FA2D}" type="presParOf" srcId="{9D351C8D-AB00-4B12-BA85-6030C55BEACA}" destId="{4A500545-475A-4683-893A-513C9CFF89BB}" srcOrd="1" destOrd="0" presId="urn:microsoft.com/office/officeart/2005/8/layout/orgChart1"/>
    <dgm:cxn modelId="{1F47C0E3-105F-4BB7-B393-9DDFCF31BF4F}" type="presParOf" srcId="{2B051A1E-1762-417B-B042-F5931DE98415}" destId="{0C68A8FC-17D9-44B9-907C-237148B9365F}" srcOrd="1" destOrd="0" presId="urn:microsoft.com/office/officeart/2005/8/layout/orgChart1"/>
    <dgm:cxn modelId="{E2E9263C-69BC-426F-BA26-3C4B23025547}" type="presParOf" srcId="{2B051A1E-1762-417B-B042-F5931DE98415}" destId="{FE5465F4-9283-41AB-8F66-9C0FE3577843}" srcOrd="2" destOrd="0" presId="urn:microsoft.com/office/officeart/2005/8/layout/orgChart1"/>
    <dgm:cxn modelId="{F103F514-DF0C-425E-A0D8-D8E1F11841F5}" type="presParOf" srcId="{7CD1AEDD-6F0A-48C6-A03C-D125FB5F1A5C}" destId="{F64FAB9C-8DBF-43C5-B97D-3A2CD317ECC0}" srcOrd="4" destOrd="0" presId="urn:microsoft.com/office/officeart/2005/8/layout/orgChart1"/>
    <dgm:cxn modelId="{BA75D085-0A51-4CC1-8A50-74198BAC6676}" type="presParOf" srcId="{7CD1AEDD-6F0A-48C6-A03C-D125FB5F1A5C}" destId="{EA67C108-551F-486A-9CD3-535412D619F1}" srcOrd="5" destOrd="0" presId="urn:microsoft.com/office/officeart/2005/8/layout/orgChart1"/>
    <dgm:cxn modelId="{2D97AFA0-F643-4711-AAAB-CF59541A2E16}" type="presParOf" srcId="{EA67C108-551F-486A-9CD3-535412D619F1}" destId="{3E37A8A1-D68A-4B0F-9E7B-CBED20DE02E6}" srcOrd="0" destOrd="0" presId="urn:microsoft.com/office/officeart/2005/8/layout/orgChart1"/>
    <dgm:cxn modelId="{E7E96A30-34F3-4045-B532-F63006AD19AA}" type="presParOf" srcId="{3E37A8A1-D68A-4B0F-9E7B-CBED20DE02E6}" destId="{6B08D337-FE1A-4677-839D-C0018FE87986}" srcOrd="0" destOrd="0" presId="urn:microsoft.com/office/officeart/2005/8/layout/orgChart1"/>
    <dgm:cxn modelId="{59F1D929-A4A0-4846-99B2-0A9A84D5828A}" type="presParOf" srcId="{3E37A8A1-D68A-4B0F-9E7B-CBED20DE02E6}" destId="{20EE3E6B-73AC-4761-9BCA-8BFF99296989}" srcOrd="1" destOrd="0" presId="urn:microsoft.com/office/officeart/2005/8/layout/orgChart1"/>
    <dgm:cxn modelId="{E1B50816-842C-4667-9172-4A59E65EABA7}" type="presParOf" srcId="{EA67C108-551F-486A-9CD3-535412D619F1}" destId="{FFD67A9B-8F7F-4D84-88A2-079C28027E06}" srcOrd="1" destOrd="0" presId="urn:microsoft.com/office/officeart/2005/8/layout/orgChart1"/>
    <dgm:cxn modelId="{6469E7BC-3979-4D6F-BBF2-7EE931F86FC1}" type="presParOf" srcId="{EA67C108-551F-486A-9CD3-535412D619F1}" destId="{020E0C53-556C-4424-B4D8-2D90001F0442}" srcOrd="2" destOrd="0" presId="urn:microsoft.com/office/officeart/2005/8/layout/orgChart1"/>
    <dgm:cxn modelId="{37A31AB2-CF74-4AFD-9BE7-29A09685F15E}" type="presParOf" srcId="{4AF8C6AC-D575-44B8-B807-1800DA1C4B01}" destId="{C5F52FA6-2B40-4E9F-8C37-23B3EBC5D072}" srcOrd="2" destOrd="0" presId="urn:microsoft.com/office/officeart/2005/8/layout/orgChart1"/>
    <dgm:cxn modelId="{F301C0C1-9FBA-4671-8CBB-8456A2D442B2}" type="presParOf" srcId="{6C2627A0-2418-45EC-9675-D3775CF1FECB}" destId="{E2FF0F9F-9106-46E5-9299-F5C4A94AD944}" srcOrd="2" destOrd="0" presId="urn:microsoft.com/office/officeart/2005/8/layout/orgChart1"/>
    <dgm:cxn modelId="{1DE1AC9F-BC24-45F4-B11D-EEA0B1D5EE4E}" type="presParOf" srcId="{6C2627A0-2418-45EC-9675-D3775CF1FECB}" destId="{8289E0C2-7250-4492-995C-EBCEACB28928}" srcOrd="3" destOrd="0" presId="urn:microsoft.com/office/officeart/2005/8/layout/orgChart1"/>
    <dgm:cxn modelId="{9D544A51-5E12-418E-A141-9EFE06FC81CC}" type="presParOf" srcId="{8289E0C2-7250-4492-995C-EBCEACB28928}" destId="{F756B1DA-4D80-4EDE-8C5F-573D25AF4E6B}" srcOrd="0" destOrd="0" presId="urn:microsoft.com/office/officeart/2005/8/layout/orgChart1"/>
    <dgm:cxn modelId="{36D572F0-6037-4F18-A535-00C5C6D76CD6}" type="presParOf" srcId="{F756B1DA-4D80-4EDE-8C5F-573D25AF4E6B}" destId="{08E05017-25D6-474C-9A79-BB8A3506F460}" srcOrd="0" destOrd="0" presId="urn:microsoft.com/office/officeart/2005/8/layout/orgChart1"/>
    <dgm:cxn modelId="{DFA53AE2-1B34-4098-B0C7-AEA2746FADF9}" type="presParOf" srcId="{F756B1DA-4D80-4EDE-8C5F-573D25AF4E6B}" destId="{AA06A138-0F54-4F98-8615-13DC053BDEF3}" srcOrd="1" destOrd="0" presId="urn:microsoft.com/office/officeart/2005/8/layout/orgChart1"/>
    <dgm:cxn modelId="{B502E7DF-4192-45F1-9292-E0307A2AD7A3}" type="presParOf" srcId="{8289E0C2-7250-4492-995C-EBCEACB28928}" destId="{CA462F01-FD33-4A50-A913-D1C33743F516}" srcOrd="1" destOrd="0" presId="urn:microsoft.com/office/officeart/2005/8/layout/orgChart1"/>
    <dgm:cxn modelId="{3287EE41-31BD-428F-B10C-4BF84893F99C}" type="presParOf" srcId="{CA462F01-FD33-4A50-A913-D1C33743F516}" destId="{715FC704-E20A-4AA9-89E1-C2CAFDC3ED20}" srcOrd="0" destOrd="0" presId="urn:microsoft.com/office/officeart/2005/8/layout/orgChart1"/>
    <dgm:cxn modelId="{162AB51E-079C-4F1B-BA62-DD77D4D01E25}" type="presParOf" srcId="{CA462F01-FD33-4A50-A913-D1C33743F516}" destId="{B6D6F251-2454-4C44-8E79-C5AE37711B72}" srcOrd="1" destOrd="0" presId="urn:microsoft.com/office/officeart/2005/8/layout/orgChart1"/>
    <dgm:cxn modelId="{2E22F30E-5724-43BC-B376-5CA0BCABCA21}" type="presParOf" srcId="{B6D6F251-2454-4C44-8E79-C5AE37711B72}" destId="{5C058AED-ED8B-497A-A937-81651B962D4A}" srcOrd="0" destOrd="0" presId="urn:microsoft.com/office/officeart/2005/8/layout/orgChart1"/>
    <dgm:cxn modelId="{798C4283-6FCA-4BC8-8180-E1D356E86A19}" type="presParOf" srcId="{5C058AED-ED8B-497A-A937-81651B962D4A}" destId="{B001FEE8-DAFE-4C49-82C4-F1194156C082}" srcOrd="0" destOrd="0" presId="urn:microsoft.com/office/officeart/2005/8/layout/orgChart1"/>
    <dgm:cxn modelId="{7DC0C9FA-85C9-4482-B78F-6B4BFD04D45B}" type="presParOf" srcId="{5C058AED-ED8B-497A-A937-81651B962D4A}" destId="{BD0FC63D-5BB3-40D2-8ED7-E1BB86AA7BF6}" srcOrd="1" destOrd="0" presId="urn:microsoft.com/office/officeart/2005/8/layout/orgChart1"/>
    <dgm:cxn modelId="{4309B78C-84D3-4B4D-B482-9F74E68DE53B}" type="presParOf" srcId="{B6D6F251-2454-4C44-8E79-C5AE37711B72}" destId="{ED66BC9F-FFE7-4C9F-B6A1-69B8B46C39F0}" srcOrd="1" destOrd="0" presId="urn:microsoft.com/office/officeart/2005/8/layout/orgChart1"/>
    <dgm:cxn modelId="{6BEF72CC-7694-4196-8455-1C992C4E356E}" type="presParOf" srcId="{B6D6F251-2454-4C44-8E79-C5AE37711B72}" destId="{6985AD4B-B2A2-4132-98E9-6BE0D8C09F3C}" srcOrd="2" destOrd="0" presId="urn:microsoft.com/office/officeart/2005/8/layout/orgChart1"/>
    <dgm:cxn modelId="{9621173A-7030-4F91-998F-8467E02DC0D9}" type="presParOf" srcId="{CA462F01-FD33-4A50-A913-D1C33743F516}" destId="{56109F7D-B951-4804-976C-AE2894460E29}" srcOrd="2" destOrd="0" presId="urn:microsoft.com/office/officeart/2005/8/layout/orgChart1"/>
    <dgm:cxn modelId="{AF18D9ED-7E26-4930-9B92-E2E3F522C68C}" type="presParOf" srcId="{CA462F01-FD33-4A50-A913-D1C33743F516}" destId="{7064C121-6F6E-4C83-ABA1-E10BC696569F}" srcOrd="3" destOrd="0" presId="urn:microsoft.com/office/officeart/2005/8/layout/orgChart1"/>
    <dgm:cxn modelId="{EAF6A6FF-4AA2-4DE1-A792-C669B49DE61E}" type="presParOf" srcId="{7064C121-6F6E-4C83-ABA1-E10BC696569F}" destId="{A56C37F0-B0A4-4BC1-9932-AA5F71B55191}" srcOrd="0" destOrd="0" presId="urn:microsoft.com/office/officeart/2005/8/layout/orgChart1"/>
    <dgm:cxn modelId="{382A1E45-6544-4E99-BDC2-8599AE72AE99}" type="presParOf" srcId="{A56C37F0-B0A4-4BC1-9932-AA5F71B55191}" destId="{607A81D8-8218-429A-A0DA-670F4E24BB71}" srcOrd="0" destOrd="0" presId="urn:microsoft.com/office/officeart/2005/8/layout/orgChart1"/>
    <dgm:cxn modelId="{4D956F19-4243-4A59-AE21-D3754F3C7241}" type="presParOf" srcId="{A56C37F0-B0A4-4BC1-9932-AA5F71B55191}" destId="{C2328B5D-3C81-4553-9CA9-59221572DD08}" srcOrd="1" destOrd="0" presId="urn:microsoft.com/office/officeart/2005/8/layout/orgChart1"/>
    <dgm:cxn modelId="{E1ADC23F-9C9B-495C-A0A3-FBF943869876}" type="presParOf" srcId="{7064C121-6F6E-4C83-ABA1-E10BC696569F}" destId="{96F4D6BE-A0D6-487E-BECE-5B24A0BB137A}" srcOrd="1" destOrd="0" presId="urn:microsoft.com/office/officeart/2005/8/layout/orgChart1"/>
    <dgm:cxn modelId="{8016532B-7062-4125-92F0-E61604278DF1}" type="presParOf" srcId="{7064C121-6F6E-4C83-ABA1-E10BC696569F}" destId="{42194A27-25AB-4E3A-9ED8-852DE2300FFE}" srcOrd="2" destOrd="0" presId="urn:microsoft.com/office/officeart/2005/8/layout/orgChart1"/>
    <dgm:cxn modelId="{68CF386A-A64C-4F9C-B37E-D7DA17B4925E}" type="presParOf" srcId="{8289E0C2-7250-4492-995C-EBCEACB28928}" destId="{F3A57212-A378-49A6-9472-0944B9C63C6B}" srcOrd="2" destOrd="0" presId="urn:microsoft.com/office/officeart/2005/8/layout/orgChart1"/>
    <dgm:cxn modelId="{49AD78B2-C049-4D35-BA09-7E09D0D5E8C6}" type="presParOf" srcId="{B726C022-F15F-4328-8E12-3401DADE6275}" destId="{A789E20A-3294-4ED3-8EE3-1F55187026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09F7D-B951-4804-976C-AE2894460E29}">
      <dsp:nvSpPr>
        <dsp:cNvPr id="0" name=""/>
        <dsp:cNvSpPr/>
      </dsp:nvSpPr>
      <dsp:spPr>
        <a:xfrm>
          <a:off x="3620253" y="4335031"/>
          <a:ext cx="311528" cy="983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879"/>
              </a:lnTo>
              <a:lnTo>
                <a:pt x="279267" y="950879"/>
              </a:lnTo>
            </a:path>
          </a:pathLst>
        </a:custGeom>
        <a:noFill/>
        <a:ln w="12700" cap="flat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FC704-E20A-4AA9-89E1-C2CAFDC3ED20}">
      <dsp:nvSpPr>
        <dsp:cNvPr id="0" name=""/>
        <dsp:cNvSpPr/>
      </dsp:nvSpPr>
      <dsp:spPr>
        <a:xfrm>
          <a:off x="3620253" y="4335031"/>
          <a:ext cx="311528" cy="419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755"/>
              </a:lnTo>
              <a:lnTo>
                <a:pt x="279267" y="386755"/>
              </a:lnTo>
            </a:path>
          </a:pathLst>
        </a:custGeom>
        <a:noFill/>
        <a:ln w="12700" cap="flat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F0F9F-9106-46E5-9299-F5C4A94AD944}">
      <dsp:nvSpPr>
        <dsp:cNvPr id="0" name=""/>
        <dsp:cNvSpPr/>
      </dsp:nvSpPr>
      <dsp:spPr>
        <a:xfrm>
          <a:off x="2307193" y="736636"/>
          <a:ext cx="2728220" cy="3104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2552"/>
              </a:lnTo>
              <a:lnTo>
                <a:pt x="2760481" y="2812552"/>
              </a:lnTo>
              <a:lnTo>
                <a:pt x="2760481" y="3205977"/>
              </a:lnTo>
            </a:path>
          </a:pathLst>
        </a:custGeom>
        <a:noFill/>
        <a:ln w="12700" cap="flat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FAB9C-8DBF-43C5-B97D-3A2CD317ECC0}">
      <dsp:nvSpPr>
        <dsp:cNvPr id="0" name=""/>
        <dsp:cNvSpPr/>
      </dsp:nvSpPr>
      <dsp:spPr>
        <a:xfrm>
          <a:off x="3634289" y="1827566"/>
          <a:ext cx="293895" cy="1455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241"/>
              </a:lnTo>
              <a:lnTo>
                <a:pt x="293895" y="1455241"/>
              </a:lnTo>
            </a:path>
          </a:pathLst>
        </a:custGeom>
        <a:noFill/>
        <a:ln w="12700" cap="flat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29D1D-EA3D-4FA5-A5D8-85671C010DB3}">
      <dsp:nvSpPr>
        <dsp:cNvPr id="0" name=""/>
        <dsp:cNvSpPr/>
      </dsp:nvSpPr>
      <dsp:spPr>
        <a:xfrm>
          <a:off x="3634289" y="1827566"/>
          <a:ext cx="297492" cy="958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148"/>
              </a:lnTo>
              <a:lnTo>
                <a:pt x="297492" y="958148"/>
              </a:lnTo>
            </a:path>
          </a:pathLst>
        </a:custGeom>
        <a:noFill/>
        <a:ln w="12700" cap="flat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320C8-8C22-4272-87C7-974D8D3D494D}">
      <dsp:nvSpPr>
        <dsp:cNvPr id="0" name=""/>
        <dsp:cNvSpPr/>
      </dsp:nvSpPr>
      <dsp:spPr>
        <a:xfrm>
          <a:off x="3634289" y="1827566"/>
          <a:ext cx="297492" cy="420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692"/>
              </a:lnTo>
              <a:lnTo>
                <a:pt x="297492" y="420692"/>
              </a:lnTo>
            </a:path>
          </a:pathLst>
        </a:custGeom>
        <a:noFill/>
        <a:ln w="12700" cap="flat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D3EAB-5B15-45BD-BFBD-83FFD97C3E49}">
      <dsp:nvSpPr>
        <dsp:cNvPr id="0" name=""/>
        <dsp:cNvSpPr/>
      </dsp:nvSpPr>
      <dsp:spPr>
        <a:xfrm>
          <a:off x="2307193" y="736636"/>
          <a:ext cx="2686442" cy="638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553"/>
              </a:lnTo>
              <a:lnTo>
                <a:pt x="2686442" y="245553"/>
              </a:lnTo>
              <a:lnTo>
                <a:pt x="2686442" y="6389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EC4DE-1AC4-4444-BBD1-6C3C688A98B5}">
      <dsp:nvSpPr>
        <dsp:cNvPr id="0" name=""/>
        <dsp:cNvSpPr/>
      </dsp:nvSpPr>
      <dsp:spPr>
        <a:xfrm>
          <a:off x="0" y="69425"/>
          <a:ext cx="4614386" cy="667211"/>
        </a:xfrm>
        <a:prstGeom prst="roundRect">
          <a:avLst/>
        </a:prstGeom>
        <a:solidFill>
          <a:srgbClr val="CBF0F9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prstClr val="black"/>
              </a:solidFill>
              <a:latin typeface="Eras Demi ITC" panose="020B0805030504020804" pitchFamily="34" charset="0"/>
              <a:ea typeface="+mn-ea"/>
              <a:cs typeface="+mn-cs"/>
            </a:rPr>
            <a:t>Energía hidráulica</a:t>
          </a:r>
        </a:p>
      </dsp:txBody>
      <dsp:txXfrm>
        <a:off x="32571" y="101996"/>
        <a:ext cx="4549244" cy="602069"/>
      </dsp:txXfrm>
    </dsp:sp>
    <dsp:sp modelId="{9E02208F-25B5-4F89-88D2-D37F10B5B6AD}">
      <dsp:nvSpPr>
        <dsp:cNvPr id="0" name=""/>
        <dsp:cNvSpPr/>
      </dsp:nvSpPr>
      <dsp:spPr>
        <a:xfrm>
          <a:off x="3294452" y="1375614"/>
          <a:ext cx="3398366" cy="451951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schemeClr val="tx1"/>
              </a:solidFill>
              <a:latin typeface="Eras Demi ITC" panose="020B0805030504020804" pitchFamily="34" charset="0"/>
            </a:rPr>
            <a:t>Ventajas</a:t>
          </a:r>
        </a:p>
      </dsp:txBody>
      <dsp:txXfrm>
        <a:off x="3316514" y="1397676"/>
        <a:ext cx="3354242" cy="407827"/>
      </dsp:txXfrm>
    </dsp:sp>
    <dsp:sp modelId="{A1BA005A-F482-4775-BC71-A45A668A8B66}">
      <dsp:nvSpPr>
        <dsp:cNvPr id="0" name=""/>
        <dsp:cNvSpPr/>
      </dsp:nvSpPr>
      <dsp:spPr>
        <a:xfrm>
          <a:off x="3931782" y="2070759"/>
          <a:ext cx="3746903" cy="355000"/>
        </a:xfrm>
        <a:prstGeom prst="roundRect">
          <a:avLst/>
        </a:prstGeom>
        <a:solidFill>
          <a:srgbClr val="70AD47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prstClr val="black"/>
              </a:solidFill>
              <a:latin typeface="Eras Demi ITC" panose="020B0805030504020804" pitchFamily="34" charset="0"/>
              <a:ea typeface="+mn-ea"/>
              <a:cs typeface="+mn-cs"/>
            </a:rPr>
            <a:t>Limpia</a:t>
          </a:r>
        </a:p>
      </dsp:txBody>
      <dsp:txXfrm>
        <a:off x="3949112" y="2088089"/>
        <a:ext cx="3712243" cy="320340"/>
      </dsp:txXfrm>
    </dsp:sp>
    <dsp:sp modelId="{8CE2D289-12B0-4D47-9AD8-CCF08D243534}">
      <dsp:nvSpPr>
        <dsp:cNvPr id="0" name=""/>
        <dsp:cNvSpPr/>
      </dsp:nvSpPr>
      <dsp:spPr>
        <a:xfrm>
          <a:off x="3931782" y="2600290"/>
          <a:ext cx="3746903" cy="370849"/>
        </a:xfrm>
        <a:prstGeom prst="roundRect">
          <a:avLst/>
        </a:prstGeom>
        <a:solidFill>
          <a:srgbClr val="70AD47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prstClr val="black"/>
              </a:solidFill>
              <a:latin typeface="Eras Demi ITC" panose="020B0805030504020804" pitchFamily="34" charset="0"/>
              <a:ea typeface="+mn-ea"/>
              <a:cs typeface="+mn-cs"/>
            </a:rPr>
            <a:t>Renovable</a:t>
          </a:r>
        </a:p>
      </dsp:txBody>
      <dsp:txXfrm>
        <a:off x="3949885" y="2618393"/>
        <a:ext cx="3710697" cy="334643"/>
      </dsp:txXfrm>
    </dsp:sp>
    <dsp:sp modelId="{6B08D337-FE1A-4677-839D-C0018FE87986}">
      <dsp:nvSpPr>
        <dsp:cNvPr id="0" name=""/>
        <dsp:cNvSpPr/>
      </dsp:nvSpPr>
      <dsp:spPr>
        <a:xfrm>
          <a:off x="3928185" y="3102918"/>
          <a:ext cx="3746903" cy="359777"/>
        </a:xfrm>
        <a:prstGeom prst="roundRect">
          <a:avLst/>
        </a:prstGeom>
        <a:solidFill>
          <a:srgbClr val="70AD47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prstClr val="black"/>
              </a:solidFill>
              <a:latin typeface="Eras Demi ITC" panose="020B0805030504020804" pitchFamily="34" charset="0"/>
              <a:ea typeface="+mn-ea"/>
              <a:cs typeface="+mn-cs"/>
            </a:rPr>
            <a:t>Alta producción</a:t>
          </a:r>
        </a:p>
      </dsp:txBody>
      <dsp:txXfrm>
        <a:off x="3945748" y="3120481"/>
        <a:ext cx="3711777" cy="324651"/>
      </dsp:txXfrm>
    </dsp:sp>
    <dsp:sp modelId="{08E05017-25D6-474C-9A79-BB8A3506F460}">
      <dsp:nvSpPr>
        <dsp:cNvPr id="0" name=""/>
        <dsp:cNvSpPr/>
      </dsp:nvSpPr>
      <dsp:spPr>
        <a:xfrm>
          <a:off x="3266463" y="3840908"/>
          <a:ext cx="3537901" cy="494122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schemeClr val="tx1"/>
              </a:solidFill>
              <a:latin typeface="Eras Demi ITC" panose="020B0805030504020804" pitchFamily="34" charset="0"/>
              <a:ea typeface="+mn-ea"/>
              <a:cs typeface="+mn-cs"/>
            </a:rPr>
            <a:t>Desventajas</a:t>
          </a:r>
        </a:p>
      </dsp:txBody>
      <dsp:txXfrm>
        <a:off x="3290584" y="3865029"/>
        <a:ext cx="3489659" cy="445880"/>
      </dsp:txXfrm>
    </dsp:sp>
    <dsp:sp modelId="{B001FEE8-DAFE-4C49-82C4-F1194156C082}">
      <dsp:nvSpPr>
        <dsp:cNvPr id="0" name=""/>
        <dsp:cNvSpPr/>
      </dsp:nvSpPr>
      <dsp:spPr>
        <a:xfrm>
          <a:off x="3931782" y="4612021"/>
          <a:ext cx="3785234" cy="284090"/>
        </a:xfrm>
        <a:prstGeom prst="roundRect">
          <a:avLst/>
        </a:prstGeom>
        <a:solidFill>
          <a:srgbClr val="E7E6E6">
            <a:lumMod val="75000"/>
          </a:srgb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schemeClr val="tx1"/>
              </a:solidFill>
              <a:latin typeface="Eras Demi ITC" panose="020B0805030504020804" pitchFamily="34" charset="0"/>
              <a:ea typeface="+mn-ea"/>
              <a:cs typeface="+mn-cs"/>
            </a:rPr>
            <a:t>Grandes infraestructuras</a:t>
          </a:r>
        </a:p>
      </dsp:txBody>
      <dsp:txXfrm>
        <a:off x="3945650" y="4625889"/>
        <a:ext cx="3757498" cy="256354"/>
      </dsp:txXfrm>
    </dsp:sp>
    <dsp:sp modelId="{607A81D8-8218-429A-A0DA-670F4E24BB71}">
      <dsp:nvSpPr>
        <dsp:cNvPr id="0" name=""/>
        <dsp:cNvSpPr/>
      </dsp:nvSpPr>
      <dsp:spPr>
        <a:xfrm>
          <a:off x="3931782" y="5141814"/>
          <a:ext cx="3768710" cy="352752"/>
        </a:xfrm>
        <a:prstGeom prst="roundRect">
          <a:avLst/>
        </a:prstGeom>
        <a:solidFill>
          <a:srgbClr val="E7E6E6">
            <a:lumMod val="75000"/>
          </a:srgb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schemeClr val="tx1"/>
              </a:solidFill>
              <a:latin typeface="Eras Demi ITC" panose="020B0805030504020804" pitchFamily="34" charset="0"/>
              <a:ea typeface="+mn-ea"/>
              <a:cs typeface="+mn-cs"/>
            </a:rPr>
            <a:t>Impacto medioambiental</a:t>
          </a:r>
        </a:p>
      </dsp:txBody>
      <dsp:txXfrm>
        <a:off x="3949002" y="5159034"/>
        <a:ext cx="3734270" cy="318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586CC-21E7-D684-3105-A85354CE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F6FFEE-78F3-3DD5-4873-89AE07DD2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C5997-EFB8-2A90-6B3A-FFDAF795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8A068A-EBFE-232F-1605-3EC9F8AA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6395AC-4E11-BEE8-007B-F8EE00A8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61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E6A7B-46FD-9588-6D3E-0C39974E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4D90C9-4184-45A5-1A0E-4819093B5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71AAD7-051A-EA86-0D1B-88976757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084F25-C464-9607-2BF1-682CA098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CC1EF7-914D-CE15-98B8-322F8D4F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78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A75790-9225-7BD7-7410-6D040F2E0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3FDB5F-8D6F-0E74-22D7-C99A4EDEB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929152-0C14-54A5-92F0-1BA43110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60F36D-41B0-EDC2-6849-46737EA2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B9F31A-6AAA-30A8-89E3-44DC2920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65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191D6-EB57-95F3-394D-25053D09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5504AE-97AC-9F34-846C-D4AD1CE1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EEA11-7C0B-6F8F-4CE7-6ABE6BCA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B28F42-EC9F-817A-9F84-14FDF941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DDCD5F-7614-ECC7-BD47-D7EE4DD3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93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47C09-0543-6B0D-0110-B365D6E0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317B50-89E9-E8EC-5FDC-5437CF488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204CB-7156-EE73-15B5-130FD357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F6D4E8-BB16-2416-5FF6-830BD8F7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115419-EE8B-D1BC-0178-207F2BC5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51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4A37-AB10-6361-16BE-68D4C6D3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7233B-5B46-9835-0751-479A8DEEC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893A09-6D19-3420-C2B6-E736D651E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1E46E9-8EBF-0987-B3DF-27938B01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4C1E2F-CB9A-2473-FD21-F9026EB6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FA40AC-72CC-B2B4-D2A8-147B40C7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0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32CDA-7F29-EB93-E529-89EC7A16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E82B73-4896-E7E1-63D3-4CB35246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AAEF7C-1547-FB71-3091-8759F7C90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466311-19E4-E61B-00D0-DD20DA655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8C2FC6-FCDD-8A1A-CB91-1C435F96B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556648-A00A-6EA7-BC58-21B48BF7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5867B9-CE83-D55D-1C0F-8A74B5C3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4147E0-778D-BCC5-1E48-7767E038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66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62152-A2F3-6994-2010-32E041F6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11B1BE-D17F-539C-0D7C-59F74030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D7BF96-DB19-F4C9-35EA-81FBFDA9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7034DB-4F58-0438-34B0-1FA7C9C8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28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00E91C-740F-8F0F-2167-9362A599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F953E8-2ED9-147B-0822-9891FD67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7247EE-6EBE-48F9-EA83-B3589826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07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AD59B-75B2-9276-E95E-48EDCA31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331BBA-8472-EF35-4CE3-74DE6E089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376C31-7C7C-A8B2-10B2-772E271DB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3B7624-9DD8-66ED-7A84-7E7E65F1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B11CFA-DE71-8D13-5316-2ED31B29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10FB44-6534-55BE-5D71-706FABDB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80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82B49-458E-F2C6-0A3F-E17F1579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3F9045-3BC8-FF17-A876-433D5AAB4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534938-50E2-2EFA-DFE5-286F1D41D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E90FF5-D623-0848-B2C0-634675DC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E7B6E0-5FF8-F828-998B-D6FDBE10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66D107-44AA-2875-145F-1239D1CD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77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6AB3BC-D860-6A7B-73B1-66CD2B61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51E8E1-3D81-66EF-BE7B-D3BB8D9E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E2807-98A4-537F-11CF-654981750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840F4-9A51-48D3-99F0-62FCE39C02E2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8466B6-7F71-2882-6B18-42DF57C1A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8C67C2-6620-94BB-D63E-2A205DBBA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F2ED17E-E39F-89F0-E5CF-D61DD9658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8"/>
            <a:ext cx="4044950" cy="539326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D7AC78-7ACB-763A-EF42-7A93DB33D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7675" y="-439737"/>
            <a:ext cx="6216650" cy="2387600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rgbClr val="009999"/>
                </a:solidFill>
                <a:latin typeface="Eras Demi ITC" panose="020B0805030504020804" pitchFamily="34" charset="0"/>
              </a:rPr>
              <a:t>Energías renovables</a:t>
            </a:r>
            <a:endParaRPr lang="es-E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EF4ECD-228D-0493-27BB-6872ABCA8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550" y="2601118"/>
            <a:ext cx="4044950" cy="1906335"/>
          </a:xfrm>
        </p:spPr>
        <p:txBody>
          <a:bodyPr>
            <a:normAutofit/>
          </a:bodyPr>
          <a:lstStyle/>
          <a:p>
            <a:r>
              <a:rPr lang="es-ES" sz="4600" dirty="0">
                <a:solidFill>
                  <a:srgbClr val="00B050"/>
                </a:solidFill>
                <a:latin typeface="Eras Demi ITC" panose="020B0805030504020804" pitchFamily="34" charset="0"/>
              </a:rPr>
              <a:t>Las energías inagotables</a:t>
            </a:r>
            <a:endParaRPr lang="es-ES" sz="4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8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>
            <a:extLst>
              <a:ext uri="{FF2B5EF4-FFF2-40B4-BE49-F238E27FC236}">
                <a16:creationId xmlns:a16="http://schemas.microsoft.com/office/drawing/2014/main" id="{C5F5896C-296B-38E2-BBB8-138DEC68F3C3}"/>
              </a:ext>
            </a:extLst>
          </p:cNvPr>
          <p:cNvSpPr/>
          <p:nvPr/>
        </p:nvSpPr>
        <p:spPr>
          <a:xfrm>
            <a:off x="1066800" y="4051640"/>
            <a:ext cx="609600" cy="64633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0C3CFE3-AFB1-E215-FA38-6B085821FCEF}"/>
              </a:ext>
            </a:extLst>
          </p:cNvPr>
          <p:cNvSpPr/>
          <p:nvPr/>
        </p:nvSpPr>
        <p:spPr>
          <a:xfrm>
            <a:off x="800100" y="3238499"/>
            <a:ext cx="622300" cy="64633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C471649-31FB-A11D-973D-6BEB4AF4C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09" y="0"/>
            <a:ext cx="5140091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8FE284-A4FD-C44B-917A-48C3FC44FDC2}"/>
              </a:ext>
            </a:extLst>
          </p:cNvPr>
          <p:cNvSpPr txBox="1"/>
          <p:nvPr/>
        </p:nvSpPr>
        <p:spPr>
          <a:xfrm>
            <a:off x="622300" y="425450"/>
            <a:ext cx="600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Clasificación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4EF3012-BAEA-3A63-D0D8-E23F3F9F5C40}"/>
              </a:ext>
            </a:extLst>
          </p:cNvPr>
          <p:cNvCxnSpPr>
            <a:cxnSpLocks/>
          </p:cNvCxnSpPr>
          <p:nvPr/>
        </p:nvCxnSpPr>
        <p:spPr>
          <a:xfrm>
            <a:off x="622300" y="1194891"/>
            <a:ext cx="11052000" cy="0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97AB7D-96CF-AC81-AE65-7563EB5DC1EE}"/>
              </a:ext>
            </a:extLst>
          </p:cNvPr>
          <p:cNvSpPr txBox="1"/>
          <p:nvPr/>
        </p:nvSpPr>
        <p:spPr>
          <a:xfrm>
            <a:off x="889000" y="3249827"/>
            <a:ext cx="715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3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No contaminantes o limpias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D8C8D4-AB89-883D-596D-C7E94F1FEC27}"/>
              </a:ext>
            </a:extLst>
          </p:cNvPr>
          <p:cNvSpPr txBox="1"/>
          <p:nvPr/>
        </p:nvSpPr>
        <p:spPr>
          <a:xfrm>
            <a:off x="1170105" y="40516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3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Contaminantes</a:t>
            </a:r>
          </a:p>
        </p:txBody>
      </p:sp>
    </p:spTree>
    <p:extLst>
      <p:ext uri="{BB962C8B-B14F-4D97-AF65-F5344CB8AC3E}">
        <p14:creationId xmlns:p14="http://schemas.microsoft.com/office/powerpoint/2010/main" val="189202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26">
            <a:extLst>
              <a:ext uri="{FF2B5EF4-FFF2-40B4-BE49-F238E27FC236}">
                <a16:creationId xmlns:a16="http://schemas.microsoft.com/office/drawing/2014/main" id="{85B12D6A-A8CB-26E1-0EA2-0604DC7CA795}"/>
              </a:ext>
            </a:extLst>
          </p:cNvPr>
          <p:cNvSpPr/>
          <p:nvPr/>
        </p:nvSpPr>
        <p:spPr>
          <a:xfrm>
            <a:off x="1321484" y="3524973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0330616-3C76-2A4E-27BF-1157880418D5}"/>
              </a:ext>
            </a:extLst>
          </p:cNvPr>
          <p:cNvSpPr/>
          <p:nvPr/>
        </p:nvSpPr>
        <p:spPr>
          <a:xfrm>
            <a:off x="1168696" y="3158609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68A79A9-B5CF-84F3-BABE-696CFF4CF497}"/>
              </a:ext>
            </a:extLst>
          </p:cNvPr>
          <p:cNvSpPr/>
          <p:nvPr/>
        </p:nvSpPr>
        <p:spPr>
          <a:xfrm>
            <a:off x="1063915" y="2815442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1C04BE6-D357-EAB5-8251-72ED977880BF}"/>
              </a:ext>
            </a:extLst>
          </p:cNvPr>
          <p:cNvSpPr/>
          <p:nvPr/>
        </p:nvSpPr>
        <p:spPr>
          <a:xfrm>
            <a:off x="959222" y="2432190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490DDD1-F321-B29A-EE08-00609324330B}"/>
              </a:ext>
            </a:extLst>
          </p:cNvPr>
          <p:cNvSpPr/>
          <p:nvPr/>
        </p:nvSpPr>
        <p:spPr>
          <a:xfrm>
            <a:off x="851644" y="2106082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52B0485-FD5E-66C6-3A37-584E4ED129B8}"/>
              </a:ext>
            </a:extLst>
          </p:cNvPr>
          <p:cNvSpPr/>
          <p:nvPr/>
        </p:nvSpPr>
        <p:spPr>
          <a:xfrm>
            <a:off x="727269" y="1746056"/>
            <a:ext cx="330463" cy="3236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71CCBA4-C251-E673-B444-95F6CBDDE773}"/>
              </a:ext>
            </a:extLst>
          </p:cNvPr>
          <p:cNvSpPr/>
          <p:nvPr/>
        </p:nvSpPr>
        <p:spPr>
          <a:xfrm>
            <a:off x="634701" y="1312433"/>
            <a:ext cx="330463" cy="3236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499E39-2C92-66C3-3736-876F51A1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50294"/>
            <a:ext cx="5242559" cy="846286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No contaminantes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85D565-5148-7F31-D7ED-470203FB1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77" y="4670014"/>
            <a:ext cx="1790700" cy="177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D14221-17A0-5216-5C6D-D91B995818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7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53666" cy="6858000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8B20BED-AC4F-CFD2-8A01-8DDA57006E73}"/>
              </a:ext>
            </a:extLst>
          </p:cNvPr>
          <p:cNvCxnSpPr/>
          <p:nvPr/>
        </p:nvCxnSpPr>
        <p:spPr>
          <a:xfrm>
            <a:off x="182880" y="929783"/>
            <a:ext cx="1115567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E7A5A3-275F-9176-868E-DF7D8794A06A}"/>
              </a:ext>
            </a:extLst>
          </p:cNvPr>
          <p:cNvSpPr txBox="1"/>
          <p:nvPr/>
        </p:nvSpPr>
        <p:spPr>
          <a:xfrm>
            <a:off x="660923" y="1312433"/>
            <a:ext cx="238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65002A-6C9B-A067-92D4-B8367F4A4C6E}"/>
              </a:ext>
            </a:extLst>
          </p:cNvPr>
          <p:cNvSpPr txBox="1"/>
          <p:nvPr/>
        </p:nvSpPr>
        <p:spPr>
          <a:xfrm>
            <a:off x="753032" y="1709662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2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eólica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9A153C6-AB15-B3D0-0A3D-2A85E5A2F6DC}"/>
              </a:ext>
            </a:extLst>
          </p:cNvPr>
          <p:cNvSpPr txBox="1"/>
          <p:nvPr/>
        </p:nvSpPr>
        <p:spPr>
          <a:xfrm>
            <a:off x="851643" y="2078994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3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hidráulica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1FE505-6874-2C74-BADE-B3AD122E7A29}"/>
              </a:ext>
            </a:extLst>
          </p:cNvPr>
          <p:cNvSpPr txBox="1"/>
          <p:nvPr/>
        </p:nvSpPr>
        <p:spPr>
          <a:xfrm>
            <a:off x="965164" y="2416170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4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geotérmica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81B6A48-480D-511A-B1BC-FFB7805CD90F}"/>
              </a:ext>
            </a:extLst>
          </p:cNvPr>
          <p:cNvSpPr txBox="1"/>
          <p:nvPr/>
        </p:nvSpPr>
        <p:spPr>
          <a:xfrm>
            <a:off x="1063915" y="2805879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5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undimotriz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3083DB-4DDE-2B61-7EDD-67094DC1B7F6}"/>
              </a:ext>
            </a:extLst>
          </p:cNvPr>
          <p:cNvSpPr txBox="1"/>
          <p:nvPr/>
        </p:nvSpPr>
        <p:spPr>
          <a:xfrm>
            <a:off x="1184462" y="3149553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6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mareomotriz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06308D2-EF2A-2699-8230-B23E05D1433E}"/>
              </a:ext>
            </a:extLst>
          </p:cNvPr>
          <p:cNvSpPr txBox="1"/>
          <p:nvPr/>
        </p:nvSpPr>
        <p:spPr>
          <a:xfrm>
            <a:off x="1312433" y="3501776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7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Energía azul</a:t>
            </a:r>
          </a:p>
        </p:txBody>
      </p:sp>
    </p:spTree>
    <p:extLst>
      <p:ext uri="{BB962C8B-B14F-4D97-AF65-F5344CB8AC3E}">
        <p14:creationId xmlns:p14="http://schemas.microsoft.com/office/powerpoint/2010/main" val="300880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14BAB1B4-0815-23C8-C5EE-9ADB5B330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499E39-2C92-66C3-3736-876F51A1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1718" y="69429"/>
            <a:ext cx="3646841" cy="846286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Energía solar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8B20BED-AC4F-CFD2-8A01-8DDA57006E73}"/>
              </a:ext>
            </a:extLst>
          </p:cNvPr>
          <p:cNvCxnSpPr/>
          <p:nvPr/>
        </p:nvCxnSpPr>
        <p:spPr>
          <a:xfrm>
            <a:off x="182880" y="915715"/>
            <a:ext cx="1115567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65002A-6C9B-A067-92D4-B8367F4A4C6E}"/>
              </a:ext>
            </a:extLst>
          </p:cNvPr>
          <p:cNvSpPr txBox="1"/>
          <p:nvPr/>
        </p:nvSpPr>
        <p:spPr>
          <a:xfrm>
            <a:off x="785304" y="1946330"/>
            <a:ext cx="28400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Térmica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Fotovoltaica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Termoeléctrica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Híbrida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CE9908D7-122B-2B0A-D99D-88A0D0E42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6573702"/>
              </p:ext>
            </p:extLst>
          </p:nvPr>
        </p:nvGraphicFramePr>
        <p:xfrm>
          <a:off x="6485207" y="1946330"/>
          <a:ext cx="4921490" cy="3395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285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9E82893-18D9-069B-5650-A1FC5CE7F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834" y="0"/>
            <a:ext cx="3498166" cy="68841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499E39-2C92-66C3-3736-876F51A1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63" y="156318"/>
            <a:ext cx="5017476" cy="846286"/>
          </a:xfrm>
        </p:spPr>
        <p:txBody>
          <a:bodyPr>
            <a:normAutofit/>
          </a:bodyPr>
          <a:lstStyle/>
          <a:p>
            <a:pPr algn="l"/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Energía eólica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8B20BED-AC4F-CFD2-8A01-8DDA57006E73}"/>
              </a:ext>
            </a:extLst>
          </p:cNvPr>
          <p:cNvCxnSpPr>
            <a:cxnSpLocks/>
          </p:cNvCxnSpPr>
          <p:nvPr/>
        </p:nvCxnSpPr>
        <p:spPr>
          <a:xfrm>
            <a:off x="407963" y="1002604"/>
            <a:ext cx="1119788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a 11">
            <a:extLst>
              <a:ext uri="{FF2B5EF4-FFF2-40B4-BE49-F238E27FC236}">
                <a16:creationId xmlns:a16="http://schemas.microsoft.com/office/drawing/2014/main" id="{E4279DA4-FFCC-0F57-50C7-486CFF02A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61322"/>
              </p:ext>
            </p:extLst>
          </p:nvPr>
        </p:nvGraphicFramePr>
        <p:xfrm>
          <a:off x="492804" y="1294226"/>
          <a:ext cx="6359468" cy="4133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131">
                  <a:extLst>
                    <a:ext uri="{9D8B030D-6E8A-4147-A177-3AD203B41FA5}">
                      <a16:colId xmlns:a16="http://schemas.microsoft.com/office/drawing/2014/main" val="3039154965"/>
                    </a:ext>
                  </a:extLst>
                </a:gridCol>
                <a:gridCol w="1837139">
                  <a:extLst>
                    <a:ext uri="{9D8B030D-6E8A-4147-A177-3AD203B41FA5}">
                      <a16:colId xmlns:a16="http://schemas.microsoft.com/office/drawing/2014/main" val="3904111762"/>
                    </a:ext>
                  </a:extLst>
                </a:gridCol>
                <a:gridCol w="1579099">
                  <a:extLst>
                    <a:ext uri="{9D8B030D-6E8A-4147-A177-3AD203B41FA5}">
                      <a16:colId xmlns:a16="http://schemas.microsoft.com/office/drawing/2014/main" val="1173992497"/>
                    </a:ext>
                  </a:extLst>
                </a:gridCol>
                <a:gridCol w="1579099">
                  <a:extLst>
                    <a:ext uri="{9D8B030D-6E8A-4147-A177-3AD203B41FA5}">
                      <a16:colId xmlns:a16="http://schemas.microsoft.com/office/drawing/2014/main" val="2110388654"/>
                    </a:ext>
                  </a:extLst>
                </a:gridCol>
              </a:tblGrid>
              <a:tr h="337626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2004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106020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Alemania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20.622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18.428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16.628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06370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España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11.730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8.504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281173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Estados unidos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11.603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9.149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6.725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78880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6.270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4.430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1178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Dinamarca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3.136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3.128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3.124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583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Total Mundial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73.904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58.982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47.671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0441"/>
                  </a:ext>
                </a:extLst>
              </a:tr>
            </a:tbl>
          </a:graphicData>
        </a:graphic>
      </p:graphicFrame>
      <p:sp>
        <p:nvSpPr>
          <p:cNvPr id="22" name="CuadroTexto 21">
            <a:extLst>
              <a:ext uri="{FF2B5EF4-FFF2-40B4-BE49-F238E27FC236}">
                <a16:creationId xmlns:a16="http://schemas.microsoft.com/office/drawing/2014/main" id="{A69372A8-609E-856A-63C4-B41AB7ED9E32}"/>
              </a:ext>
            </a:extLst>
          </p:cNvPr>
          <p:cNvSpPr txBox="1"/>
          <p:nvPr/>
        </p:nvSpPr>
        <p:spPr>
          <a:xfrm>
            <a:off x="577646" y="5776459"/>
            <a:ext cx="61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Capacidad total instalada (en MW)</a:t>
            </a:r>
          </a:p>
        </p:txBody>
      </p:sp>
    </p:spTree>
    <p:extLst>
      <p:ext uri="{BB962C8B-B14F-4D97-AF65-F5344CB8AC3E}">
        <p14:creationId xmlns:p14="http://schemas.microsoft.com/office/powerpoint/2010/main" val="240815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7A82BA5-41A4-CC53-3810-B09244E6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0444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499E39-2C92-66C3-3736-876F51A1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070" y="69429"/>
            <a:ext cx="4921489" cy="846286"/>
          </a:xfrm>
        </p:spPr>
        <p:txBody>
          <a:bodyPr>
            <a:normAutofit fontScale="90000"/>
          </a:bodyPr>
          <a:lstStyle/>
          <a:p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Energía hidráulica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8B20BED-AC4F-CFD2-8A01-8DDA57006E73}"/>
              </a:ext>
            </a:extLst>
          </p:cNvPr>
          <p:cNvCxnSpPr/>
          <p:nvPr/>
        </p:nvCxnSpPr>
        <p:spPr>
          <a:xfrm>
            <a:off x="182880" y="915715"/>
            <a:ext cx="1115567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98EF116-C361-916A-4001-5F715901CC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8686269"/>
              </p:ext>
            </p:extLst>
          </p:nvPr>
        </p:nvGraphicFramePr>
        <p:xfrm>
          <a:off x="1828933" y="915715"/>
          <a:ext cx="9176273" cy="5678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5961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90</Words>
  <Application>Microsoft Office PowerPoint</Application>
  <PresentationFormat>Panorámica</PresentationFormat>
  <Paragraphs>58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Eras Demi ITC</vt:lpstr>
      <vt:lpstr>Tema de Office</vt:lpstr>
      <vt:lpstr>Energías renovables</vt:lpstr>
      <vt:lpstr>Presentación de PowerPoint</vt:lpstr>
      <vt:lpstr>No contaminantes</vt:lpstr>
      <vt:lpstr>Energía solar</vt:lpstr>
      <vt:lpstr>Energía eólica</vt:lpstr>
      <vt:lpstr>Energía hidráulica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contaminantes</dc:title>
  <dc:creator>alumno</dc:creator>
  <cp:lastModifiedBy>alumno</cp:lastModifiedBy>
  <cp:revision>15</cp:revision>
  <dcterms:created xsi:type="dcterms:W3CDTF">2025-01-15T10:56:42Z</dcterms:created>
  <dcterms:modified xsi:type="dcterms:W3CDTF">2025-01-28T10:44:33Z</dcterms:modified>
</cp:coreProperties>
</file>