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sldIdLst>
    <p:sldId id="256" r:id="rId2"/>
    <p:sldId id="277" r:id="rId3"/>
    <p:sldId id="257" r:id="rId4"/>
    <p:sldId id="258" r:id="rId5"/>
    <p:sldId id="269" r:id="rId6"/>
    <p:sldId id="271" r:id="rId7"/>
    <p:sldId id="272" r:id="rId8"/>
    <p:sldId id="273" r:id="rId9"/>
    <p:sldId id="274" r:id="rId10"/>
    <p:sldId id="275" r:id="rId11"/>
    <p:sldId id="276" r:id="rId12"/>
    <p:sldId id="278" r:id="rId13"/>
    <p:sldId id="279" r:id="rId14"/>
    <p:sldId id="280" r:id="rId15"/>
    <p:sldId id="281" r:id="rId16"/>
    <p:sldId id="282" r:id="rId17"/>
    <p:sldId id="283" r:id="rId18"/>
    <p:sldId id="284" r:id="rId19"/>
    <p:sldId id="285" r:id="rId20"/>
  </p:sldIdLst>
  <p:sldSz cx="9144000" cy="6858000" type="screen4x3"/>
  <p:notesSz cx="6858000" cy="9144000"/>
  <p:defaultTextStyle>
    <a:defPPr>
      <a:defRPr lang="es-ES"/>
    </a:defPPr>
    <a:lvl1pPr algn="l" rtl="0" fontAlgn="base">
      <a:spcBef>
        <a:spcPct val="50000"/>
      </a:spcBef>
      <a:spcAft>
        <a:spcPct val="0"/>
      </a:spcAft>
      <a:defRPr sz="3200" kern="1200">
        <a:solidFill>
          <a:schemeClr val="tx1"/>
        </a:solidFill>
        <a:latin typeface="Arial" charset="0"/>
        <a:ea typeface="+mn-ea"/>
        <a:cs typeface="+mn-cs"/>
      </a:defRPr>
    </a:lvl1pPr>
    <a:lvl2pPr marL="457200" algn="l" rtl="0" fontAlgn="base">
      <a:spcBef>
        <a:spcPct val="50000"/>
      </a:spcBef>
      <a:spcAft>
        <a:spcPct val="0"/>
      </a:spcAft>
      <a:defRPr sz="3200" kern="1200">
        <a:solidFill>
          <a:schemeClr val="tx1"/>
        </a:solidFill>
        <a:latin typeface="Arial" charset="0"/>
        <a:ea typeface="+mn-ea"/>
        <a:cs typeface="+mn-cs"/>
      </a:defRPr>
    </a:lvl2pPr>
    <a:lvl3pPr marL="914400" algn="l" rtl="0" fontAlgn="base">
      <a:spcBef>
        <a:spcPct val="50000"/>
      </a:spcBef>
      <a:spcAft>
        <a:spcPct val="0"/>
      </a:spcAft>
      <a:defRPr sz="3200" kern="1200">
        <a:solidFill>
          <a:schemeClr val="tx1"/>
        </a:solidFill>
        <a:latin typeface="Arial" charset="0"/>
        <a:ea typeface="+mn-ea"/>
        <a:cs typeface="+mn-cs"/>
      </a:defRPr>
    </a:lvl3pPr>
    <a:lvl4pPr marL="1371600" algn="l" rtl="0" fontAlgn="base">
      <a:spcBef>
        <a:spcPct val="50000"/>
      </a:spcBef>
      <a:spcAft>
        <a:spcPct val="0"/>
      </a:spcAft>
      <a:defRPr sz="3200" kern="1200">
        <a:solidFill>
          <a:schemeClr val="tx1"/>
        </a:solidFill>
        <a:latin typeface="Arial" charset="0"/>
        <a:ea typeface="+mn-ea"/>
        <a:cs typeface="+mn-cs"/>
      </a:defRPr>
    </a:lvl4pPr>
    <a:lvl5pPr marL="1828800" algn="l" rtl="0" fontAlgn="base">
      <a:spcBef>
        <a:spcPct val="5000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969696"/>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6425F0-F501-46A7-BA99-72B8DF2392B4}" v="161" dt="2020-09-18T11:30:49.5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101" d="100"/>
          <a:sy n="101" d="100"/>
        </p:scale>
        <p:origin x="29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Aguilar" userId="878a8659d65a30b9" providerId="LiveId" clId="{0A6425F0-F501-46A7-BA99-72B8DF2392B4}"/>
    <pc:docChg chg="undo custSel modSld">
      <pc:chgData name="David Aguilar" userId="878a8659d65a30b9" providerId="LiveId" clId="{0A6425F0-F501-46A7-BA99-72B8DF2392B4}" dt="2020-09-18T11:30:49.575" v="156"/>
      <pc:docMkLst>
        <pc:docMk/>
      </pc:docMkLst>
      <pc:sldChg chg="modSp mod">
        <pc:chgData name="David Aguilar" userId="878a8659d65a30b9" providerId="LiveId" clId="{0A6425F0-F501-46A7-BA99-72B8DF2392B4}" dt="2020-09-18T11:30:49.575" v="156"/>
        <pc:sldMkLst>
          <pc:docMk/>
          <pc:sldMk cId="0" sldId="272"/>
        </pc:sldMkLst>
        <pc:graphicFrameChg chg="mod">
          <ac:chgData name="David Aguilar" userId="878a8659d65a30b9" providerId="LiveId" clId="{0A6425F0-F501-46A7-BA99-72B8DF2392B4}" dt="2020-09-18T11:30:49.575" v="156"/>
          <ac:graphicFrameMkLst>
            <pc:docMk/>
            <pc:sldMk cId="0" sldId="272"/>
            <ac:graphicFrameMk id="2"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54F80D-3768-423B-AFE3-51BC9928607E}" type="doc">
      <dgm:prSet loTypeId="urn:microsoft.com/office/officeart/2005/8/layout/orgChart1" loCatId="hierarchy" qsTypeId="urn:microsoft.com/office/officeart/2005/8/quickstyle/simple1" qsCatId="simple" csTypeId="urn:microsoft.com/office/officeart/2005/8/colors/accent1_2" csCatId="accent1"/>
      <dgm:spPr/>
    </dgm:pt>
    <dgm:pt modelId="{C57CDEA9-FCF9-476A-A436-F82CD7090844}">
      <dgm:prSet/>
      <dgm:spPr/>
      <dgm:t>
        <a:bodyPr/>
        <a:lstStyle/>
        <a:p>
          <a:pPr marL="342900" marR="0" lvl="0" indent="-342900" algn="ctr" defTabSz="914400" rtl="0" eaLnBrk="1" fontAlgn="base" latinLnBrk="0" hangingPunct="1">
            <a:lnSpc>
              <a:spcPct val="80000"/>
            </a:lnSpc>
            <a:spcBef>
              <a:spcPct val="20000"/>
            </a:spcBef>
            <a:spcAft>
              <a:spcPct val="0"/>
            </a:spcAft>
            <a:buClrTx/>
            <a:buSzTx/>
            <a:buFontTx/>
            <a:buNone/>
            <a:tabLst/>
          </a:pPr>
          <a:r>
            <a:rPr kumimoji="0" lang="es-ES" b="1" i="0" u="none" strike="noStrike" cap="none" normalizeH="0" baseline="0">
              <a:ln>
                <a:noFill/>
              </a:ln>
              <a:solidFill>
                <a:schemeClr val="tx1"/>
              </a:solidFill>
              <a:effectLst/>
              <a:latin typeface="Arial" charset="0"/>
            </a:rPr>
            <a:t>Las contaminantes se obtienen</a:t>
          </a:r>
        </a:p>
        <a:p>
          <a:pPr marL="342900" marR="0" lvl="0" indent="-342900" algn="ctr" defTabSz="914400" rtl="0" eaLnBrk="1" fontAlgn="base" latinLnBrk="0" hangingPunct="1">
            <a:lnSpc>
              <a:spcPct val="80000"/>
            </a:lnSpc>
            <a:spcBef>
              <a:spcPct val="20000"/>
            </a:spcBef>
            <a:spcAft>
              <a:spcPct val="0"/>
            </a:spcAft>
            <a:buClrTx/>
            <a:buSzTx/>
            <a:buFontTx/>
            <a:buNone/>
            <a:tabLst/>
          </a:pPr>
          <a:r>
            <a:rPr kumimoji="0" lang="es-ES" b="1" i="0" u="none" strike="noStrike" cap="none" normalizeH="0" baseline="0">
              <a:ln>
                <a:noFill/>
              </a:ln>
              <a:solidFill>
                <a:schemeClr val="tx1"/>
              </a:solidFill>
              <a:effectLst/>
              <a:latin typeface="Arial" charset="0"/>
            </a:rPr>
            <a:t>a partir de la materia orgánica</a:t>
          </a:r>
        </a:p>
        <a:p>
          <a:pPr marL="342900" marR="0" lvl="0" indent="-342900" algn="ctr" defTabSz="914400" rtl="0" eaLnBrk="1" fontAlgn="base" latinLnBrk="0" hangingPunct="1">
            <a:lnSpc>
              <a:spcPct val="80000"/>
            </a:lnSpc>
            <a:spcBef>
              <a:spcPct val="20000"/>
            </a:spcBef>
            <a:spcAft>
              <a:spcPct val="0"/>
            </a:spcAft>
            <a:buClrTx/>
            <a:buSzTx/>
            <a:buFontTx/>
            <a:buNone/>
            <a:tabLst/>
          </a:pPr>
          <a:r>
            <a:rPr kumimoji="0" lang="es-ES" b="1" i="0" u="none" strike="noStrike" cap="none" normalizeH="0" baseline="0">
              <a:ln>
                <a:noFill/>
              </a:ln>
              <a:solidFill>
                <a:schemeClr val="tx1"/>
              </a:solidFill>
              <a:effectLst/>
              <a:latin typeface="Arial" charset="0"/>
            </a:rPr>
            <a:t>o biomasa y se pueden utilizar:</a:t>
          </a:r>
        </a:p>
      </dgm:t>
    </dgm:pt>
    <dgm:pt modelId="{D33CC048-D258-47CB-B061-31599038E57E}" type="parTrans" cxnId="{96F6B682-08F4-41A7-B8EF-D88121EDDBF9}">
      <dgm:prSet/>
      <dgm:spPr/>
    </dgm:pt>
    <dgm:pt modelId="{6ABD64EE-9E1A-49DF-936A-190AC1E896A8}" type="sibTrans" cxnId="{96F6B682-08F4-41A7-B8EF-D88121EDDBF9}">
      <dgm:prSet/>
      <dgm:spPr/>
    </dgm:pt>
    <dgm:pt modelId="{513D598D-06E7-4EFC-AB8B-67A1D6321633}">
      <dgm:prSet/>
      <dgm:spPr/>
      <dgm:t>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chemeClr val="tx1"/>
              </a:solidFill>
              <a:effectLst/>
              <a:latin typeface="Arial" charset="0"/>
            </a:rPr>
            <a:t>Directamente como combustible</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chemeClr val="tx1"/>
              </a:solidFill>
              <a:effectLst/>
              <a:latin typeface="Arial" charset="0"/>
            </a:rPr>
            <a:t>(madera u otra materia vegetal sólida),</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chemeClr val="tx1"/>
              </a:solidFill>
              <a:effectLst/>
              <a:latin typeface="Arial" charset="0"/>
            </a:rPr>
            <a:t>convertidas en bioetanol o biogás</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chemeClr val="tx1"/>
              </a:solidFill>
              <a:effectLst/>
              <a:latin typeface="Arial" charset="0"/>
            </a:rPr>
            <a:t>mediante procesos de fermentación</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chemeClr val="tx1"/>
              </a:solidFill>
              <a:effectLst/>
              <a:latin typeface="Arial" charset="0"/>
            </a:rPr>
            <a:t>orgánica</a:t>
          </a:r>
        </a:p>
        <a:p>
          <a:pPr marL="342900" marR="0" lvl="0" indent="-342900" algn="ctr" defTabSz="914400" rtl="0" eaLnBrk="1" fontAlgn="base" latinLnBrk="0" hangingPunct="1">
            <a:lnSpc>
              <a:spcPct val="100000"/>
            </a:lnSpc>
            <a:spcBef>
              <a:spcPct val="20000"/>
            </a:spcBef>
            <a:spcAft>
              <a:spcPct val="0"/>
            </a:spcAft>
            <a:buClrTx/>
            <a:buSzTx/>
            <a:buFontTx/>
            <a:buChar char="•"/>
            <a:tabLst/>
          </a:pPr>
          <a:endParaRPr kumimoji="0" lang="es-ES" b="1" i="0" u="none" strike="noStrike" cap="none" normalizeH="0" baseline="0">
            <a:ln>
              <a:noFill/>
            </a:ln>
            <a:solidFill>
              <a:schemeClr val="tx1"/>
            </a:solidFill>
            <a:effectLst/>
            <a:latin typeface="Arial" charset="0"/>
          </a:endParaRPr>
        </a:p>
      </dgm:t>
    </dgm:pt>
    <dgm:pt modelId="{65D7BB85-517D-49D1-B448-ABE5B70F9436}" type="parTrans" cxnId="{6C3E8123-776F-4F88-828A-591271670A27}">
      <dgm:prSet/>
      <dgm:spPr/>
    </dgm:pt>
    <dgm:pt modelId="{9C72AF1F-A619-4FF9-B03D-562544498638}" type="sibTrans" cxnId="{6C3E8123-776F-4F88-828A-591271670A27}">
      <dgm:prSet/>
      <dgm:spPr/>
    </dgm:pt>
    <dgm:pt modelId="{77C0988E-6960-4E29-B236-607FF39858DF}">
      <dgm:prSet/>
      <dgm:spPr/>
      <dgm:t>
        <a:bodyPr/>
        <a:lstStyle/>
        <a:p>
          <a:pPr marL="342900" marR="0" lvl="0" indent="-342900" algn="ctr" defTabSz="914400" rtl="0" eaLnBrk="1" fontAlgn="base" latinLnBrk="0" hangingPunct="1">
            <a:lnSpc>
              <a:spcPct val="100000"/>
            </a:lnSpc>
            <a:spcBef>
              <a:spcPct val="20000"/>
            </a:spcBef>
            <a:spcAft>
              <a:spcPct val="0"/>
            </a:spcAft>
            <a:buClrTx/>
            <a:buSzTx/>
            <a:buFontTx/>
            <a:buNone/>
            <a:tabLst/>
          </a:pPr>
          <a:r>
            <a:rPr kumimoji="0" lang="es-ES" b="1" i="0" u="none" strike="noStrike" cap="none" normalizeH="0" baseline="0">
              <a:ln>
                <a:noFill/>
              </a:ln>
              <a:solidFill>
                <a:schemeClr val="tx1"/>
              </a:solidFill>
              <a:effectLst/>
              <a:latin typeface="Arial" charset="0"/>
            </a:rPr>
            <a:t>en biodiésel, mediante reacciones </a:t>
          </a:r>
        </a:p>
        <a:p>
          <a:pPr marL="342900" marR="0" lvl="0" indent="-342900" algn="ctr" defTabSz="914400" rtl="0" eaLnBrk="1" fontAlgn="base" latinLnBrk="0" hangingPunct="1">
            <a:lnSpc>
              <a:spcPct val="100000"/>
            </a:lnSpc>
            <a:spcBef>
              <a:spcPct val="20000"/>
            </a:spcBef>
            <a:spcAft>
              <a:spcPct val="0"/>
            </a:spcAft>
            <a:buClrTx/>
            <a:buSzTx/>
            <a:buFontTx/>
            <a:buNone/>
            <a:tabLst/>
          </a:pPr>
          <a:r>
            <a:rPr kumimoji="0" lang="es-ES" b="1" i="0" u="none" strike="noStrike" cap="none" normalizeH="0" baseline="0">
              <a:ln>
                <a:noFill/>
              </a:ln>
              <a:solidFill>
                <a:schemeClr val="tx1"/>
              </a:solidFill>
              <a:effectLst/>
              <a:latin typeface="Arial" charset="0"/>
            </a:rPr>
            <a:t>de transesterificación y </a:t>
          </a:r>
        </a:p>
        <a:p>
          <a:pPr marL="342900" marR="0" lvl="0" indent="-342900" algn="ctr" defTabSz="914400" rtl="0" eaLnBrk="1" fontAlgn="base" latinLnBrk="0" hangingPunct="1">
            <a:lnSpc>
              <a:spcPct val="100000"/>
            </a:lnSpc>
            <a:spcBef>
              <a:spcPct val="20000"/>
            </a:spcBef>
            <a:spcAft>
              <a:spcPct val="0"/>
            </a:spcAft>
            <a:buClrTx/>
            <a:buSzTx/>
            <a:buFontTx/>
            <a:buNone/>
            <a:tabLst/>
          </a:pPr>
          <a:r>
            <a:rPr kumimoji="0" lang="es-ES" b="1" i="0" u="none" strike="noStrike" cap="none" normalizeH="0" baseline="0">
              <a:ln>
                <a:noFill/>
              </a:ln>
              <a:solidFill>
                <a:schemeClr val="tx1"/>
              </a:solidFill>
              <a:effectLst/>
              <a:latin typeface="Arial" charset="0"/>
            </a:rPr>
            <a:t>de los residuos urbanos</a:t>
          </a:r>
        </a:p>
      </dgm:t>
    </dgm:pt>
    <dgm:pt modelId="{E7CAA88B-5DBB-4FD0-AB01-A65D5943434F}" type="parTrans" cxnId="{35BA0096-CACF-4350-BA97-08DF08404965}">
      <dgm:prSet/>
      <dgm:spPr/>
    </dgm:pt>
    <dgm:pt modelId="{1F06A8F2-8CAC-4591-BE3A-4E2A7132B43D}" type="sibTrans" cxnId="{35BA0096-CACF-4350-BA97-08DF08404965}">
      <dgm:prSet/>
      <dgm:spPr/>
    </dgm:pt>
    <dgm:pt modelId="{C66080BB-7B45-45FD-82C8-961FF013960F}" type="pres">
      <dgm:prSet presAssocID="{3B54F80D-3768-423B-AFE3-51BC9928607E}" presName="hierChild1" presStyleCnt="0">
        <dgm:presLayoutVars>
          <dgm:orgChart val="1"/>
          <dgm:chPref val="1"/>
          <dgm:dir/>
          <dgm:animOne val="branch"/>
          <dgm:animLvl val="lvl"/>
          <dgm:resizeHandles/>
        </dgm:presLayoutVars>
      </dgm:prSet>
      <dgm:spPr/>
    </dgm:pt>
    <dgm:pt modelId="{8EDD2C43-7E4C-4A39-9670-1DD1E6AB0645}" type="pres">
      <dgm:prSet presAssocID="{C57CDEA9-FCF9-476A-A436-F82CD7090844}" presName="hierRoot1" presStyleCnt="0">
        <dgm:presLayoutVars>
          <dgm:hierBranch/>
        </dgm:presLayoutVars>
      </dgm:prSet>
      <dgm:spPr/>
    </dgm:pt>
    <dgm:pt modelId="{F2BF58F8-C478-48E9-9E82-39E0EEEEF59A}" type="pres">
      <dgm:prSet presAssocID="{C57CDEA9-FCF9-476A-A436-F82CD7090844}" presName="rootComposite1" presStyleCnt="0"/>
      <dgm:spPr/>
    </dgm:pt>
    <dgm:pt modelId="{1AC7126D-54AE-43A5-A311-7F11E0044CDB}" type="pres">
      <dgm:prSet presAssocID="{C57CDEA9-FCF9-476A-A436-F82CD7090844}" presName="rootText1" presStyleLbl="node0" presStyleIdx="0" presStyleCnt="1">
        <dgm:presLayoutVars>
          <dgm:chPref val="3"/>
        </dgm:presLayoutVars>
      </dgm:prSet>
      <dgm:spPr/>
    </dgm:pt>
    <dgm:pt modelId="{B00A5815-4E36-431E-BDD6-7CF05D1B85CA}" type="pres">
      <dgm:prSet presAssocID="{C57CDEA9-FCF9-476A-A436-F82CD7090844}" presName="rootConnector1" presStyleLbl="node1" presStyleIdx="0" presStyleCnt="0"/>
      <dgm:spPr/>
    </dgm:pt>
    <dgm:pt modelId="{DEEA7BA0-39EB-44F4-8FE7-17591F2C21B3}" type="pres">
      <dgm:prSet presAssocID="{C57CDEA9-FCF9-476A-A436-F82CD7090844}" presName="hierChild2" presStyleCnt="0"/>
      <dgm:spPr/>
    </dgm:pt>
    <dgm:pt modelId="{06661FCD-4A84-4AEA-977F-4C3493D75EBC}" type="pres">
      <dgm:prSet presAssocID="{65D7BB85-517D-49D1-B448-ABE5B70F9436}" presName="Name35" presStyleLbl="parChTrans1D2" presStyleIdx="0" presStyleCnt="2"/>
      <dgm:spPr/>
    </dgm:pt>
    <dgm:pt modelId="{22A72F54-A5E2-4A10-A74F-60D80C6B5E61}" type="pres">
      <dgm:prSet presAssocID="{513D598D-06E7-4EFC-AB8B-67A1D6321633}" presName="hierRoot2" presStyleCnt="0">
        <dgm:presLayoutVars>
          <dgm:hierBranch/>
        </dgm:presLayoutVars>
      </dgm:prSet>
      <dgm:spPr/>
    </dgm:pt>
    <dgm:pt modelId="{5AF7262A-15E1-4BE3-BA56-53ACFDD56880}" type="pres">
      <dgm:prSet presAssocID="{513D598D-06E7-4EFC-AB8B-67A1D6321633}" presName="rootComposite" presStyleCnt="0"/>
      <dgm:spPr/>
    </dgm:pt>
    <dgm:pt modelId="{1E068D8A-B7B1-43A0-9C25-359F53D47937}" type="pres">
      <dgm:prSet presAssocID="{513D598D-06E7-4EFC-AB8B-67A1D6321633}" presName="rootText" presStyleLbl="node2" presStyleIdx="0" presStyleCnt="2">
        <dgm:presLayoutVars>
          <dgm:chPref val="3"/>
        </dgm:presLayoutVars>
      </dgm:prSet>
      <dgm:spPr/>
    </dgm:pt>
    <dgm:pt modelId="{2813AD3F-39ED-4232-942C-999414FEEE07}" type="pres">
      <dgm:prSet presAssocID="{513D598D-06E7-4EFC-AB8B-67A1D6321633}" presName="rootConnector" presStyleLbl="node2" presStyleIdx="0" presStyleCnt="2"/>
      <dgm:spPr/>
    </dgm:pt>
    <dgm:pt modelId="{3B21878D-6DC9-446B-8C3F-CF6AD9B92507}" type="pres">
      <dgm:prSet presAssocID="{513D598D-06E7-4EFC-AB8B-67A1D6321633}" presName="hierChild4" presStyleCnt="0"/>
      <dgm:spPr/>
    </dgm:pt>
    <dgm:pt modelId="{8267F83E-E672-4DC8-9A27-6E19567C8C63}" type="pres">
      <dgm:prSet presAssocID="{513D598D-06E7-4EFC-AB8B-67A1D6321633}" presName="hierChild5" presStyleCnt="0"/>
      <dgm:spPr/>
    </dgm:pt>
    <dgm:pt modelId="{B2A98809-A940-446C-865A-C434FB90576F}" type="pres">
      <dgm:prSet presAssocID="{E7CAA88B-5DBB-4FD0-AB01-A65D5943434F}" presName="Name35" presStyleLbl="parChTrans1D2" presStyleIdx="1" presStyleCnt="2"/>
      <dgm:spPr/>
    </dgm:pt>
    <dgm:pt modelId="{B8E69C68-C15B-4EEC-93B1-1B4B9F722B81}" type="pres">
      <dgm:prSet presAssocID="{77C0988E-6960-4E29-B236-607FF39858DF}" presName="hierRoot2" presStyleCnt="0">
        <dgm:presLayoutVars>
          <dgm:hierBranch/>
        </dgm:presLayoutVars>
      </dgm:prSet>
      <dgm:spPr/>
    </dgm:pt>
    <dgm:pt modelId="{10409EE8-E980-4A20-8FF3-19337F04F0AA}" type="pres">
      <dgm:prSet presAssocID="{77C0988E-6960-4E29-B236-607FF39858DF}" presName="rootComposite" presStyleCnt="0"/>
      <dgm:spPr/>
    </dgm:pt>
    <dgm:pt modelId="{5FB18837-D132-4178-B6A8-94B3C412D2C0}" type="pres">
      <dgm:prSet presAssocID="{77C0988E-6960-4E29-B236-607FF39858DF}" presName="rootText" presStyleLbl="node2" presStyleIdx="1" presStyleCnt="2">
        <dgm:presLayoutVars>
          <dgm:chPref val="3"/>
        </dgm:presLayoutVars>
      </dgm:prSet>
      <dgm:spPr/>
    </dgm:pt>
    <dgm:pt modelId="{DAD9E9C1-6F70-432F-91B4-ABD8F4528A9A}" type="pres">
      <dgm:prSet presAssocID="{77C0988E-6960-4E29-B236-607FF39858DF}" presName="rootConnector" presStyleLbl="node2" presStyleIdx="1" presStyleCnt="2"/>
      <dgm:spPr/>
    </dgm:pt>
    <dgm:pt modelId="{A3475653-8A9E-4E4B-98F9-FD5F8F5DBC85}" type="pres">
      <dgm:prSet presAssocID="{77C0988E-6960-4E29-B236-607FF39858DF}" presName="hierChild4" presStyleCnt="0"/>
      <dgm:spPr/>
    </dgm:pt>
    <dgm:pt modelId="{11EA6FE6-EDFB-44FF-8C3C-66D27C36E753}" type="pres">
      <dgm:prSet presAssocID="{77C0988E-6960-4E29-B236-607FF39858DF}" presName="hierChild5" presStyleCnt="0"/>
      <dgm:spPr/>
    </dgm:pt>
    <dgm:pt modelId="{8FB3F981-C3ED-4A58-A9C0-64E14FF60637}" type="pres">
      <dgm:prSet presAssocID="{C57CDEA9-FCF9-476A-A436-F82CD7090844}" presName="hierChild3" presStyleCnt="0"/>
      <dgm:spPr/>
    </dgm:pt>
  </dgm:ptLst>
  <dgm:cxnLst>
    <dgm:cxn modelId="{6C3E8123-776F-4F88-828A-591271670A27}" srcId="{C57CDEA9-FCF9-476A-A436-F82CD7090844}" destId="{513D598D-06E7-4EFC-AB8B-67A1D6321633}" srcOrd="0" destOrd="0" parTransId="{65D7BB85-517D-49D1-B448-ABE5B70F9436}" sibTransId="{9C72AF1F-A619-4FF9-B03D-562544498638}"/>
    <dgm:cxn modelId="{EE254276-DA4A-4369-93FF-FB3497B2DCC1}" type="presOf" srcId="{E7CAA88B-5DBB-4FD0-AB01-A65D5943434F}" destId="{B2A98809-A940-446C-865A-C434FB90576F}" srcOrd="0" destOrd="0" presId="urn:microsoft.com/office/officeart/2005/8/layout/orgChart1"/>
    <dgm:cxn modelId="{FEA40357-6851-480E-AAC1-397A995CF52E}" type="presOf" srcId="{513D598D-06E7-4EFC-AB8B-67A1D6321633}" destId="{1E068D8A-B7B1-43A0-9C25-359F53D47937}" srcOrd="0" destOrd="0" presId="urn:microsoft.com/office/officeart/2005/8/layout/orgChart1"/>
    <dgm:cxn modelId="{8AA6AD79-F211-436C-BB92-93896F0AF3DE}" type="presOf" srcId="{513D598D-06E7-4EFC-AB8B-67A1D6321633}" destId="{2813AD3F-39ED-4232-942C-999414FEEE07}" srcOrd="1" destOrd="0" presId="urn:microsoft.com/office/officeart/2005/8/layout/orgChart1"/>
    <dgm:cxn modelId="{96F6B682-08F4-41A7-B8EF-D88121EDDBF9}" srcId="{3B54F80D-3768-423B-AFE3-51BC9928607E}" destId="{C57CDEA9-FCF9-476A-A436-F82CD7090844}" srcOrd="0" destOrd="0" parTransId="{D33CC048-D258-47CB-B061-31599038E57E}" sibTransId="{6ABD64EE-9E1A-49DF-936A-190AC1E896A8}"/>
    <dgm:cxn modelId="{35BA0096-CACF-4350-BA97-08DF08404965}" srcId="{C57CDEA9-FCF9-476A-A436-F82CD7090844}" destId="{77C0988E-6960-4E29-B236-607FF39858DF}" srcOrd="1" destOrd="0" parTransId="{E7CAA88B-5DBB-4FD0-AB01-A65D5943434F}" sibTransId="{1F06A8F2-8CAC-4591-BE3A-4E2A7132B43D}"/>
    <dgm:cxn modelId="{BD7BBB9D-8746-487D-B82F-ACF8867A1BA6}" type="presOf" srcId="{65D7BB85-517D-49D1-B448-ABE5B70F9436}" destId="{06661FCD-4A84-4AEA-977F-4C3493D75EBC}" srcOrd="0" destOrd="0" presId="urn:microsoft.com/office/officeart/2005/8/layout/orgChart1"/>
    <dgm:cxn modelId="{156767AA-D3C9-4C73-9562-4B95618CF4CF}" type="presOf" srcId="{C57CDEA9-FCF9-476A-A436-F82CD7090844}" destId="{1AC7126D-54AE-43A5-A311-7F11E0044CDB}" srcOrd="0" destOrd="0" presId="urn:microsoft.com/office/officeart/2005/8/layout/orgChart1"/>
    <dgm:cxn modelId="{E1D65AAB-AB71-49A3-BEE8-CC71FD5BCA0E}" type="presOf" srcId="{77C0988E-6960-4E29-B236-607FF39858DF}" destId="{5FB18837-D132-4178-B6A8-94B3C412D2C0}" srcOrd="0" destOrd="0" presId="urn:microsoft.com/office/officeart/2005/8/layout/orgChart1"/>
    <dgm:cxn modelId="{A4BCC5D6-FD58-4600-814F-A92838D20E1A}" type="presOf" srcId="{77C0988E-6960-4E29-B236-607FF39858DF}" destId="{DAD9E9C1-6F70-432F-91B4-ABD8F4528A9A}" srcOrd="1" destOrd="0" presId="urn:microsoft.com/office/officeart/2005/8/layout/orgChart1"/>
    <dgm:cxn modelId="{BA42A8D7-2D22-4132-8273-59FFBBE73CC9}" type="presOf" srcId="{C57CDEA9-FCF9-476A-A436-F82CD7090844}" destId="{B00A5815-4E36-431E-BDD6-7CF05D1B85CA}" srcOrd="1" destOrd="0" presId="urn:microsoft.com/office/officeart/2005/8/layout/orgChart1"/>
    <dgm:cxn modelId="{713CCEF1-32D0-4993-81CD-8AD999AED966}" type="presOf" srcId="{3B54F80D-3768-423B-AFE3-51BC9928607E}" destId="{C66080BB-7B45-45FD-82C8-961FF013960F}" srcOrd="0" destOrd="0" presId="urn:microsoft.com/office/officeart/2005/8/layout/orgChart1"/>
    <dgm:cxn modelId="{2B0E1390-0B43-4034-9F01-6199F4B6A3DF}" type="presParOf" srcId="{C66080BB-7B45-45FD-82C8-961FF013960F}" destId="{8EDD2C43-7E4C-4A39-9670-1DD1E6AB0645}" srcOrd="0" destOrd="0" presId="urn:microsoft.com/office/officeart/2005/8/layout/orgChart1"/>
    <dgm:cxn modelId="{A4D27FEE-6EC2-4294-807E-20859E82E290}" type="presParOf" srcId="{8EDD2C43-7E4C-4A39-9670-1DD1E6AB0645}" destId="{F2BF58F8-C478-48E9-9E82-39E0EEEEF59A}" srcOrd="0" destOrd="0" presId="urn:microsoft.com/office/officeart/2005/8/layout/orgChart1"/>
    <dgm:cxn modelId="{3A409A34-7D5A-408B-9830-01EF62BFBE07}" type="presParOf" srcId="{F2BF58F8-C478-48E9-9E82-39E0EEEEF59A}" destId="{1AC7126D-54AE-43A5-A311-7F11E0044CDB}" srcOrd="0" destOrd="0" presId="urn:microsoft.com/office/officeart/2005/8/layout/orgChart1"/>
    <dgm:cxn modelId="{D95C6B41-6FDE-4CF0-9884-31D11CF2F764}" type="presParOf" srcId="{F2BF58F8-C478-48E9-9E82-39E0EEEEF59A}" destId="{B00A5815-4E36-431E-BDD6-7CF05D1B85CA}" srcOrd="1" destOrd="0" presId="urn:microsoft.com/office/officeart/2005/8/layout/orgChart1"/>
    <dgm:cxn modelId="{BD994016-EFE3-440B-9A2D-7D5D1D361E82}" type="presParOf" srcId="{8EDD2C43-7E4C-4A39-9670-1DD1E6AB0645}" destId="{DEEA7BA0-39EB-44F4-8FE7-17591F2C21B3}" srcOrd="1" destOrd="0" presId="urn:microsoft.com/office/officeart/2005/8/layout/orgChart1"/>
    <dgm:cxn modelId="{70C9DC8E-19BE-4497-8A10-BEDA4EB0C979}" type="presParOf" srcId="{DEEA7BA0-39EB-44F4-8FE7-17591F2C21B3}" destId="{06661FCD-4A84-4AEA-977F-4C3493D75EBC}" srcOrd="0" destOrd="0" presId="urn:microsoft.com/office/officeart/2005/8/layout/orgChart1"/>
    <dgm:cxn modelId="{399F9605-583A-4F6F-BF0D-6331CA421019}" type="presParOf" srcId="{DEEA7BA0-39EB-44F4-8FE7-17591F2C21B3}" destId="{22A72F54-A5E2-4A10-A74F-60D80C6B5E61}" srcOrd="1" destOrd="0" presId="urn:microsoft.com/office/officeart/2005/8/layout/orgChart1"/>
    <dgm:cxn modelId="{345111C6-8F3B-41DD-9BDB-A47DD9F2CC9F}" type="presParOf" srcId="{22A72F54-A5E2-4A10-A74F-60D80C6B5E61}" destId="{5AF7262A-15E1-4BE3-BA56-53ACFDD56880}" srcOrd="0" destOrd="0" presId="urn:microsoft.com/office/officeart/2005/8/layout/orgChart1"/>
    <dgm:cxn modelId="{991879B5-6BFD-4577-A4CB-58EAF78164F0}" type="presParOf" srcId="{5AF7262A-15E1-4BE3-BA56-53ACFDD56880}" destId="{1E068D8A-B7B1-43A0-9C25-359F53D47937}" srcOrd="0" destOrd="0" presId="urn:microsoft.com/office/officeart/2005/8/layout/orgChart1"/>
    <dgm:cxn modelId="{912E8AE5-1BF2-4661-AB8E-A23614C6048B}" type="presParOf" srcId="{5AF7262A-15E1-4BE3-BA56-53ACFDD56880}" destId="{2813AD3F-39ED-4232-942C-999414FEEE07}" srcOrd="1" destOrd="0" presId="urn:microsoft.com/office/officeart/2005/8/layout/orgChart1"/>
    <dgm:cxn modelId="{163B1F74-85EC-4437-A714-086FEAB54464}" type="presParOf" srcId="{22A72F54-A5E2-4A10-A74F-60D80C6B5E61}" destId="{3B21878D-6DC9-446B-8C3F-CF6AD9B92507}" srcOrd="1" destOrd="0" presId="urn:microsoft.com/office/officeart/2005/8/layout/orgChart1"/>
    <dgm:cxn modelId="{E3A3A0DD-47BF-4483-BA33-39CF4C3A2944}" type="presParOf" srcId="{22A72F54-A5E2-4A10-A74F-60D80C6B5E61}" destId="{8267F83E-E672-4DC8-9A27-6E19567C8C63}" srcOrd="2" destOrd="0" presId="urn:microsoft.com/office/officeart/2005/8/layout/orgChart1"/>
    <dgm:cxn modelId="{5496C620-871E-444A-B47D-62BCB34D26A8}" type="presParOf" srcId="{DEEA7BA0-39EB-44F4-8FE7-17591F2C21B3}" destId="{B2A98809-A940-446C-865A-C434FB90576F}" srcOrd="2" destOrd="0" presId="urn:microsoft.com/office/officeart/2005/8/layout/orgChart1"/>
    <dgm:cxn modelId="{7860967A-F8F6-4187-BD62-8D52C9DEA6CB}" type="presParOf" srcId="{DEEA7BA0-39EB-44F4-8FE7-17591F2C21B3}" destId="{B8E69C68-C15B-4EEC-93B1-1B4B9F722B81}" srcOrd="3" destOrd="0" presId="urn:microsoft.com/office/officeart/2005/8/layout/orgChart1"/>
    <dgm:cxn modelId="{425B1580-8630-4F32-BD27-A0EE756BFCBF}" type="presParOf" srcId="{B8E69C68-C15B-4EEC-93B1-1B4B9F722B81}" destId="{10409EE8-E980-4A20-8FF3-19337F04F0AA}" srcOrd="0" destOrd="0" presId="urn:microsoft.com/office/officeart/2005/8/layout/orgChart1"/>
    <dgm:cxn modelId="{D4D192F1-D99B-4140-9A33-E89A4594EA19}" type="presParOf" srcId="{10409EE8-E980-4A20-8FF3-19337F04F0AA}" destId="{5FB18837-D132-4178-B6A8-94B3C412D2C0}" srcOrd="0" destOrd="0" presId="urn:microsoft.com/office/officeart/2005/8/layout/orgChart1"/>
    <dgm:cxn modelId="{D5A48E3C-A077-4351-B699-C62F51A42863}" type="presParOf" srcId="{10409EE8-E980-4A20-8FF3-19337F04F0AA}" destId="{DAD9E9C1-6F70-432F-91B4-ABD8F4528A9A}" srcOrd="1" destOrd="0" presId="urn:microsoft.com/office/officeart/2005/8/layout/orgChart1"/>
    <dgm:cxn modelId="{8F0A5722-2E93-4454-91DA-EA42D4ABBF5F}" type="presParOf" srcId="{B8E69C68-C15B-4EEC-93B1-1B4B9F722B81}" destId="{A3475653-8A9E-4E4B-98F9-FD5F8F5DBC85}" srcOrd="1" destOrd="0" presId="urn:microsoft.com/office/officeart/2005/8/layout/orgChart1"/>
    <dgm:cxn modelId="{C0886B08-8D26-49DE-8226-EC10EE0C9FD1}" type="presParOf" srcId="{B8E69C68-C15B-4EEC-93B1-1B4B9F722B81}" destId="{11EA6FE6-EDFB-44FF-8C3C-66D27C36E753}" srcOrd="2" destOrd="0" presId="urn:microsoft.com/office/officeart/2005/8/layout/orgChart1"/>
    <dgm:cxn modelId="{DF71714C-181D-4CB3-BC49-E128B69D093A}" type="presParOf" srcId="{8EDD2C43-7E4C-4A39-9670-1DD1E6AB0645}" destId="{8FB3F981-C3ED-4A58-A9C0-64E14FF60637}"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AC52A7-B6F7-47F1-AB98-A6706DFEB291}" type="doc">
      <dgm:prSet loTypeId="urn:microsoft.com/office/officeart/2005/8/layout/orgChart1" loCatId="hierarchy" qsTypeId="urn:microsoft.com/office/officeart/2005/8/quickstyle/simple1" qsCatId="simple" csTypeId="urn:microsoft.com/office/officeart/2005/8/colors/accent1_2" csCatId="accent1" phldr="1"/>
      <dgm:spPr/>
    </dgm:pt>
    <dgm:pt modelId="{28FFB15C-06AA-450B-9EF9-81FDF755B0C2}">
      <dgm:prSet custT="1"/>
      <dgm:spPr>
        <a:ln>
          <a:solidFill>
            <a:schemeClr val="accent4"/>
          </a:solidFill>
        </a:ln>
      </dgm:spPr>
      <dgm:t>
        <a:bodyPr/>
        <a:lstStyle/>
        <a:p>
          <a:pPr marL="342900" marR="0" lvl="0" indent="-342900" algn="ctr" defTabSz="914400" rtl="0" eaLnBrk="1" fontAlgn="base" latinLnBrk="0" hangingPunct="1">
            <a:lnSpc>
              <a:spcPct val="100000"/>
            </a:lnSpc>
            <a:spcBef>
              <a:spcPct val="50000"/>
            </a:spcBef>
            <a:spcAft>
              <a:spcPct val="0"/>
            </a:spcAft>
            <a:buClrTx/>
            <a:buSzTx/>
            <a:buFontTx/>
            <a:buNone/>
            <a:tabLst/>
          </a:pPr>
          <a:r>
            <a:rPr kumimoji="0" lang="es-ES" sz="1700" b="0" i="0" u="none" strike="noStrike" cap="none" normalizeH="0" baseline="0" dirty="0">
              <a:ln>
                <a:noFill/>
              </a:ln>
              <a:solidFill>
                <a:schemeClr val="tx1"/>
              </a:solidFill>
              <a:effectLst/>
              <a:latin typeface="Eras Demi ITC" pitchFamily="34" charset="0"/>
            </a:rPr>
            <a:t>Energía hidráulica</a:t>
          </a:r>
        </a:p>
      </dgm:t>
    </dgm:pt>
    <dgm:pt modelId="{AFF41362-665B-45A8-BDDD-0E5353669B0F}" type="parTrans" cxnId="{DB882352-4FA6-400E-9B84-D303CDD9ED94}">
      <dgm:prSet/>
      <dgm:spPr/>
      <dgm:t>
        <a:bodyPr/>
        <a:lstStyle/>
        <a:p>
          <a:endParaRPr lang="es-ES"/>
        </a:p>
      </dgm:t>
    </dgm:pt>
    <dgm:pt modelId="{30110263-DE94-4F30-B481-87DA1F43F6D2}" type="sibTrans" cxnId="{DB882352-4FA6-400E-9B84-D303CDD9ED94}">
      <dgm:prSet/>
      <dgm:spPr/>
      <dgm:t>
        <a:bodyPr/>
        <a:lstStyle/>
        <a:p>
          <a:endParaRPr lang="es-ES"/>
        </a:p>
      </dgm:t>
    </dgm:pt>
    <dgm:pt modelId="{24821542-F55D-4131-AA75-59CA10211401}">
      <dgm:prSet custT="1"/>
      <dgm:spPr>
        <a:solidFill>
          <a:srgbClr val="92D050"/>
        </a:solidFill>
        <a:ln>
          <a:solidFill>
            <a:schemeClr val="accent4"/>
          </a:solidFill>
        </a:ln>
      </dgm:spPr>
      <dgm:t>
        <a:bodyPr/>
        <a:lstStyle/>
        <a:p>
          <a:pPr marL="342900" marR="0" lvl="0" indent="-342900" algn="ctr" defTabSz="914400" rtl="0" eaLnBrk="1" fontAlgn="base" latinLnBrk="0" hangingPunct="1">
            <a:lnSpc>
              <a:spcPct val="100000"/>
            </a:lnSpc>
            <a:spcBef>
              <a:spcPct val="50000"/>
            </a:spcBef>
            <a:spcAft>
              <a:spcPct val="0"/>
            </a:spcAft>
            <a:buClrTx/>
            <a:buSzTx/>
            <a:buFontTx/>
            <a:buNone/>
            <a:tabLst/>
          </a:pPr>
          <a:r>
            <a:rPr kumimoji="0" lang="es-ES" sz="1700" b="0" i="0" u="none" strike="noStrike" cap="none" normalizeH="0" baseline="0" dirty="0">
              <a:ln>
                <a:noFill/>
              </a:ln>
              <a:solidFill>
                <a:schemeClr val="tx1"/>
              </a:solidFill>
              <a:effectLst/>
              <a:latin typeface="Eras Demi ITC" pitchFamily="34" charset="0"/>
            </a:rPr>
            <a:t>Ventajas</a:t>
          </a:r>
        </a:p>
      </dgm:t>
    </dgm:pt>
    <dgm:pt modelId="{56D897EB-F5B4-445F-88A5-2D05625C85A0}" type="parTrans" cxnId="{CE9B3D3A-DAC3-4060-9CF9-31F35BC8342B}">
      <dgm:prSet/>
      <dgm:spPr>
        <a:ln>
          <a:solidFill>
            <a:schemeClr val="bg1"/>
          </a:solidFill>
        </a:ln>
      </dgm:spPr>
      <dgm:t>
        <a:bodyPr/>
        <a:lstStyle/>
        <a:p>
          <a:endParaRPr lang="es-ES"/>
        </a:p>
      </dgm:t>
    </dgm:pt>
    <dgm:pt modelId="{09365BAF-6550-4BC2-A5E1-B559ED2FF31B}" type="sibTrans" cxnId="{CE9B3D3A-DAC3-4060-9CF9-31F35BC8342B}">
      <dgm:prSet/>
      <dgm:spPr/>
      <dgm:t>
        <a:bodyPr/>
        <a:lstStyle/>
        <a:p>
          <a:endParaRPr lang="es-ES"/>
        </a:p>
      </dgm:t>
    </dgm:pt>
    <dgm:pt modelId="{D946665C-49E7-43AD-BA66-E81B79AB2907}">
      <dgm:prSet custT="1"/>
      <dgm:spPr>
        <a:solidFill>
          <a:srgbClr val="92D050"/>
        </a:solidFill>
        <a:ln>
          <a:solidFill>
            <a:schemeClr val="accent4"/>
          </a:solidFill>
        </a:ln>
      </dgm:spPr>
      <dgm:t>
        <a:bodyPr/>
        <a:lstStyle/>
        <a:p>
          <a:pPr marL="342900" marR="0" lvl="0" indent="-342900" algn="ctr" defTabSz="914400" rtl="0" eaLnBrk="1" fontAlgn="base" latinLnBrk="0" hangingPunct="1">
            <a:lnSpc>
              <a:spcPct val="100000"/>
            </a:lnSpc>
            <a:spcBef>
              <a:spcPct val="50000"/>
            </a:spcBef>
            <a:spcAft>
              <a:spcPct val="0"/>
            </a:spcAft>
            <a:buClrTx/>
            <a:buSzTx/>
            <a:buFontTx/>
            <a:buNone/>
            <a:tabLst/>
          </a:pPr>
          <a:r>
            <a:rPr kumimoji="0" lang="es-ES" sz="1700" b="0" i="0" u="none" strike="noStrike" cap="none" normalizeH="0" baseline="0" dirty="0">
              <a:ln>
                <a:noFill/>
              </a:ln>
              <a:solidFill>
                <a:schemeClr val="tx1"/>
              </a:solidFill>
              <a:effectLst/>
              <a:latin typeface="Eras Demi ITC" pitchFamily="34" charset="0"/>
            </a:rPr>
            <a:t>Limpia</a:t>
          </a:r>
        </a:p>
      </dgm:t>
    </dgm:pt>
    <dgm:pt modelId="{657B71B2-19BF-49D1-81D2-C01E3149B535}" type="parTrans" cxnId="{BC6AB8B3-232E-4C31-8C8C-5A1DB38774AC}">
      <dgm:prSet/>
      <dgm:spPr>
        <a:ln w="25400">
          <a:solidFill>
            <a:schemeClr val="accent4"/>
          </a:solidFill>
        </a:ln>
      </dgm:spPr>
      <dgm:t>
        <a:bodyPr lIns="108000" anchor="t" anchorCtr="1"/>
        <a:lstStyle/>
        <a:p>
          <a:endParaRPr lang="es-ES"/>
        </a:p>
      </dgm:t>
    </dgm:pt>
    <dgm:pt modelId="{287F4209-242F-41FB-AA72-6A1C5B3C2772}" type="sibTrans" cxnId="{BC6AB8B3-232E-4C31-8C8C-5A1DB38774AC}">
      <dgm:prSet/>
      <dgm:spPr/>
      <dgm:t>
        <a:bodyPr/>
        <a:lstStyle/>
        <a:p>
          <a:endParaRPr lang="es-ES"/>
        </a:p>
      </dgm:t>
    </dgm:pt>
    <dgm:pt modelId="{A4C62B9D-A8B0-4007-85AD-6102D6053A71}">
      <dgm:prSet custT="1"/>
      <dgm:spPr>
        <a:solidFill>
          <a:srgbClr val="92D050"/>
        </a:solidFill>
        <a:ln>
          <a:solidFill>
            <a:schemeClr val="accent4"/>
          </a:solidFill>
        </a:ln>
      </dgm:spPr>
      <dgm:t>
        <a:bodyPr/>
        <a:lstStyle/>
        <a:p>
          <a:pPr marL="342900" marR="0" lvl="0" indent="-342900" algn="ctr" defTabSz="914400" rtl="0" eaLnBrk="1" fontAlgn="base" latinLnBrk="0" hangingPunct="1">
            <a:lnSpc>
              <a:spcPct val="100000"/>
            </a:lnSpc>
            <a:spcBef>
              <a:spcPct val="50000"/>
            </a:spcBef>
            <a:spcAft>
              <a:spcPct val="0"/>
            </a:spcAft>
            <a:buClrTx/>
            <a:buSzTx/>
            <a:buFontTx/>
            <a:buNone/>
            <a:tabLst/>
          </a:pPr>
          <a:r>
            <a:rPr kumimoji="0" lang="es-ES" sz="1700" b="0" i="0" u="none" strike="noStrike" cap="none" normalizeH="0" baseline="0" dirty="0">
              <a:ln>
                <a:noFill/>
              </a:ln>
              <a:solidFill>
                <a:schemeClr val="tx1"/>
              </a:solidFill>
              <a:effectLst/>
              <a:latin typeface="Eras Demi ITC" pitchFamily="34" charset="0"/>
            </a:rPr>
            <a:t>Renovable</a:t>
          </a:r>
        </a:p>
      </dgm:t>
    </dgm:pt>
    <dgm:pt modelId="{88CBD088-DE2A-4E36-A6E6-F741D45D9E7A}" type="parTrans" cxnId="{FD2104C2-DF71-4826-8DCE-EC081CC880D5}">
      <dgm:prSet/>
      <dgm:spPr>
        <a:ln>
          <a:solidFill>
            <a:schemeClr val="accent4"/>
          </a:solidFill>
        </a:ln>
      </dgm:spPr>
      <dgm:t>
        <a:bodyPr/>
        <a:lstStyle/>
        <a:p>
          <a:endParaRPr lang="es-ES"/>
        </a:p>
      </dgm:t>
    </dgm:pt>
    <dgm:pt modelId="{84CAA814-DFA0-4E90-AAA0-D0927C377B72}" type="sibTrans" cxnId="{FD2104C2-DF71-4826-8DCE-EC081CC880D5}">
      <dgm:prSet/>
      <dgm:spPr/>
      <dgm:t>
        <a:bodyPr/>
        <a:lstStyle/>
        <a:p>
          <a:endParaRPr lang="es-ES"/>
        </a:p>
      </dgm:t>
    </dgm:pt>
    <dgm:pt modelId="{D26F494F-66D5-4CB3-BACC-7AC9ADC8DBFA}">
      <dgm:prSet custT="1"/>
      <dgm:spPr>
        <a:solidFill>
          <a:srgbClr val="92D050"/>
        </a:solidFill>
        <a:ln>
          <a:solidFill>
            <a:schemeClr val="accent4"/>
          </a:solidFill>
        </a:ln>
      </dgm:spPr>
      <dgm:t>
        <a:bodyPr/>
        <a:lstStyle/>
        <a:p>
          <a:pPr marL="342900" marR="0" lvl="0" indent="-342900" algn="ctr" defTabSz="914400" rtl="0" eaLnBrk="1" fontAlgn="base" latinLnBrk="0" hangingPunct="1">
            <a:lnSpc>
              <a:spcPct val="100000"/>
            </a:lnSpc>
            <a:spcBef>
              <a:spcPct val="50000"/>
            </a:spcBef>
            <a:spcAft>
              <a:spcPct val="0"/>
            </a:spcAft>
            <a:buClrTx/>
            <a:buSzTx/>
            <a:buFontTx/>
            <a:buNone/>
            <a:tabLst/>
          </a:pPr>
          <a:r>
            <a:rPr kumimoji="0" lang="es-ES" sz="1700" b="0" i="0" u="none" strike="noStrike" cap="none" normalizeH="0" baseline="0" dirty="0">
              <a:ln>
                <a:noFill/>
              </a:ln>
              <a:solidFill>
                <a:schemeClr val="tx1"/>
              </a:solidFill>
              <a:effectLst/>
              <a:latin typeface="Eras Demi ITC" pitchFamily="34" charset="0"/>
            </a:rPr>
            <a:t>Alta producción</a:t>
          </a:r>
        </a:p>
      </dgm:t>
    </dgm:pt>
    <dgm:pt modelId="{1CAB6454-153B-4260-A2EA-9C51EF0D497C}" type="parTrans" cxnId="{135DA6D0-FBFA-4DBD-9464-1ECF9B33ACD5}">
      <dgm:prSet/>
      <dgm:spPr>
        <a:ln>
          <a:solidFill>
            <a:schemeClr val="accent4"/>
          </a:solidFill>
        </a:ln>
      </dgm:spPr>
      <dgm:t>
        <a:bodyPr/>
        <a:lstStyle/>
        <a:p>
          <a:endParaRPr lang="es-ES"/>
        </a:p>
      </dgm:t>
    </dgm:pt>
    <dgm:pt modelId="{5EC72751-090C-42B8-AC6F-020F82334728}" type="sibTrans" cxnId="{135DA6D0-FBFA-4DBD-9464-1ECF9B33ACD5}">
      <dgm:prSet/>
      <dgm:spPr/>
      <dgm:t>
        <a:bodyPr/>
        <a:lstStyle/>
        <a:p>
          <a:endParaRPr lang="es-ES"/>
        </a:p>
      </dgm:t>
    </dgm:pt>
    <dgm:pt modelId="{8485854A-6386-4434-B41B-A959E8E395FA}">
      <dgm:prSet custT="1"/>
      <dgm:spPr>
        <a:solidFill>
          <a:schemeClr val="bg1">
            <a:lumMod val="65000"/>
          </a:schemeClr>
        </a:solidFill>
        <a:ln>
          <a:solidFill>
            <a:schemeClr val="accent4"/>
          </a:solidFill>
        </a:ln>
      </dgm:spPr>
      <dgm:t>
        <a:bodyPr/>
        <a:lstStyle/>
        <a:p>
          <a:pPr marL="342900" marR="0" lvl="0" indent="-342900" algn="ctr" defTabSz="914400" rtl="0" eaLnBrk="1" fontAlgn="base" latinLnBrk="0" hangingPunct="1">
            <a:lnSpc>
              <a:spcPct val="100000"/>
            </a:lnSpc>
            <a:spcBef>
              <a:spcPct val="50000"/>
            </a:spcBef>
            <a:spcAft>
              <a:spcPct val="0"/>
            </a:spcAft>
            <a:buClrTx/>
            <a:buSzTx/>
            <a:buFontTx/>
            <a:buNone/>
            <a:tabLst/>
          </a:pPr>
          <a:r>
            <a:rPr kumimoji="0" lang="es-ES" sz="1700" b="0" i="0" u="none" strike="noStrike" cap="none" normalizeH="0" baseline="0" dirty="0">
              <a:ln>
                <a:noFill/>
              </a:ln>
              <a:solidFill>
                <a:schemeClr val="bg1"/>
              </a:solidFill>
              <a:effectLst/>
              <a:latin typeface="Eras Demi ITC" pitchFamily="34" charset="0"/>
            </a:rPr>
            <a:t>Desventajas</a:t>
          </a:r>
        </a:p>
      </dgm:t>
    </dgm:pt>
    <dgm:pt modelId="{89A545F8-3C8A-47FB-B2B8-02DB86E32D4D}" type="parTrans" cxnId="{951E206B-7063-48E5-B671-85D8B5997300}">
      <dgm:prSet/>
      <dgm:spPr>
        <a:ln>
          <a:solidFill>
            <a:schemeClr val="bg1"/>
          </a:solidFill>
        </a:ln>
      </dgm:spPr>
      <dgm:t>
        <a:bodyPr/>
        <a:lstStyle/>
        <a:p>
          <a:endParaRPr lang="es-ES"/>
        </a:p>
      </dgm:t>
    </dgm:pt>
    <dgm:pt modelId="{BA90400A-022C-44C9-BD99-6E8D443C787E}" type="sibTrans" cxnId="{951E206B-7063-48E5-B671-85D8B5997300}">
      <dgm:prSet/>
      <dgm:spPr/>
      <dgm:t>
        <a:bodyPr/>
        <a:lstStyle/>
        <a:p>
          <a:endParaRPr lang="es-ES"/>
        </a:p>
      </dgm:t>
    </dgm:pt>
    <dgm:pt modelId="{B045B4A4-C333-49A6-9921-2C0CC744AC29}">
      <dgm:prSet custT="1"/>
      <dgm:spPr>
        <a:solidFill>
          <a:srgbClr val="B2B2B2"/>
        </a:solidFill>
        <a:ln>
          <a:solidFill>
            <a:schemeClr val="accent4"/>
          </a:solidFill>
        </a:ln>
      </dgm:spPr>
      <dgm:t>
        <a:bodyPr/>
        <a:lstStyle/>
        <a:p>
          <a:pPr marL="342900" marR="0" lvl="0" indent="-342900" algn="ctr" defTabSz="914400" rtl="0" eaLnBrk="1" fontAlgn="base" latinLnBrk="0" hangingPunct="1">
            <a:lnSpc>
              <a:spcPct val="100000"/>
            </a:lnSpc>
            <a:spcBef>
              <a:spcPct val="50000"/>
            </a:spcBef>
            <a:spcAft>
              <a:spcPct val="0"/>
            </a:spcAft>
            <a:buClrTx/>
            <a:buSzTx/>
            <a:buFontTx/>
            <a:buNone/>
            <a:tabLst/>
          </a:pPr>
          <a:r>
            <a:rPr kumimoji="0" lang="es-ES" sz="1700" b="0" i="0" u="none" strike="noStrike" cap="none" normalizeH="0" baseline="0" dirty="0">
              <a:ln>
                <a:noFill/>
              </a:ln>
              <a:solidFill>
                <a:schemeClr val="bg1"/>
              </a:solidFill>
              <a:effectLst/>
              <a:latin typeface="Eras Demi ITC" pitchFamily="34" charset="0"/>
            </a:rPr>
            <a:t>Grandes infraestructuras</a:t>
          </a:r>
        </a:p>
      </dgm:t>
    </dgm:pt>
    <dgm:pt modelId="{C186E098-D6CB-4E1D-BC50-925656B7796B}" type="parTrans" cxnId="{E7763B77-E44C-4903-B896-B5358FD2DF5D}">
      <dgm:prSet/>
      <dgm:spPr>
        <a:ln>
          <a:solidFill>
            <a:schemeClr val="accent4"/>
          </a:solidFill>
        </a:ln>
      </dgm:spPr>
      <dgm:t>
        <a:bodyPr/>
        <a:lstStyle/>
        <a:p>
          <a:endParaRPr lang="es-ES"/>
        </a:p>
      </dgm:t>
    </dgm:pt>
    <dgm:pt modelId="{62EE3D2E-3017-48AD-A7FA-D60962A9D382}" type="sibTrans" cxnId="{E7763B77-E44C-4903-B896-B5358FD2DF5D}">
      <dgm:prSet/>
      <dgm:spPr/>
      <dgm:t>
        <a:bodyPr/>
        <a:lstStyle/>
        <a:p>
          <a:endParaRPr lang="es-ES"/>
        </a:p>
      </dgm:t>
    </dgm:pt>
    <dgm:pt modelId="{D3C1AD5A-A541-42A2-A405-0F471E780D7B}">
      <dgm:prSet custT="1"/>
      <dgm:spPr>
        <a:solidFill>
          <a:srgbClr val="B2B2B2"/>
        </a:solidFill>
        <a:ln>
          <a:solidFill>
            <a:schemeClr val="accent4"/>
          </a:solidFill>
        </a:ln>
      </dgm:spPr>
      <dgm:t>
        <a:bodyPr/>
        <a:lstStyle/>
        <a:p>
          <a:pPr marL="342900" marR="0" lvl="0" indent="-342900" algn="ctr" defTabSz="914400" rtl="0" eaLnBrk="1" fontAlgn="base" latinLnBrk="0" hangingPunct="1">
            <a:lnSpc>
              <a:spcPct val="100000"/>
            </a:lnSpc>
            <a:spcBef>
              <a:spcPct val="50000"/>
            </a:spcBef>
            <a:spcAft>
              <a:spcPct val="0"/>
            </a:spcAft>
            <a:buClrTx/>
            <a:buSzTx/>
            <a:buFontTx/>
            <a:buNone/>
            <a:tabLst/>
          </a:pPr>
          <a:r>
            <a:rPr kumimoji="0" lang="es-ES" sz="1700" b="0" i="0" u="none" strike="noStrike" cap="none" normalizeH="0" baseline="0" dirty="0">
              <a:ln>
                <a:noFill/>
              </a:ln>
              <a:solidFill>
                <a:schemeClr val="bg1"/>
              </a:solidFill>
              <a:effectLst/>
              <a:latin typeface="Eras Demi ITC" pitchFamily="34" charset="0"/>
            </a:rPr>
            <a:t>Impacto medioambiental</a:t>
          </a:r>
        </a:p>
      </dgm:t>
    </dgm:pt>
    <dgm:pt modelId="{6B1BE2DE-551E-429D-8CC2-D595F5F9B517}" type="parTrans" cxnId="{728FC7A8-F539-4A69-BF90-5860898E0BD5}">
      <dgm:prSet/>
      <dgm:spPr>
        <a:ln>
          <a:solidFill>
            <a:schemeClr val="accent4"/>
          </a:solidFill>
        </a:ln>
      </dgm:spPr>
      <dgm:t>
        <a:bodyPr/>
        <a:lstStyle/>
        <a:p>
          <a:endParaRPr lang="es-ES"/>
        </a:p>
      </dgm:t>
    </dgm:pt>
    <dgm:pt modelId="{DF6AE570-332D-4691-8CD0-406462081624}" type="sibTrans" cxnId="{728FC7A8-F539-4A69-BF90-5860898E0BD5}">
      <dgm:prSet/>
      <dgm:spPr/>
      <dgm:t>
        <a:bodyPr/>
        <a:lstStyle/>
        <a:p>
          <a:endParaRPr lang="es-ES"/>
        </a:p>
      </dgm:t>
    </dgm:pt>
    <dgm:pt modelId="{674F0B22-EF0B-4792-A8FD-C316BFA38E9C}" type="pres">
      <dgm:prSet presAssocID="{47AC52A7-B6F7-47F1-AB98-A6706DFEB291}" presName="hierChild1" presStyleCnt="0">
        <dgm:presLayoutVars>
          <dgm:orgChart val="1"/>
          <dgm:chPref val="1"/>
          <dgm:dir/>
          <dgm:animOne val="branch"/>
          <dgm:animLvl val="lvl"/>
          <dgm:resizeHandles/>
        </dgm:presLayoutVars>
      </dgm:prSet>
      <dgm:spPr/>
    </dgm:pt>
    <dgm:pt modelId="{065618EA-D8BA-4303-BC99-21FDC18EAA39}" type="pres">
      <dgm:prSet presAssocID="{28FFB15C-06AA-450B-9EF9-81FDF755B0C2}" presName="hierRoot1" presStyleCnt="0">
        <dgm:presLayoutVars>
          <dgm:hierBranch val="r"/>
        </dgm:presLayoutVars>
      </dgm:prSet>
      <dgm:spPr/>
    </dgm:pt>
    <dgm:pt modelId="{14549A57-7995-4B9C-906A-F1E26737ABAA}" type="pres">
      <dgm:prSet presAssocID="{28FFB15C-06AA-450B-9EF9-81FDF755B0C2}" presName="rootComposite1" presStyleCnt="0"/>
      <dgm:spPr/>
    </dgm:pt>
    <dgm:pt modelId="{642AC520-0BF2-4D93-96A8-38EF3610D4D3}" type="pres">
      <dgm:prSet presAssocID="{28FFB15C-06AA-450B-9EF9-81FDF755B0C2}" presName="rootText1" presStyleLbl="node0" presStyleIdx="0" presStyleCnt="1" custScaleX="293840" custLinFactX="-99510" custLinFactNeighborX="-100000" custLinFactNeighborY="639">
        <dgm:presLayoutVars>
          <dgm:chPref val="3"/>
        </dgm:presLayoutVars>
      </dgm:prSet>
      <dgm:spPr/>
    </dgm:pt>
    <dgm:pt modelId="{2569E4EB-7869-4862-BB00-753334D02817}" type="pres">
      <dgm:prSet presAssocID="{28FFB15C-06AA-450B-9EF9-81FDF755B0C2}" presName="rootConnector1" presStyleLbl="node1" presStyleIdx="0" presStyleCnt="0"/>
      <dgm:spPr/>
    </dgm:pt>
    <dgm:pt modelId="{14DA7EC3-32D0-4B31-90F4-4C65A54922ED}" type="pres">
      <dgm:prSet presAssocID="{28FFB15C-06AA-450B-9EF9-81FDF755B0C2}" presName="hierChild2" presStyleCnt="0"/>
      <dgm:spPr/>
    </dgm:pt>
    <dgm:pt modelId="{6FBA378E-23C5-49D0-A1EE-E23EAE7AB7D0}" type="pres">
      <dgm:prSet presAssocID="{56D897EB-F5B4-445F-88A5-2D05625C85A0}" presName="Name50" presStyleLbl="parChTrans1D2" presStyleIdx="0" presStyleCnt="2"/>
      <dgm:spPr/>
    </dgm:pt>
    <dgm:pt modelId="{A7EE20D5-F91D-409C-85DE-A3A6CFC41EA4}" type="pres">
      <dgm:prSet presAssocID="{24821542-F55D-4131-AA75-59CA10211401}" presName="hierRoot2" presStyleCnt="0">
        <dgm:presLayoutVars>
          <dgm:hierBranch val="r"/>
        </dgm:presLayoutVars>
      </dgm:prSet>
      <dgm:spPr/>
    </dgm:pt>
    <dgm:pt modelId="{24792E1D-A403-44CB-AD26-3211B7C383BC}" type="pres">
      <dgm:prSet presAssocID="{24821542-F55D-4131-AA75-59CA10211401}" presName="rootComposite" presStyleCnt="0"/>
      <dgm:spPr/>
    </dgm:pt>
    <dgm:pt modelId="{F18B7EF4-D5E8-4A65-A84E-EAB7F5C66DE8}" type="pres">
      <dgm:prSet presAssocID="{24821542-F55D-4131-AA75-59CA10211401}" presName="rootText" presStyleLbl="node2" presStyleIdx="0" presStyleCnt="2" custScaleX="269006" custLinFactNeighborX="-41260" custLinFactNeighborY="12862">
        <dgm:presLayoutVars>
          <dgm:chPref val="3"/>
        </dgm:presLayoutVars>
      </dgm:prSet>
      <dgm:spPr/>
    </dgm:pt>
    <dgm:pt modelId="{6E042E7C-7EDA-42CD-89EF-D1CEF460746B}" type="pres">
      <dgm:prSet presAssocID="{24821542-F55D-4131-AA75-59CA10211401}" presName="rootConnector" presStyleLbl="node2" presStyleIdx="0" presStyleCnt="2"/>
      <dgm:spPr/>
    </dgm:pt>
    <dgm:pt modelId="{694EF780-C18B-4BF7-9090-35E7920439BE}" type="pres">
      <dgm:prSet presAssocID="{24821542-F55D-4131-AA75-59CA10211401}" presName="hierChild4" presStyleCnt="0"/>
      <dgm:spPr/>
    </dgm:pt>
    <dgm:pt modelId="{94B04A1B-DFEB-434F-B1E7-ECC297A8DDAE}" type="pres">
      <dgm:prSet presAssocID="{657B71B2-19BF-49D1-81D2-C01E3149B535}" presName="Name50" presStyleLbl="parChTrans1D3" presStyleIdx="0" presStyleCnt="5"/>
      <dgm:spPr/>
    </dgm:pt>
    <dgm:pt modelId="{069B6F11-D442-4EC2-9A29-4DD798D1ED22}" type="pres">
      <dgm:prSet presAssocID="{D946665C-49E7-43AD-BA66-E81B79AB2907}" presName="hierRoot2" presStyleCnt="0">
        <dgm:presLayoutVars>
          <dgm:hierBranch val="r"/>
        </dgm:presLayoutVars>
      </dgm:prSet>
      <dgm:spPr/>
    </dgm:pt>
    <dgm:pt modelId="{B87C6580-ABBF-4243-BDA7-2FEFA5CE84DD}" type="pres">
      <dgm:prSet presAssocID="{D946665C-49E7-43AD-BA66-E81B79AB2907}" presName="rootComposite" presStyleCnt="0"/>
      <dgm:spPr/>
    </dgm:pt>
    <dgm:pt modelId="{6DFE8743-7090-4F9C-BF9F-405CD1497615}" type="pres">
      <dgm:prSet presAssocID="{D946665C-49E7-43AD-BA66-E81B79AB2907}" presName="rootText" presStyleLbl="node3" presStyleIdx="0" presStyleCnt="5" custScaleX="327170" custLinFactX="32066" custLinFactNeighborX="100000" custLinFactNeighborY="6530">
        <dgm:presLayoutVars>
          <dgm:chPref val="3"/>
        </dgm:presLayoutVars>
      </dgm:prSet>
      <dgm:spPr/>
    </dgm:pt>
    <dgm:pt modelId="{5251E6C0-652E-4045-AC64-D1A164994870}" type="pres">
      <dgm:prSet presAssocID="{D946665C-49E7-43AD-BA66-E81B79AB2907}" presName="rootConnector" presStyleLbl="node3" presStyleIdx="0" presStyleCnt="5"/>
      <dgm:spPr/>
    </dgm:pt>
    <dgm:pt modelId="{D73A20DE-6CCE-4973-90D6-DD99109B7D24}" type="pres">
      <dgm:prSet presAssocID="{D946665C-49E7-43AD-BA66-E81B79AB2907}" presName="hierChild4" presStyleCnt="0"/>
      <dgm:spPr/>
    </dgm:pt>
    <dgm:pt modelId="{45E3FBE8-CC88-4559-B1BD-723654969CAA}" type="pres">
      <dgm:prSet presAssocID="{D946665C-49E7-43AD-BA66-E81B79AB2907}" presName="hierChild5" presStyleCnt="0"/>
      <dgm:spPr/>
    </dgm:pt>
    <dgm:pt modelId="{66D6182B-77C2-42F9-9008-21708E31F8D5}" type="pres">
      <dgm:prSet presAssocID="{88CBD088-DE2A-4E36-A6E6-F741D45D9E7A}" presName="Name50" presStyleLbl="parChTrans1D3" presStyleIdx="1" presStyleCnt="5"/>
      <dgm:spPr/>
    </dgm:pt>
    <dgm:pt modelId="{F4D70AF8-924B-495D-A528-110880AE2B8E}" type="pres">
      <dgm:prSet presAssocID="{A4C62B9D-A8B0-4007-85AD-6102D6053A71}" presName="hierRoot2" presStyleCnt="0">
        <dgm:presLayoutVars>
          <dgm:hierBranch val="r"/>
        </dgm:presLayoutVars>
      </dgm:prSet>
      <dgm:spPr/>
    </dgm:pt>
    <dgm:pt modelId="{F5EB86EE-3A84-4E47-9332-87D1BF20E338}" type="pres">
      <dgm:prSet presAssocID="{A4C62B9D-A8B0-4007-85AD-6102D6053A71}" presName="rootComposite" presStyleCnt="0"/>
      <dgm:spPr/>
    </dgm:pt>
    <dgm:pt modelId="{42C9CF9D-3E9C-4081-90CF-8177A99B6952}" type="pres">
      <dgm:prSet presAssocID="{A4C62B9D-A8B0-4007-85AD-6102D6053A71}" presName="rootText" presStyleLbl="node3" presStyleIdx="1" presStyleCnt="5" custScaleX="327170" custLinFactX="32251" custLinFactNeighborX="100000" custLinFactNeighborY="14427">
        <dgm:presLayoutVars>
          <dgm:chPref val="3"/>
        </dgm:presLayoutVars>
      </dgm:prSet>
      <dgm:spPr/>
    </dgm:pt>
    <dgm:pt modelId="{3D54F814-1240-429E-A090-795C4D7AFDE5}" type="pres">
      <dgm:prSet presAssocID="{A4C62B9D-A8B0-4007-85AD-6102D6053A71}" presName="rootConnector" presStyleLbl="node3" presStyleIdx="1" presStyleCnt="5"/>
      <dgm:spPr/>
    </dgm:pt>
    <dgm:pt modelId="{CD3A4BE2-62B2-4230-8B70-D25958D3F9CA}" type="pres">
      <dgm:prSet presAssocID="{A4C62B9D-A8B0-4007-85AD-6102D6053A71}" presName="hierChild4" presStyleCnt="0"/>
      <dgm:spPr/>
    </dgm:pt>
    <dgm:pt modelId="{87498F5C-3A1A-438D-8390-2A2CECB8147B}" type="pres">
      <dgm:prSet presAssocID="{A4C62B9D-A8B0-4007-85AD-6102D6053A71}" presName="hierChild5" presStyleCnt="0"/>
      <dgm:spPr/>
    </dgm:pt>
    <dgm:pt modelId="{7FDB0D02-3FE0-4A73-A89A-9BCFDCC40C1F}" type="pres">
      <dgm:prSet presAssocID="{1CAB6454-153B-4260-A2EA-9C51EF0D497C}" presName="Name50" presStyleLbl="parChTrans1D3" presStyleIdx="2" presStyleCnt="5"/>
      <dgm:spPr/>
    </dgm:pt>
    <dgm:pt modelId="{0173BA34-5810-4454-BC12-0EFF4F0DCA9F}" type="pres">
      <dgm:prSet presAssocID="{D26F494F-66D5-4CB3-BACC-7AC9ADC8DBFA}" presName="hierRoot2" presStyleCnt="0">
        <dgm:presLayoutVars>
          <dgm:hierBranch val="r"/>
        </dgm:presLayoutVars>
      </dgm:prSet>
      <dgm:spPr/>
    </dgm:pt>
    <dgm:pt modelId="{FA7AA4BD-128F-4AD2-93B2-1689D4C02311}" type="pres">
      <dgm:prSet presAssocID="{D26F494F-66D5-4CB3-BACC-7AC9ADC8DBFA}" presName="rootComposite" presStyleCnt="0"/>
      <dgm:spPr/>
    </dgm:pt>
    <dgm:pt modelId="{77B0D5F4-4A71-47C5-B4F2-6542DDC176DF}" type="pres">
      <dgm:prSet presAssocID="{D26F494F-66D5-4CB3-BACC-7AC9ADC8DBFA}" presName="rootText" presStyleLbl="node3" presStyleIdx="2" presStyleCnt="5" custScaleX="327170" custLinFactX="32251" custLinFactNeighborX="100000" custLinFactNeighborY="13380">
        <dgm:presLayoutVars>
          <dgm:chPref val="3"/>
        </dgm:presLayoutVars>
      </dgm:prSet>
      <dgm:spPr/>
    </dgm:pt>
    <dgm:pt modelId="{1A349E06-7AD3-4AD0-8DAC-3A69EDAB70F6}" type="pres">
      <dgm:prSet presAssocID="{D26F494F-66D5-4CB3-BACC-7AC9ADC8DBFA}" presName="rootConnector" presStyleLbl="node3" presStyleIdx="2" presStyleCnt="5"/>
      <dgm:spPr/>
    </dgm:pt>
    <dgm:pt modelId="{C303FB2A-6978-4B2F-8B51-C9D7B61CF36E}" type="pres">
      <dgm:prSet presAssocID="{D26F494F-66D5-4CB3-BACC-7AC9ADC8DBFA}" presName="hierChild4" presStyleCnt="0"/>
      <dgm:spPr/>
    </dgm:pt>
    <dgm:pt modelId="{8AD49A04-3ECE-440D-A669-59CB5B972653}" type="pres">
      <dgm:prSet presAssocID="{D26F494F-66D5-4CB3-BACC-7AC9ADC8DBFA}" presName="hierChild5" presStyleCnt="0"/>
      <dgm:spPr/>
    </dgm:pt>
    <dgm:pt modelId="{E6EBE5C2-AB06-4BCF-90F2-281B233AF30C}" type="pres">
      <dgm:prSet presAssocID="{24821542-F55D-4131-AA75-59CA10211401}" presName="hierChild5" presStyleCnt="0"/>
      <dgm:spPr/>
    </dgm:pt>
    <dgm:pt modelId="{D0F6411B-9A5B-4E3B-8524-06324669CB58}" type="pres">
      <dgm:prSet presAssocID="{89A545F8-3C8A-47FB-B2B8-02DB86E32D4D}" presName="Name50" presStyleLbl="parChTrans1D2" presStyleIdx="1" presStyleCnt="2"/>
      <dgm:spPr/>
    </dgm:pt>
    <dgm:pt modelId="{3C5CD711-DB93-4D8F-B722-FC1DE2330C09}" type="pres">
      <dgm:prSet presAssocID="{8485854A-6386-4434-B41B-A959E8E395FA}" presName="hierRoot2" presStyleCnt="0">
        <dgm:presLayoutVars>
          <dgm:hierBranch val="r"/>
        </dgm:presLayoutVars>
      </dgm:prSet>
      <dgm:spPr/>
    </dgm:pt>
    <dgm:pt modelId="{95A14075-5083-4FD7-AD59-CCD28FC7EB7E}" type="pres">
      <dgm:prSet presAssocID="{8485854A-6386-4434-B41B-A959E8E395FA}" presName="rootComposite" presStyleCnt="0"/>
      <dgm:spPr/>
    </dgm:pt>
    <dgm:pt modelId="{141A4C5F-6201-4D1E-B631-58F8F971F35B}" type="pres">
      <dgm:prSet presAssocID="{8485854A-6386-4434-B41B-A959E8E395FA}" presName="rootText" presStyleLbl="node2" presStyleIdx="1" presStyleCnt="2" custScaleX="269006" custLinFactNeighborX="-41260" custLinFactNeighborY="12862">
        <dgm:presLayoutVars>
          <dgm:chPref val="3"/>
        </dgm:presLayoutVars>
      </dgm:prSet>
      <dgm:spPr/>
    </dgm:pt>
    <dgm:pt modelId="{BFB29C69-D9CB-4D9B-B629-357C3D9F3400}" type="pres">
      <dgm:prSet presAssocID="{8485854A-6386-4434-B41B-A959E8E395FA}" presName="rootConnector" presStyleLbl="node2" presStyleIdx="1" presStyleCnt="2"/>
      <dgm:spPr/>
    </dgm:pt>
    <dgm:pt modelId="{0438FD76-B927-4320-832E-833078C089D5}" type="pres">
      <dgm:prSet presAssocID="{8485854A-6386-4434-B41B-A959E8E395FA}" presName="hierChild4" presStyleCnt="0"/>
      <dgm:spPr/>
    </dgm:pt>
    <dgm:pt modelId="{FCE385DF-E3F1-44CA-B7F9-26B94AAE4903}" type="pres">
      <dgm:prSet presAssocID="{C186E098-D6CB-4E1D-BC50-925656B7796B}" presName="Name50" presStyleLbl="parChTrans1D3" presStyleIdx="3" presStyleCnt="5"/>
      <dgm:spPr/>
    </dgm:pt>
    <dgm:pt modelId="{899FCE38-3C78-4DF9-89E2-D5ADF44BDD75}" type="pres">
      <dgm:prSet presAssocID="{B045B4A4-C333-49A6-9921-2C0CC744AC29}" presName="hierRoot2" presStyleCnt="0">
        <dgm:presLayoutVars>
          <dgm:hierBranch val="r"/>
        </dgm:presLayoutVars>
      </dgm:prSet>
      <dgm:spPr/>
    </dgm:pt>
    <dgm:pt modelId="{FD465213-0EA8-4429-BBE3-B5AB76638A4C}" type="pres">
      <dgm:prSet presAssocID="{B045B4A4-C333-49A6-9921-2C0CC744AC29}" presName="rootComposite" presStyleCnt="0"/>
      <dgm:spPr/>
    </dgm:pt>
    <dgm:pt modelId="{D8758D91-B613-46B1-B84D-70CA09D961BB}" type="pres">
      <dgm:prSet presAssocID="{B045B4A4-C333-49A6-9921-2C0CC744AC29}" presName="rootText" presStyleLbl="node3" presStyleIdx="3" presStyleCnt="5" custScaleX="327170" custLinFactX="32111" custLinFactNeighborX="100000" custLinFactNeighborY="12862">
        <dgm:presLayoutVars>
          <dgm:chPref val="3"/>
        </dgm:presLayoutVars>
      </dgm:prSet>
      <dgm:spPr/>
    </dgm:pt>
    <dgm:pt modelId="{4B28931F-96C5-47D7-8A57-F63602BA8A33}" type="pres">
      <dgm:prSet presAssocID="{B045B4A4-C333-49A6-9921-2C0CC744AC29}" presName="rootConnector" presStyleLbl="node3" presStyleIdx="3" presStyleCnt="5"/>
      <dgm:spPr/>
    </dgm:pt>
    <dgm:pt modelId="{C31A3504-DFDF-4D44-9074-3D4AB21E1220}" type="pres">
      <dgm:prSet presAssocID="{B045B4A4-C333-49A6-9921-2C0CC744AC29}" presName="hierChild4" presStyleCnt="0"/>
      <dgm:spPr/>
    </dgm:pt>
    <dgm:pt modelId="{CBA5F528-CAAF-41F2-AE68-C6342703A5B8}" type="pres">
      <dgm:prSet presAssocID="{B045B4A4-C333-49A6-9921-2C0CC744AC29}" presName="hierChild5" presStyleCnt="0"/>
      <dgm:spPr/>
    </dgm:pt>
    <dgm:pt modelId="{B1822C26-B97C-4662-B760-B76D30C753D4}" type="pres">
      <dgm:prSet presAssocID="{6B1BE2DE-551E-429D-8CC2-D595F5F9B517}" presName="Name50" presStyleLbl="parChTrans1D3" presStyleIdx="4" presStyleCnt="5"/>
      <dgm:spPr/>
    </dgm:pt>
    <dgm:pt modelId="{EC448EB5-18A6-4DF9-B9EA-7F8719776430}" type="pres">
      <dgm:prSet presAssocID="{D3C1AD5A-A541-42A2-A405-0F471E780D7B}" presName="hierRoot2" presStyleCnt="0">
        <dgm:presLayoutVars>
          <dgm:hierBranch val="r"/>
        </dgm:presLayoutVars>
      </dgm:prSet>
      <dgm:spPr/>
    </dgm:pt>
    <dgm:pt modelId="{09F79EEA-06A8-407D-A959-8599B53DA21A}" type="pres">
      <dgm:prSet presAssocID="{D3C1AD5A-A541-42A2-A405-0F471E780D7B}" presName="rootComposite" presStyleCnt="0"/>
      <dgm:spPr/>
    </dgm:pt>
    <dgm:pt modelId="{CCCCCA48-EA82-4F0C-BD94-FA403B9B9338}" type="pres">
      <dgm:prSet presAssocID="{D3C1AD5A-A541-42A2-A405-0F471E780D7B}" presName="rootText" presStyleLbl="node3" presStyleIdx="4" presStyleCnt="5" custScaleX="327170" custLinFactX="32111" custLinFactNeighborX="100000" custLinFactNeighborY="275">
        <dgm:presLayoutVars>
          <dgm:chPref val="3"/>
        </dgm:presLayoutVars>
      </dgm:prSet>
      <dgm:spPr/>
    </dgm:pt>
    <dgm:pt modelId="{F29E32F5-FBE5-4665-9388-C2E0D4BAD66D}" type="pres">
      <dgm:prSet presAssocID="{D3C1AD5A-A541-42A2-A405-0F471E780D7B}" presName="rootConnector" presStyleLbl="node3" presStyleIdx="4" presStyleCnt="5"/>
      <dgm:spPr/>
    </dgm:pt>
    <dgm:pt modelId="{65464500-ED93-401E-891D-3BA6065E3F59}" type="pres">
      <dgm:prSet presAssocID="{D3C1AD5A-A541-42A2-A405-0F471E780D7B}" presName="hierChild4" presStyleCnt="0"/>
      <dgm:spPr/>
    </dgm:pt>
    <dgm:pt modelId="{4012A82A-EFC2-4075-9265-1763466C96A6}" type="pres">
      <dgm:prSet presAssocID="{D3C1AD5A-A541-42A2-A405-0F471E780D7B}" presName="hierChild5" presStyleCnt="0"/>
      <dgm:spPr/>
    </dgm:pt>
    <dgm:pt modelId="{6E89C6E7-EDED-47E0-922E-BBE93ED8BFF3}" type="pres">
      <dgm:prSet presAssocID="{8485854A-6386-4434-B41B-A959E8E395FA}" presName="hierChild5" presStyleCnt="0"/>
      <dgm:spPr/>
    </dgm:pt>
    <dgm:pt modelId="{D3487046-9C14-4966-9A6E-4BD9A3DD8E27}" type="pres">
      <dgm:prSet presAssocID="{28FFB15C-06AA-450B-9EF9-81FDF755B0C2}" presName="hierChild3" presStyleCnt="0"/>
      <dgm:spPr/>
    </dgm:pt>
  </dgm:ptLst>
  <dgm:cxnLst>
    <dgm:cxn modelId="{B64BEE2D-8BC0-4F72-8D59-DE356956697D}" type="presOf" srcId="{56D897EB-F5B4-445F-88A5-2D05625C85A0}" destId="{6FBA378E-23C5-49D0-A1EE-E23EAE7AB7D0}" srcOrd="0" destOrd="0" presId="urn:microsoft.com/office/officeart/2005/8/layout/orgChart1"/>
    <dgm:cxn modelId="{CE9B3D3A-DAC3-4060-9CF9-31F35BC8342B}" srcId="{28FFB15C-06AA-450B-9EF9-81FDF755B0C2}" destId="{24821542-F55D-4131-AA75-59CA10211401}" srcOrd="0" destOrd="0" parTransId="{56D897EB-F5B4-445F-88A5-2D05625C85A0}" sibTransId="{09365BAF-6550-4BC2-A5E1-B559ED2FF31B}"/>
    <dgm:cxn modelId="{685DC740-2614-4598-9A9E-1B41D03EC6D8}" type="presOf" srcId="{47AC52A7-B6F7-47F1-AB98-A6706DFEB291}" destId="{674F0B22-EF0B-4792-A8FD-C316BFA38E9C}" srcOrd="0" destOrd="0" presId="urn:microsoft.com/office/officeart/2005/8/layout/orgChart1"/>
    <dgm:cxn modelId="{51924862-D8DC-4661-90DF-8F9973E7E6F3}" type="presOf" srcId="{C186E098-D6CB-4E1D-BC50-925656B7796B}" destId="{FCE385DF-E3F1-44CA-B7F9-26B94AAE4903}" srcOrd="0" destOrd="0" presId="urn:microsoft.com/office/officeart/2005/8/layout/orgChart1"/>
    <dgm:cxn modelId="{E6EE876A-9677-42C3-B8CA-E494B5C14FFF}" type="presOf" srcId="{B045B4A4-C333-49A6-9921-2C0CC744AC29}" destId="{D8758D91-B613-46B1-B84D-70CA09D961BB}" srcOrd="0" destOrd="0" presId="urn:microsoft.com/office/officeart/2005/8/layout/orgChart1"/>
    <dgm:cxn modelId="{951E206B-7063-48E5-B671-85D8B5997300}" srcId="{28FFB15C-06AA-450B-9EF9-81FDF755B0C2}" destId="{8485854A-6386-4434-B41B-A959E8E395FA}" srcOrd="1" destOrd="0" parTransId="{89A545F8-3C8A-47FB-B2B8-02DB86E32D4D}" sibTransId="{BA90400A-022C-44C9-BD99-6E8D443C787E}"/>
    <dgm:cxn modelId="{68DCD76F-DC32-4C3C-8CD7-0AED5B2C299C}" type="presOf" srcId="{D946665C-49E7-43AD-BA66-E81B79AB2907}" destId="{5251E6C0-652E-4045-AC64-D1A164994870}" srcOrd="1" destOrd="0" presId="urn:microsoft.com/office/officeart/2005/8/layout/orgChart1"/>
    <dgm:cxn modelId="{DB882352-4FA6-400E-9B84-D303CDD9ED94}" srcId="{47AC52A7-B6F7-47F1-AB98-A6706DFEB291}" destId="{28FFB15C-06AA-450B-9EF9-81FDF755B0C2}" srcOrd="0" destOrd="0" parTransId="{AFF41362-665B-45A8-BDDD-0E5353669B0F}" sibTransId="{30110263-DE94-4F30-B481-87DA1F43F6D2}"/>
    <dgm:cxn modelId="{91169953-E0FD-47A9-9F05-980DA972EF17}" type="presOf" srcId="{D3C1AD5A-A541-42A2-A405-0F471E780D7B}" destId="{CCCCCA48-EA82-4F0C-BD94-FA403B9B9338}" srcOrd="0" destOrd="0" presId="urn:microsoft.com/office/officeart/2005/8/layout/orgChart1"/>
    <dgm:cxn modelId="{6E877A55-95E3-477A-94E1-06D371B9C248}" type="presOf" srcId="{D26F494F-66D5-4CB3-BACC-7AC9ADC8DBFA}" destId="{1A349E06-7AD3-4AD0-8DAC-3A69EDAB70F6}" srcOrd="1" destOrd="0" presId="urn:microsoft.com/office/officeart/2005/8/layout/orgChart1"/>
    <dgm:cxn modelId="{BB79E055-2439-48BF-8077-14C694D0B6C4}" type="presOf" srcId="{28FFB15C-06AA-450B-9EF9-81FDF755B0C2}" destId="{2569E4EB-7869-4862-BB00-753334D02817}" srcOrd="1" destOrd="0" presId="urn:microsoft.com/office/officeart/2005/8/layout/orgChart1"/>
    <dgm:cxn modelId="{B3CCF855-BAE0-4166-B663-9E7AF39F26BC}" type="presOf" srcId="{1CAB6454-153B-4260-A2EA-9C51EF0D497C}" destId="{7FDB0D02-3FE0-4A73-A89A-9BCFDCC40C1F}" srcOrd="0" destOrd="0" presId="urn:microsoft.com/office/officeart/2005/8/layout/orgChart1"/>
    <dgm:cxn modelId="{EE988676-DF0C-46DE-A5E7-6B510B60361A}" type="presOf" srcId="{B045B4A4-C333-49A6-9921-2C0CC744AC29}" destId="{4B28931F-96C5-47D7-8A57-F63602BA8A33}" srcOrd="1" destOrd="0" presId="urn:microsoft.com/office/officeart/2005/8/layout/orgChart1"/>
    <dgm:cxn modelId="{E7763B77-E44C-4903-B896-B5358FD2DF5D}" srcId="{8485854A-6386-4434-B41B-A959E8E395FA}" destId="{B045B4A4-C333-49A6-9921-2C0CC744AC29}" srcOrd="0" destOrd="0" parTransId="{C186E098-D6CB-4E1D-BC50-925656B7796B}" sibTransId="{62EE3D2E-3017-48AD-A7FA-D60962A9D382}"/>
    <dgm:cxn modelId="{327A197B-D09E-4A66-9882-7A3EFF451F06}" type="presOf" srcId="{A4C62B9D-A8B0-4007-85AD-6102D6053A71}" destId="{3D54F814-1240-429E-A090-795C4D7AFDE5}" srcOrd="1" destOrd="0" presId="urn:microsoft.com/office/officeart/2005/8/layout/orgChart1"/>
    <dgm:cxn modelId="{DA172680-8D25-467E-9363-C7417700AE46}" type="presOf" srcId="{89A545F8-3C8A-47FB-B2B8-02DB86E32D4D}" destId="{D0F6411B-9A5B-4E3B-8524-06324669CB58}" srcOrd="0" destOrd="0" presId="urn:microsoft.com/office/officeart/2005/8/layout/orgChart1"/>
    <dgm:cxn modelId="{AB0DB28B-D8BA-4CA7-A9CB-4ED811321678}" type="presOf" srcId="{A4C62B9D-A8B0-4007-85AD-6102D6053A71}" destId="{42C9CF9D-3E9C-4081-90CF-8177A99B6952}" srcOrd="0" destOrd="0" presId="urn:microsoft.com/office/officeart/2005/8/layout/orgChart1"/>
    <dgm:cxn modelId="{A55A908D-3E14-4A7E-9281-35433471A477}" type="presOf" srcId="{24821542-F55D-4131-AA75-59CA10211401}" destId="{6E042E7C-7EDA-42CD-89EF-D1CEF460746B}" srcOrd="1" destOrd="0" presId="urn:microsoft.com/office/officeart/2005/8/layout/orgChart1"/>
    <dgm:cxn modelId="{10B46A9D-AED0-4C49-BF40-1801420860D4}" type="presOf" srcId="{8485854A-6386-4434-B41B-A959E8E395FA}" destId="{141A4C5F-6201-4D1E-B631-58F8F971F35B}" srcOrd="0" destOrd="0" presId="urn:microsoft.com/office/officeart/2005/8/layout/orgChart1"/>
    <dgm:cxn modelId="{76B243A1-CBA8-40C3-A715-3423FEC78099}" type="presOf" srcId="{D26F494F-66D5-4CB3-BACC-7AC9ADC8DBFA}" destId="{77B0D5F4-4A71-47C5-B4F2-6542DDC176DF}" srcOrd="0" destOrd="0" presId="urn:microsoft.com/office/officeart/2005/8/layout/orgChart1"/>
    <dgm:cxn modelId="{728FC7A8-F539-4A69-BF90-5860898E0BD5}" srcId="{8485854A-6386-4434-B41B-A959E8E395FA}" destId="{D3C1AD5A-A541-42A2-A405-0F471E780D7B}" srcOrd="1" destOrd="0" parTransId="{6B1BE2DE-551E-429D-8CC2-D595F5F9B517}" sibTransId="{DF6AE570-332D-4691-8CD0-406462081624}"/>
    <dgm:cxn modelId="{89FA7DAB-81FA-468E-8A06-9F44FD1D1F59}" type="presOf" srcId="{6B1BE2DE-551E-429D-8CC2-D595F5F9B517}" destId="{B1822C26-B97C-4662-B760-B76D30C753D4}" srcOrd="0" destOrd="0" presId="urn:microsoft.com/office/officeart/2005/8/layout/orgChart1"/>
    <dgm:cxn modelId="{1B5F9FAC-F4AB-4A1A-BFD3-6E4C0423336D}" type="presOf" srcId="{88CBD088-DE2A-4E36-A6E6-F741D45D9E7A}" destId="{66D6182B-77C2-42F9-9008-21708E31F8D5}" srcOrd="0" destOrd="0" presId="urn:microsoft.com/office/officeart/2005/8/layout/orgChart1"/>
    <dgm:cxn modelId="{BC6AB8B3-232E-4C31-8C8C-5A1DB38774AC}" srcId="{24821542-F55D-4131-AA75-59CA10211401}" destId="{D946665C-49E7-43AD-BA66-E81B79AB2907}" srcOrd="0" destOrd="0" parTransId="{657B71B2-19BF-49D1-81D2-C01E3149B535}" sibTransId="{287F4209-242F-41FB-AA72-6A1C5B3C2772}"/>
    <dgm:cxn modelId="{247AEAB5-472C-4223-B637-91AF5D1C9633}" type="presOf" srcId="{D3C1AD5A-A541-42A2-A405-0F471E780D7B}" destId="{F29E32F5-FBE5-4665-9388-C2E0D4BAD66D}" srcOrd="1" destOrd="0" presId="urn:microsoft.com/office/officeart/2005/8/layout/orgChart1"/>
    <dgm:cxn modelId="{AEE84FB8-AB0F-4FB3-B7A8-F2A0C69F9268}" type="presOf" srcId="{28FFB15C-06AA-450B-9EF9-81FDF755B0C2}" destId="{642AC520-0BF2-4D93-96A8-38EF3610D4D3}" srcOrd="0" destOrd="0" presId="urn:microsoft.com/office/officeart/2005/8/layout/orgChart1"/>
    <dgm:cxn modelId="{FD2104C2-DF71-4826-8DCE-EC081CC880D5}" srcId="{24821542-F55D-4131-AA75-59CA10211401}" destId="{A4C62B9D-A8B0-4007-85AD-6102D6053A71}" srcOrd="1" destOrd="0" parTransId="{88CBD088-DE2A-4E36-A6E6-F741D45D9E7A}" sibTransId="{84CAA814-DFA0-4E90-AAA0-D0927C377B72}"/>
    <dgm:cxn modelId="{EDD039C9-85A0-4D71-BD5E-D6FF0B67E342}" type="presOf" srcId="{24821542-F55D-4131-AA75-59CA10211401}" destId="{F18B7EF4-D5E8-4A65-A84E-EAB7F5C66DE8}" srcOrd="0" destOrd="0" presId="urn:microsoft.com/office/officeart/2005/8/layout/orgChart1"/>
    <dgm:cxn modelId="{135DA6D0-FBFA-4DBD-9464-1ECF9B33ACD5}" srcId="{24821542-F55D-4131-AA75-59CA10211401}" destId="{D26F494F-66D5-4CB3-BACC-7AC9ADC8DBFA}" srcOrd="2" destOrd="0" parTransId="{1CAB6454-153B-4260-A2EA-9C51EF0D497C}" sibTransId="{5EC72751-090C-42B8-AC6F-020F82334728}"/>
    <dgm:cxn modelId="{FD0B15D1-AF08-4269-AB32-D9AC4D682B0B}" type="presOf" srcId="{D946665C-49E7-43AD-BA66-E81B79AB2907}" destId="{6DFE8743-7090-4F9C-BF9F-405CD1497615}" srcOrd="0" destOrd="0" presId="urn:microsoft.com/office/officeart/2005/8/layout/orgChart1"/>
    <dgm:cxn modelId="{197B09D5-7A93-47D6-9C42-D0475C69DF13}" type="presOf" srcId="{8485854A-6386-4434-B41B-A959E8E395FA}" destId="{BFB29C69-D9CB-4D9B-B629-357C3D9F3400}" srcOrd="1" destOrd="0" presId="urn:microsoft.com/office/officeart/2005/8/layout/orgChart1"/>
    <dgm:cxn modelId="{0E9448E5-8F9E-4776-9AF3-33272F00D237}" type="presOf" srcId="{657B71B2-19BF-49D1-81D2-C01E3149B535}" destId="{94B04A1B-DFEB-434F-B1E7-ECC297A8DDAE}" srcOrd="0" destOrd="0" presId="urn:microsoft.com/office/officeart/2005/8/layout/orgChart1"/>
    <dgm:cxn modelId="{7F5F08E8-B489-45B3-B081-BCBA0DEC67E3}" type="presParOf" srcId="{674F0B22-EF0B-4792-A8FD-C316BFA38E9C}" destId="{065618EA-D8BA-4303-BC99-21FDC18EAA39}" srcOrd="0" destOrd="0" presId="urn:microsoft.com/office/officeart/2005/8/layout/orgChart1"/>
    <dgm:cxn modelId="{BFF119E7-EA8D-4536-8458-1923BF8D9538}" type="presParOf" srcId="{065618EA-D8BA-4303-BC99-21FDC18EAA39}" destId="{14549A57-7995-4B9C-906A-F1E26737ABAA}" srcOrd="0" destOrd="0" presId="urn:microsoft.com/office/officeart/2005/8/layout/orgChart1"/>
    <dgm:cxn modelId="{D7537754-799D-4ECB-894D-A489DE02F53F}" type="presParOf" srcId="{14549A57-7995-4B9C-906A-F1E26737ABAA}" destId="{642AC520-0BF2-4D93-96A8-38EF3610D4D3}" srcOrd="0" destOrd="0" presId="urn:microsoft.com/office/officeart/2005/8/layout/orgChart1"/>
    <dgm:cxn modelId="{E75D33C0-5890-468A-B016-459AC6E912FC}" type="presParOf" srcId="{14549A57-7995-4B9C-906A-F1E26737ABAA}" destId="{2569E4EB-7869-4862-BB00-753334D02817}" srcOrd="1" destOrd="0" presId="urn:microsoft.com/office/officeart/2005/8/layout/orgChart1"/>
    <dgm:cxn modelId="{ACE34742-E750-46AC-BD33-6CE24010F3CF}" type="presParOf" srcId="{065618EA-D8BA-4303-BC99-21FDC18EAA39}" destId="{14DA7EC3-32D0-4B31-90F4-4C65A54922ED}" srcOrd="1" destOrd="0" presId="urn:microsoft.com/office/officeart/2005/8/layout/orgChart1"/>
    <dgm:cxn modelId="{E82FA34A-1581-42B6-B611-0955FE3B8F43}" type="presParOf" srcId="{14DA7EC3-32D0-4B31-90F4-4C65A54922ED}" destId="{6FBA378E-23C5-49D0-A1EE-E23EAE7AB7D0}" srcOrd="0" destOrd="0" presId="urn:microsoft.com/office/officeart/2005/8/layout/orgChart1"/>
    <dgm:cxn modelId="{9DC4B359-FF66-40AE-BCAD-96ABFDF1BFE2}" type="presParOf" srcId="{14DA7EC3-32D0-4B31-90F4-4C65A54922ED}" destId="{A7EE20D5-F91D-409C-85DE-A3A6CFC41EA4}" srcOrd="1" destOrd="0" presId="urn:microsoft.com/office/officeart/2005/8/layout/orgChart1"/>
    <dgm:cxn modelId="{FD34935F-8746-4E87-ADD1-DCC0F7E9D51C}" type="presParOf" srcId="{A7EE20D5-F91D-409C-85DE-A3A6CFC41EA4}" destId="{24792E1D-A403-44CB-AD26-3211B7C383BC}" srcOrd="0" destOrd="0" presId="urn:microsoft.com/office/officeart/2005/8/layout/orgChart1"/>
    <dgm:cxn modelId="{9565AE7B-4433-4852-9505-1E9C09AA30BD}" type="presParOf" srcId="{24792E1D-A403-44CB-AD26-3211B7C383BC}" destId="{F18B7EF4-D5E8-4A65-A84E-EAB7F5C66DE8}" srcOrd="0" destOrd="0" presId="urn:microsoft.com/office/officeart/2005/8/layout/orgChart1"/>
    <dgm:cxn modelId="{A2C492F4-62E4-4E5C-A39D-C662483B56D1}" type="presParOf" srcId="{24792E1D-A403-44CB-AD26-3211B7C383BC}" destId="{6E042E7C-7EDA-42CD-89EF-D1CEF460746B}" srcOrd="1" destOrd="0" presId="urn:microsoft.com/office/officeart/2005/8/layout/orgChart1"/>
    <dgm:cxn modelId="{50239E0A-335D-460D-A8FC-7471C90859C6}" type="presParOf" srcId="{A7EE20D5-F91D-409C-85DE-A3A6CFC41EA4}" destId="{694EF780-C18B-4BF7-9090-35E7920439BE}" srcOrd="1" destOrd="0" presId="urn:microsoft.com/office/officeart/2005/8/layout/orgChart1"/>
    <dgm:cxn modelId="{FFF91EC9-AF27-41C0-92B7-85DF72A669FC}" type="presParOf" srcId="{694EF780-C18B-4BF7-9090-35E7920439BE}" destId="{94B04A1B-DFEB-434F-B1E7-ECC297A8DDAE}" srcOrd="0" destOrd="0" presId="urn:microsoft.com/office/officeart/2005/8/layout/orgChart1"/>
    <dgm:cxn modelId="{4A71D349-5D55-48FC-899F-F456D7BE5667}" type="presParOf" srcId="{694EF780-C18B-4BF7-9090-35E7920439BE}" destId="{069B6F11-D442-4EC2-9A29-4DD798D1ED22}" srcOrd="1" destOrd="0" presId="urn:microsoft.com/office/officeart/2005/8/layout/orgChart1"/>
    <dgm:cxn modelId="{321048E5-5B93-4982-AD57-F495DDD4BC8D}" type="presParOf" srcId="{069B6F11-D442-4EC2-9A29-4DD798D1ED22}" destId="{B87C6580-ABBF-4243-BDA7-2FEFA5CE84DD}" srcOrd="0" destOrd="0" presId="urn:microsoft.com/office/officeart/2005/8/layout/orgChart1"/>
    <dgm:cxn modelId="{7F54F2B4-905A-4A13-A73C-830074B26B30}" type="presParOf" srcId="{B87C6580-ABBF-4243-BDA7-2FEFA5CE84DD}" destId="{6DFE8743-7090-4F9C-BF9F-405CD1497615}" srcOrd="0" destOrd="0" presId="urn:microsoft.com/office/officeart/2005/8/layout/orgChart1"/>
    <dgm:cxn modelId="{C126B05E-C147-4131-9CB6-ACB0C42073B0}" type="presParOf" srcId="{B87C6580-ABBF-4243-BDA7-2FEFA5CE84DD}" destId="{5251E6C0-652E-4045-AC64-D1A164994870}" srcOrd="1" destOrd="0" presId="urn:microsoft.com/office/officeart/2005/8/layout/orgChart1"/>
    <dgm:cxn modelId="{FD94B178-20B4-4A86-B472-AFEE3781F76C}" type="presParOf" srcId="{069B6F11-D442-4EC2-9A29-4DD798D1ED22}" destId="{D73A20DE-6CCE-4973-90D6-DD99109B7D24}" srcOrd="1" destOrd="0" presId="urn:microsoft.com/office/officeart/2005/8/layout/orgChart1"/>
    <dgm:cxn modelId="{4D0B28FD-837A-4C90-A637-0D542ACE1E81}" type="presParOf" srcId="{069B6F11-D442-4EC2-9A29-4DD798D1ED22}" destId="{45E3FBE8-CC88-4559-B1BD-723654969CAA}" srcOrd="2" destOrd="0" presId="urn:microsoft.com/office/officeart/2005/8/layout/orgChart1"/>
    <dgm:cxn modelId="{0B52C255-F85E-43E0-A7E1-69E7C58BF79C}" type="presParOf" srcId="{694EF780-C18B-4BF7-9090-35E7920439BE}" destId="{66D6182B-77C2-42F9-9008-21708E31F8D5}" srcOrd="2" destOrd="0" presId="urn:microsoft.com/office/officeart/2005/8/layout/orgChart1"/>
    <dgm:cxn modelId="{B88575A5-189B-4538-93E6-08B458FE1504}" type="presParOf" srcId="{694EF780-C18B-4BF7-9090-35E7920439BE}" destId="{F4D70AF8-924B-495D-A528-110880AE2B8E}" srcOrd="3" destOrd="0" presId="urn:microsoft.com/office/officeart/2005/8/layout/orgChart1"/>
    <dgm:cxn modelId="{0FD9DE66-67B8-49AC-8CD4-AB0F48111326}" type="presParOf" srcId="{F4D70AF8-924B-495D-A528-110880AE2B8E}" destId="{F5EB86EE-3A84-4E47-9332-87D1BF20E338}" srcOrd="0" destOrd="0" presId="urn:microsoft.com/office/officeart/2005/8/layout/orgChart1"/>
    <dgm:cxn modelId="{C20C2AFE-AB2E-47BE-BE5E-8D691E19A368}" type="presParOf" srcId="{F5EB86EE-3A84-4E47-9332-87D1BF20E338}" destId="{42C9CF9D-3E9C-4081-90CF-8177A99B6952}" srcOrd="0" destOrd="0" presId="urn:microsoft.com/office/officeart/2005/8/layout/orgChart1"/>
    <dgm:cxn modelId="{BB130A7B-FA16-457D-A491-133CCF2D3920}" type="presParOf" srcId="{F5EB86EE-3A84-4E47-9332-87D1BF20E338}" destId="{3D54F814-1240-429E-A090-795C4D7AFDE5}" srcOrd="1" destOrd="0" presId="urn:microsoft.com/office/officeart/2005/8/layout/orgChart1"/>
    <dgm:cxn modelId="{AB7D8DB1-A827-43F1-8AE6-6A45CFA8A58C}" type="presParOf" srcId="{F4D70AF8-924B-495D-A528-110880AE2B8E}" destId="{CD3A4BE2-62B2-4230-8B70-D25958D3F9CA}" srcOrd="1" destOrd="0" presId="urn:microsoft.com/office/officeart/2005/8/layout/orgChart1"/>
    <dgm:cxn modelId="{30A44613-A889-45CC-8515-716356CFBB08}" type="presParOf" srcId="{F4D70AF8-924B-495D-A528-110880AE2B8E}" destId="{87498F5C-3A1A-438D-8390-2A2CECB8147B}" srcOrd="2" destOrd="0" presId="urn:microsoft.com/office/officeart/2005/8/layout/orgChart1"/>
    <dgm:cxn modelId="{697510B7-0D64-4F34-9D2A-8D23C734CE07}" type="presParOf" srcId="{694EF780-C18B-4BF7-9090-35E7920439BE}" destId="{7FDB0D02-3FE0-4A73-A89A-9BCFDCC40C1F}" srcOrd="4" destOrd="0" presId="urn:microsoft.com/office/officeart/2005/8/layout/orgChart1"/>
    <dgm:cxn modelId="{1789B3BD-0D9F-4B29-999A-9FEB318F5D03}" type="presParOf" srcId="{694EF780-C18B-4BF7-9090-35E7920439BE}" destId="{0173BA34-5810-4454-BC12-0EFF4F0DCA9F}" srcOrd="5" destOrd="0" presId="urn:microsoft.com/office/officeart/2005/8/layout/orgChart1"/>
    <dgm:cxn modelId="{CA4BDE94-06B2-4C13-9531-DC5E20C9A3BC}" type="presParOf" srcId="{0173BA34-5810-4454-BC12-0EFF4F0DCA9F}" destId="{FA7AA4BD-128F-4AD2-93B2-1689D4C02311}" srcOrd="0" destOrd="0" presId="urn:microsoft.com/office/officeart/2005/8/layout/orgChart1"/>
    <dgm:cxn modelId="{C890C1DD-ADD8-4FC2-89E3-64AA6A49AAB3}" type="presParOf" srcId="{FA7AA4BD-128F-4AD2-93B2-1689D4C02311}" destId="{77B0D5F4-4A71-47C5-B4F2-6542DDC176DF}" srcOrd="0" destOrd="0" presId="urn:microsoft.com/office/officeart/2005/8/layout/orgChart1"/>
    <dgm:cxn modelId="{4396B932-188A-4B5A-9798-8EE9E67DA7B9}" type="presParOf" srcId="{FA7AA4BD-128F-4AD2-93B2-1689D4C02311}" destId="{1A349E06-7AD3-4AD0-8DAC-3A69EDAB70F6}" srcOrd="1" destOrd="0" presId="urn:microsoft.com/office/officeart/2005/8/layout/orgChart1"/>
    <dgm:cxn modelId="{01664229-A948-46EB-BF9A-E7D88EDBD919}" type="presParOf" srcId="{0173BA34-5810-4454-BC12-0EFF4F0DCA9F}" destId="{C303FB2A-6978-4B2F-8B51-C9D7B61CF36E}" srcOrd="1" destOrd="0" presId="urn:microsoft.com/office/officeart/2005/8/layout/orgChart1"/>
    <dgm:cxn modelId="{A7B16FDB-3B43-4D55-9C89-23D4F534B1D5}" type="presParOf" srcId="{0173BA34-5810-4454-BC12-0EFF4F0DCA9F}" destId="{8AD49A04-3ECE-440D-A669-59CB5B972653}" srcOrd="2" destOrd="0" presId="urn:microsoft.com/office/officeart/2005/8/layout/orgChart1"/>
    <dgm:cxn modelId="{58797F84-0B32-488A-90DD-A75291927AA9}" type="presParOf" srcId="{A7EE20D5-F91D-409C-85DE-A3A6CFC41EA4}" destId="{E6EBE5C2-AB06-4BCF-90F2-281B233AF30C}" srcOrd="2" destOrd="0" presId="urn:microsoft.com/office/officeart/2005/8/layout/orgChart1"/>
    <dgm:cxn modelId="{3818B3C0-1906-422A-9F1D-5D98CB882901}" type="presParOf" srcId="{14DA7EC3-32D0-4B31-90F4-4C65A54922ED}" destId="{D0F6411B-9A5B-4E3B-8524-06324669CB58}" srcOrd="2" destOrd="0" presId="urn:microsoft.com/office/officeart/2005/8/layout/orgChart1"/>
    <dgm:cxn modelId="{5177219F-E40A-4A90-8339-D11C7AB7D19F}" type="presParOf" srcId="{14DA7EC3-32D0-4B31-90F4-4C65A54922ED}" destId="{3C5CD711-DB93-4D8F-B722-FC1DE2330C09}" srcOrd="3" destOrd="0" presId="urn:microsoft.com/office/officeart/2005/8/layout/orgChart1"/>
    <dgm:cxn modelId="{6FCFAD1A-C1D1-4633-BE4F-6F6CA32C0EE2}" type="presParOf" srcId="{3C5CD711-DB93-4D8F-B722-FC1DE2330C09}" destId="{95A14075-5083-4FD7-AD59-CCD28FC7EB7E}" srcOrd="0" destOrd="0" presId="urn:microsoft.com/office/officeart/2005/8/layout/orgChart1"/>
    <dgm:cxn modelId="{89470690-D46C-45D4-893C-7E2DD43B0C16}" type="presParOf" srcId="{95A14075-5083-4FD7-AD59-CCD28FC7EB7E}" destId="{141A4C5F-6201-4D1E-B631-58F8F971F35B}" srcOrd="0" destOrd="0" presId="urn:microsoft.com/office/officeart/2005/8/layout/orgChart1"/>
    <dgm:cxn modelId="{6CA222CA-D872-44DD-B406-67C2569D120B}" type="presParOf" srcId="{95A14075-5083-4FD7-AD59-CCD28FC7EB7E}" destId="{BFB29C69-D9CB-4D9B-B629-357C3D9F3400}" srcOrd="1" destOrd="0" presId="urn:microsoft.com/office/officeart/2005/8/layout/orgChart1"/>
    <dgm:cxn modelId="{3A21D109-AAC7-4DE6-B392-CDA8C5A27A72}" type="presParOf" srcId="{3C5CD711-DB93-4D8F-B722-FC1DE2330C09}" destId="{0438FD76-B927-4320-832E-833078C089D5}" srcOrd="1" destOrd="0" presId="urn:microsoft.com/office/officeart/2005/8/layout/orgChart1"/>
    <dgm:cxn modelId="{00325390-56C1-42BB-8381-443FFE3278B0}" type="presParOf" srcId="{0438FD76-B927-4320-832E-833078C089D5}" destId="{FCE385DF-E3F1-44CA-B7F9-26B94AAE4903}" srcOrd="0" destOrd="0" presId="urn:microsoft.com/office/officeart/2005/8/layout/orgChart1"/>
    <dgm:cxn modelId="{FDB25990-5FF6-4DE4-BB98-5A44C5DEF1FA}" type="presParOf" srcId="{0438FD76-B927-4320-832E-833078C089D5}" destId="{899FCE38-3C78-4DF9-89E2-D5ADF44BDD75}" srcOrd="1" destOrd="0" presId="urn:microsoft.com/office/officeart/2005/8/layout/orgChart1"/>
    <dgm:cxn modelId="{F18C0987-A6D8-4819-83F0-771602A251AB}" type="presParOf" srcId="{899FCE38-3C78-4DF9-89E2-D5ADF44BDD75}" destId="{FD465213-0EA8-4429-BBE3-B5AB76638A4C}" srcOrd="0" destOrd="0" presId="urn:microsoft.com/office/officeart/2005/8/layout/orgChart1"/>
    <dgm:cxn modelId="{FB630084-E281-4828-8EFE-F0B4DB445B0B}" type="presParOf" srcId="{FD465213-0EA8-4429-BBE3-B5AB76638A4C}" destId="{D8758D91-B613-46B1-B84D-70CA09D961BB}" srcOrd="0" destOrd="0" presId="urn:microsoft.com/office/officeart/2005/8/layout/orgChart1"/>
    <dgm:cxn modelId="{AF1EA9F0-22E1-427A-8D2E-BE188EF69336}" type="presParOf" srcId="{FD465213-0EA8-4429-BBE3-B5AB76638A4C}" destId="{4B28931F-96C5-47D7-8A57-F63602BA8A33}" srcOrd="1" destOrd="0" presId="urn:microsoft.com/office/officeart/2005/8/layout/orgChart1"/>
    <dgm:cxn modelId="{CA160912-2F01-4502-A10E-92BAAEF8242D}" type="presParOf" srcId="{899FCE38-3C78-4DF9-89E2-D5ADF44BDD75}" destId="{C31A3504-DFDF-4D44-9074-3D4AB21E1220}" srcOrd="1" destOrd="0" presId="urn:microsoft.com/office/officeart/2005/8/layout/orgChart1"/>
    <dgm:cxn modelId="{FF44AC26-2405-446F-84DB-C7F75474D2D9}" type="presParOf" srcId="{899FCE38-3C78-4DF9-89E2-D5ADF44BDD75}" destId="{CBA5F528-CAAF-41F2-AE68-C6342703A5B8}" srcOrd="2" destOrd="0" presId="urn:microsoft.com/office/officeart/2005/8/layout/orgChart1"/>
    <dgm:cxn modelId="{6978D052-0594-460E-9EA2-2941DA2B6570}" type="presParOf" srcId="{0438FD76-B927-4320-832E-833078C089D5}" destId="{B1822C26-B97C-4662-B760-B76D30C753D4}" srcOrd="2" destOrd="0" presId="urn:microsoft.com/office/officeart/2005/8/layout/orgChart1"/>
    <dgm:cxn modelId="{E338BA73-AF10-4AB1-89C3-AC4111B0E109}" type="presParOf" srcId="{0438FD76-B927-4320-832E-833078C089D5}" destId="{EC448EB5-18A6-4DF9-B9EA-7F8719776430}" srcOrd="3" destOrd="0" presId="urn:microsoft.com/office/officeart/2005/8/layout/orgChart1"/>
    <dgm:cxn modelId="{7098B20E-9FEB-41E8-BE65-AFC170B750D1}" type="presParOf" srcId="{EC448EB5-18A6-4DF9-B9EA-7F8719776430}" destId="{09F79EEA-06A8-407D-A959-8599B53DA21A}" srcOrd="0" destOrd="0" presId="urn:microsoft.com/office/officeart/2005/8/layout/orgChart1"/>
    <dgm:cxn modelId="{7E0F7694-C93B-4759-8DEE-633D4B7F3482}" type="presParOf" srcId="{09F79EEA-06A8-407D-A959-8599B53DA21A}" destId="{CCCCCA48-EA82-4F0C-BD94-FA403B9B9338}" srcOrd="0" destOrd="0" presId="urn:microsoft.com/office/officeart/2005/8/layout/orgChart1"/>
    <dgm:cxn modelId="{359E3D12-81C0-477B-8F3D-CF6ACD792121}" type="presParOf" srcId="{09F79EEA-06A8-407D-A959-8599B53DA21A}" destId="{F29E32F5-FBE5-4665-9388-C2E0D4BAD66D}" srcOrd="1" destOrd="0" presId="urn:microsoft.com/office/officeart/2005/8/layout/orgChart1"/>
    <dgm:cxn modelId="{EB02B710-50D1-4448-803A-F85C7CEF0546}" type="presParOf" srcId="{EC448EB5-18A6-4DF9-B9EA-7F8719776430}" destId="{65464500-ED93-401E-891D-3BA6065E3F59}" srcOrd="1" destOrd="0" presId="urn:microsoft.com/office/officeart/2005/8/layout/orgChart1"/>
    <dgm:cxn modelId="{EAE968EC-A171-4691-AE8E-DA52EF10E3EB}" type="presParOf" srcId="{EC448EB5-18A6-4DF9-B9EA-7F8719776430}" destId="{4012A82A-EFC2-4075-9265-1763466C96A6}" srcOrd="2" destOrd="0" presId="urn:microsoft.com/office/officeart/2005/8/layout/orgChart1"/>
    <dgm:cxn modelId="{65318755-C749-4FE4-8273-B3A638102F8F}" type="presParOf" srcId="{3C5CD711-DB93-4D8F-B722-FC1DE2330C09}" destId="{6E89C6E7-EDED-47E0-922E-BBE93ED8BFF3}" srcOrd="2" destOrd="0" presId="urn:microsoft.com/office/officeart/2005/8/layout/orgChart1"/>
    <dgm:cxn modelId="{3D94AA9A-4B3B-40A6-8D69-3D84AF37881A}" type="presParOf" srcId="{065618EA-D8BA-4303-BC99-21FDC18EAA39}" destId="{D3487046-9C14-4966-9A6E-4BD9A3DD8E27}"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A98809-A940-446C-865A-C434FB90576F}">
      <dsp:nvSpPr>
        <dsp:cNvPr id="0" name=""/>
        <dsp:cNvSpPr/>
      </dsp:nvSpPr>
      <dsp:spPr>
        <a:xfrm>
          <a:off x="3851275" y="1909105"/>
          <a:ext cx="2107599" cy="731563"/>
        </a:xfrm>
        <a:custGeom>
          <a:avLst/>
          <a:gdLst/>
          <a:ahLst/>
          <a:cxnLst/>
          <a:rect l="0" t="0" r="0" b="0"/>
          <a:pathLst>
            <a:path>
              <a:moveTo>
                <a:pt x="0" y="0"/>
              </a:moveTo>
              <a:lnTo>
                <a:pt x="0" y="365781"/>
              </a:lnTo>
              <a:lnTo>
                <a:pt x="2107599" y="365781"/>
              </a:lnTo>
              <a:lnTo>
                <a:pt x="2107599" y="7315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661FCD-4A84-4AEA-977F-4C3493D75EBC}">
      <dsp:nvSpPr>
        <dsp:cNvPr id="0" name=""/>
        <dsp:cNvSpPr/>
      </dsp:nvSpPr>
      <dsp:spPr>
        <a:xfrm>
          <a:off x="1743675" y="1909105"/>
          <a:ext cx="2107599" cy="731563"/>
        </a:xfrm>
        <a:custGeom>
          <a:avLst/>
          <a:gdLst/>
          <a:ahLst/>
          <a:cxnLst/>
          <a:rect l="0" t="0" r="0" b="0"/>
          <a:pathLst>
            <a:path>
              <a:moveTo>
                <a:pt x="2107599" y="0"/>
              </a:moveTo>
              <a:lnTo>
                <a:pt x="2107599" y="365781"/>
              </a:lnTo>
              <a:lnTo>
                <a:pt x="0" y="365781"/>
              </a:lnTo>
              <a:lnTo>
                <a:pt x="0" y="7315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C7126D-54AE-43A5-A311-7F11E0044CDB}">
      <dsp:nvSpPr>
        <dsp:cNvPr id="0" name=""/>
        <dsp:cNvSpPr/>
      </dsp:nvSpPr>
      <dsp:spPr>
        <a:xfrm>
          <a:off x="2109456" y="167287"/>
          <a:ext cx="3483636" cy="17418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342900" marR="0" lvl="0" indent="-342900" algn="ctr" defTabSz="914400" rtl="0" eaLnBrk="1" fontAlgn="base" latinLnBrk="0" hangingPunct="1">
            <a:lnSpc>
              <a:spcPct val="80000"/>
            </a:lnSpc>
            <a:spcBef>
              <a:spcPct val="0"/>
            </a:spcBef>
            <a:spcAft>
              <a:spcPct val="0"/>
            </a:spcAft>
            <a:buClrTx/>
            <a:buSzTx/>
            <a:buFontTx/>
            <a:buNone/>
            <a:tabLst/>
          </a:pPr>
          <a:r>
            <a:rPr kumimoji="0" lang="es-ES" sz="1500" b="1" i="0" u="none" strike="noStrike" kern="1200" cap="none" normalizeH="0" baseline="0">
              <a:ln>
                <a:noFill/>
              </a:ln>
              <a:solidFill>
                <a:schemeClr val="tx1"/>
              </a:solidFill>
              <a:effectLst/>
              <a:latin typeface="Arial" charset="0"/>
            </a:rPr>
            <a:t>Las contaminantes se obtienen</a:t>
          </a:r>
        </a:p>
        <a:p>
          <a:pPr marL="342900" marR="0" lvl="0" indent="-342900" algn="ctr" defTabSz="914400" rtl="0" eaLnBrk="1" fontAlgn="base" latinLnBrk="0" hangingPunct="1">
            <a:lnSpc>
              <a:spcPct val="80000"/>
            </a:lnSpc>
            <a:spcBef>
              <a:spcPct val="0"/>
            </a:spcBef>
            <a:spcAft>
              <a:spcPct val="0"/>
            </a:spcAft>
            <a:buClrTx/>
            <a:buSzTx/>
            <a:buFontTx/>
            <a:buNone/>
            <a:tabLst/>
          </a:pPr>
          <a:r>
            <a:rPr kumimoji="0" lang="es-ES" sz="1500" b="1" i="0" u="none" strike="noStrike" kern="1200" cap="none" normalizeH="0" baseline="0">
              <a:ln>
                <a:noFill/>
              </a:ln>
              <a:solidFill>
                <a:schemeClr val="tx1"/>
              </a:solidFill>
              <a:effectLst/>
              <a:latin typeface="Arial" charset="0"/>
            </a:rPr>
            <a:t>a partir de la materia orgánica</a:t>
          </a:r>
        </a:p>
        <a:p>
          <a:pPr marL="342900" marR="0" lvl="0" indent="-342900" algn="ctr" defTabSz="914400" rtl="0" eaLnBrk="1" fontAlgn="base" latinLnBrk="0" hangingPunct="1">
            <a:lnSpc>
              <a:spcPct val="80000"/>
            </a:lnSpc>
            <a:spcBef>
              <a:spcPct val="0"/>
            </a:spcBef>
            <a:spcAft>
              <a:spcPct val="0"/>
            </a:spcAft>
            <a:buClrTx/>
            <a:buSzTx/>
            <a:buFontTx/>
            <a:buNone/>
            <a:tabLst/>
          </a:pPr>
          <a:r>
            <a:rPr kumimoji="0" lang="es-ES" sz="1500" b="1" i="0" u="none" strike="noStrike" kern="1200" cap="none" normalizeH="0" baseline="0">
              <a:ln>
                <a:noFill/>
              </a:ln>
              <a:solidFill>
                <a:schemeClr val="tx1"/>
              </a:solidFill>
              <a:effectLst/>
              <a:latin typeface="Arial" charset="0"/>
            </a:rPr>
            <a:t>o biomasa y se pueden utilizar:</a:t>
          </a:r>
        </a:p>
      </dsp:txBody>
      <dsp:txXfrm>
        <a:off x="2109456" y="167287"/>
        <a:ext cx="3483636" cy="1741818"/>
      </dsp:txXfrm>
    </dsp:sp>
    <dsp:sp modelId="{1E068D8A-B7B1-43A0-9C25-359F53D47937}">
      <dsp:nvSpPr>
        <dsp:cNvPr id="0" name=""/>
        <dsp:cNvSpPr/>
      </dsp:nvSpPr>
      <dsp:spPr>
        <a:xfrm>
          <a:off x="1856" y="2640669"/>
          <a:ext cx="3483636" cy="17418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500" b="1" i="0" u="none" strike="noStrike" kern="1200" cap="none" normalizeH="0" baseline="0">
              <a:ln>
                <a:noFill/>
              </a:ln>
              <a:solidFill>
                <a:schemeClr val="tx1"/>
              </a:solidFill>
              <a:effectLst/>
              <a:latin typeface="Arial" charset="0"/>
            </a:rPr>
            <a:t>Directamente como combustible</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500" b="1" i="0" u="none" strike="noStrike" kern="1200" cap="none" normalizeH="0" baseline="0">
              <a:ln>
                <a:noFill/>
              </a:ln>
              <a:solidFill>
                <a:schemeClr val="tx1"/>
              </a:solidFill>
              <a:effectLst/>
              <a:latin typeface="Arial" charset="0"/>
            </a:rPr>
            <a:t>(madera u otra materia vegetal sólida),</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500" b="1" i="0" u="none" strike="noStrike" kern="1200" cap="none" normalizeH="0" baseline="0">
              <a:ln>
                <a:noFill/>
              </a:ln>
              <a:solidFill>
                <a:schemeClr val="tx1"/>
              </a:solidFill>
              <a:effectLst/>
              <a:latin typeface="Arial" charset="0"/>
            </a:rPr>
            <a:t>convertidas en bioetanol o biogás</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500" b="1" i="0" u="none" strike="noStrike" kern="1200" cap="none" normalizeH="0" baseline="0">
              <a:ln>
                <a:noFill/>
              </a:ln>
              <a:solidFill>
                <a:schemeClr val="tx1"/>
              </a:solidFill>
              <a:effectLst/>
              <a:latin typeface="Arial" charset="0"/>
            </a:rPr>
            <a:t>mediante procesos de fermentación</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500" b="1" i="0" u="none" strike="noStrike" kern="1200" cap="none" normalizeH="0" baseline="0">
              <a:ln>
                <a:noFill/>
              </a:ln>
              <a:solidFill>
                <a:schemeClr val="tx1"/>
              </a:solidFill>
              <a:effectLst/>
              <a:latin typeface="Arial" charset="0"/>
            </a:rPr>
            <a:t>orgánica</a:t>
          </a:r>
        </a:p>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s-ES" sz="1500" b="1" i="0" u="none" strike="noStrike" kern="1200" cap="none" normalizeH="0" baseline="0">
            <a:ln>
              <a:noFill/>
            </a:ln>
            <a:solidFill>
              <a:schemeClr val="tx1"/>
            </a:solidFill>
            <a:effectLst/>
            <a:latin typeface="Arial" charset="0"/>
          </a:endParaRPr>
        </a:p>
      </dsp:txBody>
      <dsp:txXfrm>
        <a:off x="1856" y="2640669"/>
        <a:ext cx="3483636" cy="1741818"/>
      </dsp:txXfrm>
    </dsp:sp>
    <dsp:sp modelId="{5FB18837-D132-4178-B6A8-94B3C412D2C0}">
      <dsp:nvSpPr>
        <dsp:cNvPr id="0" name=""/>
        <dsp:cNvSpPr/>
      </dsp:nvSpPr>
      <dsp:spPr>
        <a:xfrm>
          <a:off x="4217056" y="2640669"/>
          <a:ext cx="3483636" cy="17418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500" b="1" i="0" u="none" strike="noStrike" kern="1200" cap="none" normalizeH="0" baseline="0">
              <a:ln>
                <a:noFill/>
              </a:ln>
              <a:solidFill>
                <a:schemeClr val="tx1"/>
              </a:solidFill>
              <a:effectLst/>
              <a:latin typeface="Arial" charset="0"/>
            </a:rPr>
            <a:t>en biodiésel, mediante reacciones </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500" b="1" i="0" u="none" strike="noStrike" kern="1200" cap="none" normalizeH="0" baseline="0">
              <a:ln>
                <a:noFill/>
              </a:ln>
              <a:solidFill>
                <a:schemeClr val="tx1"/>
              </a:solidFill>
              <a:effectLst/>
              <a:latin typeface="Arial" charset="0"/>
            </a:rPr>
            <a:t>de transesterificación y </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500" b="1" i="0" u="none" strike="noStrike" kern="1200" cap="none" normalizeH="0" baseline="0">
              <a:ln>
                <a:noFill/>
              </a:ln>
              <a:solidFill>
                <a:schemeClr val="tx1"/>
              </a:solidFill>
              <a:effectLst/>
              <a:latin typeface="Arial" charset="0"/>
            </a:rPr>
            <a:t>de los residuos urbanos</a:t>
          </a:r>
        </a:p>
      </dsp:txBody>
      <dsp:txXfrm>
        <a:off x="4217056" y="2640669"/>
        <a:ext cx="3483636" cy="17418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822C26-B97C-4662-B760-B76D30C753D4}">
      <dsp:nvSpPr>
        <dsp:cNvPr id="0" name=""/>
        <dsp:cNvSpPr/>
      </dsp:nvSpPr>
      <dsp:spPr>
        <a:xfrm>
          <a:off x="2059487" y="4075809"/>
          <a:ext cx="2116512" cy="1096337"/>
        </a:xfrm>
        <a:custGeom>
          <a:avLst/>
          <a:gdLst/>
          <a:ahLst/>
          <a:cxnLst/>
          <a:rect l="0" t="0" r="0" b="0"/>
          <a:pathLst>
            <a:path>
              <a:moveTo>
                <a:pt x="0" y="0"/>
              </a:moveTo>
              <a:lnTo>
                <a:pt x="0" y="1096337"/>
              </a:lnTo>
              <a:lnTo>
                <a:pt x="2116512" y="1096337"/>
              </a:lnTo>
            </a:path>
          </a:pathLst>
        </a:custGeom>
        <a:noFill/>
        <a:ln w="25400" cap="flat" cmpd="sng" algn="ctr">
          <a:solidFill>
            <a:schemeClr val="accent4"/>
          </a:solidFill>
          <a:prstDash val="solid"/>
        </a:ln>
        <a:effectLst/>
      </dsp:spPr>
      <dsp:style>
        <a:lnRef idx="2">
          <a:scrgbClr r="0" g="0" b="0"/>
        </a:lnRef>
        <a:fillRef idx="0">
          <a:scrgbClr r="0" g="0" b="0"/>
        </a:fillRef>
        <a:effectRef idx="0">
          <a:scrgbClr r="0" g="0" b="0"/>
        </a:effectRef>
        <a:fontRef idx="minor"/>
      </dsp:style>
    </dsp:sp>
    <dsp:sp modelId="{FCE385DF-E3F1-44CA-B7F9-26B94AAE4903}">
      <dsp:nvSpPr>
        <dsp:cNvPr id="0" name=""/>
        <dsp:cNvSpPr/>
      </dsp:nvSpPr>
      <dsp:spPr>
        <a:xfrm>
          <a:off x="2059487" y="4075809"/>
          <a:ext cx="2116512" cy="455543"/>
        </a:xfrm>
        <a:custGeom>
          <a:avLst/>
          <a:gdLst/>
          <a:ahLst/>
          <a:cxnLst/>
          <a:rect l="0" t="0" r="0" b="0"/>
          <a:pathLst>
            <a:path>
              <a:moveTo>
                <a:pt x="0" y="0"/>
              </a:moveTo>
              <a:lnTo>
                <a:pt x="0" y="455543"/>
              </a:lnTo>
              <a:lnTo>
                <a:pt x="2116512" y="455543"/>
              </a:lnTo>
            </a:path>
          </a:pathLst>
        </a:custGeom>
        <a:noFill/>
        <a:ln w="25400" cap="flat" cmpd="sng" algn="ctr">
          <a:solidFill>
            <a:schemeClr val="accent4"/>
          </a:solidFill>
          <a:prstDash val="solid"/>
        </a:ln>
        <a:effectLst/>
      </dsp:spPr>
      <dsp:style>
        <a:lnRef idx="2">
          <a:scrgbClr r="0" g="0" b="0"/>
        </a:lnRef>
        <a:fillRef idx="0">
          <a:scrgbClr r="0" g="0" b="0"/>
        </a:fillRef>
        <a:effectRef idx="0">
          <a:scrgbClr r="0" g="0" b="0"/>
        </a:effectRef>
        <a:fontRef idx="minor"/>
      </dsp:style>
    </dsp:sp>
    <dsp:sp modelId="{D0F6411B-9A5B-4E3B-8524-06324669CB58}">
      <dsp:nvSpPr>
        <dsp:cNvPr id="0" name=""/>
        <dsp:cNvSpPr/>
      </dsp:nvSpPr>
      <dsp:spPr>
        <a:xfrm>
          <a:off x="290993" y="499680"/>
          <a:ext cx="1502094" cy="3328551"/>
        </a:xfrm>
        <a:custGeom>
          <a:avLst/>
          <a:gdLst/>
          <a:ahLst/>
          <a:cxnLst/>
          <a:rect l="0" t="0" r="0" b="0"/>
          <a:pathLst>
            <a:path>
              <a:moveTo>
                <a:pt x="0" y="0"/>
              </a:moveTo>
              <a:lnTo>
                <a:pt x="0" y="3328551"/>
              </a:lnTo>
              <a:lnTo>
                <a:pt x="1502094" y="3328551"/>
              </a:lnTo>
            </a:path>
          </a:pathLst>
        </a:custGeom>
        <a:noFill/>
        <a:ln w="254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7FDB0D02-3FE0-4A73-A89A-9BCFDCC40C1F}">
      <dsp:nvSpPr>
        <dsp:cNvPr id="0" name=""/>
        <dsp:cNvSpPr/>
      </dsp:nvSpPr>
      <dsp:spPr>
        <a:xfrm>
          <a:off x="2059487" y="1263324"/>
          <a:ext cx="2117899" cy="1864350"/>
        </a:xfrm>
        <a:custGeom>
          <a:avLst/>
          <a:gdLst/>
          <a:ahLst/>
          <a:cxnLst/>
          <a:rect l="0" t="0" r="0" b="0"/>
          <a:pathLst>
            <a:path>
              <a:moveTo>
                <a:pt x="0" y="0"/>
              </a:moveTo>
              <a:lnTo>
                <a:pt x="0" y="1864350"/>
              </a:lnTo>
              <a:lnTo>
                <a:pt x="2117899" y="1864350"/>
              </a:lnTo>
            </a:path>
          </a:pathLst>
        </a:custGeom>
        <a:noFill/>
        <a:ln w="25400" cap="flat" cmpd="sng" algn="ctr">
          <a:solidFill>
            <a:schemeClr val="accent4"/>
          </a:solidFill>
          <a:prstDash val="solid"/>
        </a:ln>
        <a:effectLst/>
      </dsp:spPr>
      <dsp:style>
        <a:lnRef idx="2">
          <a:scrgbClr r="0" g="0" b="0"/>
        </a:lnRef>
        <a:fillRef idx="0">
          <a:scrgbClr r="0" g="0" b="0"/>
        </a:fillRef>
        <a:effectRef idx="0">
          <a:scrgbClr r="0" g="0" b="0"/>
        </a:effectRef>
        <a:fontRef idx="minor"/>
      </dsp:style>
    </dsp:sp>
    <dsp:sp modelId="{66D6182B-77C2-42F9-9008-21708E31F8D5}">
      <dsp:nvSpPr>
        <dsp:cNvPr id="0" name=""/>
        <dsp:cNvSpPr/>
      </dsp:nvSpPr>
      <dsp:spPr>
        <a:xfrm>
          <a:off x="2059487" y="1263324"/>
          <a:ext cx="2117899" cy="1166413"/>
        </a:xfrm>
        <a:custGeom>
          <a:avLst/>
          <a:gdLst/>
          <a:ahLst/>
          <a:cxnLst/>
          <a:rect l="0" t="0" r="0" b="0"/>
          <a:pathLst>
            <a:path>
              <a:moveTo>
                <a:pt x="0" y="0"/>
              </a:moveTo>
              <a:lnTo>
                <a:pt x="0" y="1166413"/>
              </a:lnTo>
              <a:lnTo>
                <a:pt x="2117899" y="1166413"/>
              </a:lnTo>
            </a:path>
          </a:pathLst>
        </a:custGeom>
        <a:noFill/>
        <a:ln w="25400" cap="flat" cmpd="sng" algn="ctr">
          <a:solidFill>
            <a:schemeClr val="accent4"/>
          </a:solidFill>
          <a:prstDash val="solid"/>
        </a:ln>
        <a:effectLst/>
      </dsp:spPr>
      <dsp:style>
        <a:lnRef idx="2">
          <a:scrgbClr r="0" g="0" b="0"/>
        </a:lnRef>
        <a:fillRef idx="0">
          <a:scrgbClr r="0" g="0" b="0"/>
        </a:fillRef>
        <a:effectRef idx="0">
          <a:scrgbClr r="0" g="0" b="0"/>
        </a:effectRef>
        <a:fontRef idx="minor"/>
      </dsp:style>
    </dsp:sp>
    <dsp:sp modelId="{94B04A1B-DFEB-434F-B1E7-ECC297A8DDAE}">
      <dsp:nvSpPr>
        <dsp:cNvPr id="0" name=""/>
        <dsp:cNvSpPr/>
      </dsp:nvSpPr>
      <dsp:spPr>
        <a:xfrm>
          <a:off x="2059487" y="1263324"/>
          <a:ext cx="2116067" cy="424190"/>
        </a:xfrm>
        <a:custGeom>
          <a:avLst/>
          <a:gdLst/>
          <a:ahLst/>
          <a:cxnLst/>
          <a:rect l="0" t="0" r="0" b="0"/>
          <a:pathLst>
            <a:path>
              <a:moveTo>
                <a:pt x="0" y="0"/>
              </a:moveTo>
              <a:lnTo>
                <a:pt x="0" y="424190"/>
              </a:lnTo>
              <a:lnTo>
                <a:pt x="2116067" y="424190"/>
              </a:lnTo>
            </a:path>
          </a:pathLst>
        </a:custGeom>
        <a:noFill/>
        <a:ln w="25400" cap="flat" cmpd="sng" algn="ctr">
          <a:solidFill>
            <a:schemeClr val="accent4"/>
          </a:solidFill>
          <a:prstDash val="solid"/>
        </a:ln>
        <a:effectLst/>
      </dsp:spPr>
      <dsp:style>
        <a:lnRef idx="2">
          <a:scrgbClr r="0" g="0" b="0"/>
        </a:lnRef>
        <a:fillRef idx="0">
          <a:scrgbClr r="0" g="0" b="0"/>
        </a:fillRef>
        <a:effectRef idx="0">
          <a:scrgbClr r="0" g="0" b="0"/>
        </a:effectRef>
        <a:fontRef idx="minor"/>
      </dsp:style>
    </dsp:sp>
    <dsp:sp modelId="{6FBA378E-23C5-49D0-A1EE-E23EAE7AB7D0}">
      <dsp:nvSpPr>
        <dsp:cNvPr id="0" name=""/>
        <dsp:cNvSpPr/>
      </dsp:nvSpPr>
      <dsp:spPr>
        <a:xfrm>
          <a:off x="290993" y="499680"/>
          <a:ext cx="1502094" cy="516066"/>
        </a:xfrm>
        <a:custGeom>
          <a:avLst/>
          <a:gdLst/>
          <a:ahLst/>
          <a:cxnLst/>
          <a:rect l="0" t="0" r="0" b="0"/>
          <a:pathLst>
            <a:path>
              <a:moveTo>
                <a:pt x="0" y="0"/>
              </a:moveTo>
              <a:lnTo>
                <a:pt x="0" y="516066"/>
              </a:lnTo>
              <a:lnTo>
                <a:pt x="1502094" y="516066"/>
              </a:lnTo>
            </a:path>
          </a:pathLst>
        </a:custGeom>
        <a:noFill/>
        <a:ln w="254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642AC520-0BF2-4D93-96A8-38EF3610D4D3}">
      <dsp:nvSpPr>
        <dsp:cNvPr id="0" name=""/>
        <dsp:cNvSpPr/>
      </dsp:nvSpPr>
      <dsp:spPr>
        <a:xfrm>
          <a:off x="0" y="4524"/>
          <a:ext cx="2909931" cy="495155"/>
        </a:xfrm>
        <a:prstGeom prst="rect">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700" b="0" i="0" u="none" strike="noStrike" kern="1200" cap="none" normalizeH="0" baseline="0" dirty="0">
              <a:ln>
                <a:noFill/>
              </a:ln>
              <a:solidFill>
                <a:schemeClr val="tx1"/>
              </a:solidFill>
              <a:effectLst/>
              <a:latin typeface="Eras Demi ITC" pitchFamily="34" charset="0"/>
            </a:rPr>
            <a:t>Energía hidráulica</a:t>
          </a:r>
        </a:p>
      </dsp:txBody>
      <dsp:txXfrm>
        <a:off x="0" y="4524"/>
        <a:ext cx="2909931" cy="495155"/>
      </dsp:txXfrm>
    </dsp:sp>
    <dsp:sp modelId="{F18B7EF4-D5E8-4A65-A84E-EAB7F5C66DE8}">
      <dsp:nvSpPr>
        <dsp:cNvPr id="0" name=""/>
        <dsp:cNvSpPr/>
      </dsp:nvSpPr>
      <dsp:spPr>
        <a:xfrm>
          <a:off x="1793087" y="768168"/>
          <a:ext cx="2663997" cy="495155"/>
        </a:xfrm>
        <a:prstGeom prst="rect">
          <a:avLst/>
        </a:prstGeom>
        <a:solidFill>
          <a:srgbClr val="92D050"/>
        </a:solidFill>
        <a:ln w="25400" cap="flat"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700" b="0" i="0" u="none" strike="noStrike" kern="1200" cap="none" normalizeH="0" baseline="0" dirty="0">
              <a:ln>
                <a:noFill/>
              </a:ln>
              <a:solidFill>
                <a:schemeClr val="tx1"/>
              </a:solidFill>
              <a:effectLst/>
              <a:latin typeface="Eras Demi ITC" pitchFamily="34" charset="0"/>
            </a:rPr>
            <a:t>Ventajas</a:t>
          </a:r>
        </a:p>
      </dsp:txBody>
      <dsp:txXfrm>
        <a:off x="1793087" y="768168"/>
        <a:ext cx="2663997" cy="495155"/>
      </dsp:txXfrm>
    </dsp:sp>
    <dsp:sp modelId="{6DFE8743-7090-4F9C-BF9F-405CD1497615}">
      <dsp:nvSpPr>
        <dsp:cNvPr id="0" name=""/>
        <dsp:cNvSpPr/>
      </dsp:nvSpPr>
      <dsp:spPr>
        <a:xfrm>
          <a:off x="4175554" y="1439936"/>
          <a:ext cx="3240002" cy="495155"/>
        </a:xfrm>
        <a:prstGeom prst="rect">
          <a:avLst/>
        </a:prstGeom>
        <a:solidFill>
          <a:srgbClr val="92D050"/>
        </a:solidFill>
        <a:ln w="25400" cap="flat"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700" b="0" i="0" u="none" strike="noStrike" kern="1200" cap="none" normalizeH="0" baseline="0" dirty="0">
              <a:ln>
                <a:noFill/>
              </a:ln>
              <a:solidFill>
                <a:schemeClr val="tx1"/>
              </a:solidFill>
              <a:effectLst/>
              <a:latin typeface="Eras Demi ITC" pitchFamily="34" charset="0"/>
            </a:rPr>
            <a:t>Limpia</a:t>
          </a:r>
        </a:p>
      </dsp:txBody>
      <dsp:txXfrm>
        <a:off x="4175554" y="1439936"/>
        <a:ext cx="3240002" cy="495155"/>
      </dsp:txXfrm>
    </dsp:sp>
    <dsp:sp modelId="{42C9CF9D-3E9C-4081-90CF-8177A99B6952}">
      <dsp:nvSpPr>
        <dsp:cNvPr id="0" name=""/>
        <dsp:cNvSpPr/>
      </dsp:nvSpPr>
      <dsp:spPr>
        <a:xfrm>
          <a:off x="4177386" y="2182160"/>
          <a:ext cx="3240002" cy="495155"/>
        </a:xfrm>
        <a:prstGeom prst="rect">
          <a:avLst/>
        </a:prstGeom>
        <a:solidFill>
          <a:srgbClr val="92D050"/>
        </a:solidFill>
        <a:ln w="25400" cap="flat"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700" b="0" i="0" u="none" strike="noStrike" kern="1200" cap="none" normalizeH="0" baseline="0" dirty="0">
              <a:ln>
                <a:noFill/>
              </a:ln>
              <a:solidFill>
                <a:schemeClr val="tx1"/>
              </a:solidFill>
              <a:effectLst/>
              <a:latin typeface="Eras Demi ITC" pitchFamily="34" charset="0"/>
            </a:rPr>
            <a:t>Renovable</a:t>
          </a:r>
        </a:p>
      </dsp:txBody>
      <dsp:txXfrm>
        <a:off x="4177386" y="2182160"/>
        <a:ext cx="3240002" cy="495155"/>
      </dsp:txXfrm>
    </dsp:sp>
    <dsp:sp modelId="{77B0D5F4-4A71-47C5-B4F2-6542DDC176DF}">
      <dsp:nvSpPr>
        <dsp:cNvPr id="0" name=""/>
        <dsp:cNvSpPr/>
      </dsp:nvSpPr>
      <dsp:spPr>
        <a:xfrm>
          <a:off x="4177386" y="2880097"/>
          <a:ext cx="3240002" cy="495155"/>
        </a:xfrm>
        <a:prstGeom prst="rect">
          <a:avLst/>
        </a:prstGeom>
        <a:solidFill>
          <a:srgbClr val="92D050"/>
        </a:solidFill>
        <a:ln w="25400" cap="flat"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700" b="0" i="0" u="none" strike="noStrike" kern="1200" cap="none" normalizeH="0" baseline="0" dirty="0">
              <a:ln>
                <a:noFill/>
              </a:ln>
              <a:solidFill>
                <a:schemeClr val="tx1"/>
              </a:solidFill>
              <a:effectLst/>
              <a:latin typeface="Eras Demi ITC" pitchFamily="34" charset="0"/>
            </a:rPr>
            <a:t>Alta producción</a:t>
          </a:r>
        </a:p>
      </dsp:txBody>
      <dsp:txXfrm>
        <a:off x="4177386" y="2880097"/>
        <a:ext cx="3240002" cy="495155"/>
      </dsp:txXfrm>
    </dsp:sp>
    <dsp:sp modelId="{141A4C5F-6201-4D1E-B631-58F8F971F35B}">
      <dsp:nvSpPr>
        <dsp:cNvPr id="0" name=""/>
        <dsp:cNvSpPr/>
      </dsp:nvSpPr>
      <dsp:spPr>
        <a:xfrm>
          <a:off x="1793087" y="3580653"/>
          <a:ext cx="2663997" cy="495155"/>
        </a:xfrm>
        <a:prstGeom prst="rect">
          <a:avLst/>
        </a:prstGeom>
        <a:solidFill>
          <a:schemeClr val="bg1">
            <a:lumMod val="65000"/>
          </a:schemeClr>
        </a:solidFill>
        <a:ln w="25400" cap="flat"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700" b="0" i="0" u="none" strike="noStrike" kern="1200" cap="none" normalizeH="0" baseline="0" dirty="0">
              <a:ln>
                <a:noFill/>
              </a:ln>
              <a:solidFill>
                <a:schemeClr val="bg1"/>
              </a:solidFill>
              <a:effectLst/>
              <a:latin typeface="Eras Demi ITC" pitchFamily="34" charset="0"/>
            </a:rPr>
            <a:t>Desventajas</a:t>
          </a:r>
        </a:p>
      </dsp:txBody>
      <dsp:txXfrm>
        <a:off x="1793087" y="3580653"/>
        <a:ext cx="2663997" cy="495155"/>
      </dsp:txXfrm>
    </dsp:sp>
    <dsp:sp modelId="{D8758D91-B613-46B1-B84D-70CA09D961BB}">
      <dsp:nvSpPr>
        <dsp:cNvPr id="0" name=""/>
        <dsp:cNvSpPr/>
      </dsp:nvSpPr>
      <dsp:spPr>
        <a:xfrm>
          <a:off x="4176000" y="4283774"/>
          <a:ext cx="3240002" cy="495155"/>
        </a:xfrm>
        <a:prstGeom prst="rect">
          <a:avLst/>
        </a:prstGeom>
        <a:solidFill>
          <a:srgbClr val="B2B2B2"/>
        </a:solidFill>
        <a:ln w="25400" cap="flat"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700" b="0" i="0" u="none" strike="noStrike" kern="1200" cap="none" normalizeH="0" baseline="0" dirty="0">
              <a:ln>
                <a:noFill/>
              </a:ln>
              <a:solidFill>
                <a:schemeClr val="bg1"/>
              </a:solidFill>
              <a:effectLst/>
              <a:latin typeface="Eras Demi ITC" pitchFamily="34" charset="0"/>
            </a:rPr>
            <a:t>Grandes infraestructuras</a:t>
          </a:r>
        </a:p>
      </dsp:txBody>
      <dsp:txXfrm>
        <a:off x="4176000" y="4283774"/>
        <a:ext cx="3240002" cy="495155"/>
      </dsp:txXfrm>
    </dsp:sp>
    <dsp:sp modelId="{CCCCCA48-EA82-4F0C-BD94-FA403B9B9338}">
      <dsp:nvSpPr>
        <dsp:cNvPr id="0" name=""/>
        <dsp:cNvSpPr/>
      </dsp:nvSpPr>
      <dsp:spPr>
        <a:xfrm>
          <a:off x="4176000" y="4924569"/>
          <a:ext cx="3240002" cy="495155"/>
        </a:xfrm>
        <a:prstGeom prst="rect">
          <a:avLst/>
        </a:prstGeom>
        <a:solidFill>
          <a:srgbClr val="B2B2B2"/>
        </a:solidFill>
        <a:ln w="25400" cap="flat"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700" b="0" i="0" u="none" strike="noStrike" kern="1200" cap="none" normalizeH="0" baseline="0" dirty="0">
              <a:ln>
                <a:noFill/>
              </a:ln>
              <a:solidFill>
                <a:schemeClr val="bg1"/>
              </a:solidFill>
              <a:effectLst/>
              <a:latin typeface="Eras Demi ITC" pitchFamily="34" charset="0"/>
            </a:rPr>
            <a:t>Impacto medioambiental</a:t>
          </a:r>
        </a:p>
      </dsp:txBody>
      <dsp:txXfrm>
        <a:off x="4176000" y="4924569"/>
        <a:ext cx="3240002" cy="49515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2D7ACDBF-FC3C-449D-83D9-3AE75E45EEBC}" type="slidenum">
              <a:rPr lang="es-ES"/>
              <a:pPr/>
              <a:t>‹Nº›</a:t>
            </a:fld>
            <a:endParaRPr lang="es-ES"/>
          </a:p>
        </p:txBody>
      </p:sp>
    </p:spTree>
    <p:extLst>
      <p:ext uri="{BB962C8B-B14F-4D97-AF65-F5344CB8AC3E}">
        <p14:creationId xmlns:p14="http://schemas.microsoft.com/office/powerpoint/2010/main" val="24286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4A879B88-3289-4F7A-B28B-CEE40BCE7FCE}" type="slidenum">
              <a:rPr lang="es-ES"/>
              <a:pPr/>
              <a:t>‹Nº›</a:t>
            </a:fld>
            <a:endParaRPr lang="es-ES"/>
          </a:p>
        </p:txBody>
      </p:sp>
    </p:spTree>
    <p:extLst>
      <p:ext uri="{BB962C8B-B14F-4D97-AF65-F5344CB8AC3E}">
        <p14:creationId xmlns:p14="http://schemas.microsoft.com/office/powerpoint/2010/main" val="323708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7F1CC60A-88BA-4A6E-BA79-715589773AFF}" type="slidenum">
              <a:rPr lang="es-ES"/>
              <a:pPr/>
              <a:t>‹Nº›</a:t>
            </a:fld>
            <a:endParaRPr lang="es-ES"/>
          </a:p>
        </p:txBody>
      </p:sp>
    </p:spTree>
    <p:extLst>
      <p:ext uri="{BB962C8B-B14F-4D97-AF65-F5344CB8AC3E}">
        <p14:creationId xmlns:p14="http://schemas.microsoft.com/office/powerpoint/2010/main" val="2197908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74638"/>
            <a:ext cx="8229600" cy="5851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 name="2 Marcador de fecha"/>
          <p:cNvSpPr>
            <a:spLocks noGrp="1"/>
          </p:cNvSpPr>
          <p:nvPr>
            <p:ph type="dt" sz="half" idx="10"/>
          </p:nvPr>
        </p:nvSpPr>
        <p:spPr>
          <a:xfrm>
            <a:off x="457200" y="6245225"/>
            <a:ext cx="2133600" cy="476250"/>
          </a:xfrm>
        </p:spPr>
        <p:txBody>
          <a:bodyPr/>
          <a:lstStyle>
            <a:lvl1pPr>
              <a:defRPr/>
            </a:lvl1pPr>
          </a:lstStyle>
          <a:p>
            <a:endParaRPr lang="es-ES"/>
          </a:p>
        </p:txBody>
      </p:sp>
      <p:sp>
        <p:nvSpPr>
          <p:cNvPr id="4" name="3 Marcador de pie de página"/>
          <p:cNvSpPr>
            <a:spLocks noGrp="1"/>
          </p:cNvSpPr>
          <p:nvPr>
            <p:ph type="ftr" sz="quarter" idx="11"/>
          </p:nvPr>
        </p:nvSpPr>
        <p:spPr>
          <a:xfrm>
            <a:off x="3124200" y="6245225"/>
            <a:ext cx="2895600" cy="476250"/>
          </a:xfrm>
        </p:spPr>
        <p:txBody>
          <a:bodyPr/>
          <a:lstStyle>
            <a:lvl1pPr>
              <a:defRPr/>
            </a:lvl1pPr>
          </a:lstStyle>
          <a:p>
            <a:endParaRPr lang="es-ES"/>
          </a:p>
        </p:txBody>
      </p:sp>
      <p:sp>
        <p:nvSpPr>
          <p:cNvPr id="5" name="4 Marcador de número de diapositiva"/>
          <p:cNvSpPr>
            <a:spLocks noGrp="1"/>
          </p:cNvSpPr>
          <p:nvPr>
            <p:ph type="sldNum" sz="quarter" idx="12"/>
          </p:nvPr>
        </p:nvSpPr>
        <p:spPr>
          <a:xfrm>
            <a:off x="6553200" y="6245225"/>
            <a:ext cx="2133600" cy="476250"/>
          </a:xfrm>
        </p:spPr>
        <p:txBody>
          <a:bodyPr/>
          <a:lstStyle>
            <a:lvl1pPr>
              <a:defRPr/>
            </a:lvl1pPr>
          </a:lstStyle>
          <a:p>
            <a:fld id="{3ACBF073-3284-4B89-BCA4-053170070B6C}" type="slidenum">
              <a:rPr lang="es-ES"/>
              <a:pPr/>
              <a:t>‹Nº›</a:t>
            </a:fld>
            <a:endParaRPr lang="es-ES"/>
          </a:p>
        </p:txBody>
      </p:sp>
    </p:spTree>
    <p:extLst>
      <p:ext uri="{BB962C8B-B14F-4D97-AF65-F5344CB8AC3E}">
        <p14:creationId xmlns:p14="http://schemas.microsoft.com/office/powerpoint/2010/main" val="200178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Título y diagrama u organigram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a:t>Haga clic para modificar el estilo de título del patrón</a:t>
            </a:r>
          </a:p>
        </p:txBody>
      </p:sp>
      <p:sp>
        <p:nvSpPr>
          <p:cNvPr id="3" name="2 Marcador de SmartArt"/>
          <p:cNvSpPr>
            <a:spLocks noGrp="1"/>
          </p:cNvSpPr>
          <p:nvPr>
            <p:ph type="dgm" idx="1"/>
          </p:nvPr>
        </p:nvSpPr>
        <p:spPr>
          <a:xfrm>
            <a:off x="457200" y="1600200"/>
            <a:ext cx="8229600" cy="4525963"/>
          </a:xfrm>
        </p:spPr>
        <p:txBody>
          <a:bodyPr/>
          <a:lstStyle/>
          <a:p>
            <a:endParaRPr lang="es-ES"/>
          </a:p>
        </p:txBody>
      </p:sp>
      <p:sp>
        <p:nvSpPr>
          <p:cNvPr id="4" name="3 Marcador de fecha"/>
          <p:cNvSpPr>
            <a:spLocks noGrp="1"/>
          </p:cNvSpPr>
          <p:nvPr>
            <p:ph type="dt" sz="half" idx="10"/>
          </p:nvPr>
        </p:nvSpPr>
        <p:spPr>
          <a:xfrm>
            <a:off x="457200" y="6245225"/>
            <a:ext cx="2133600" cy="476250"/>
          </a:xfrm>
        </p:spPr>
        <p:txBody>
          <a:bodyPr/>
          <a:lstStyle>
            <a:lvl1pPr>
              <a:defRPr/>
            </a:lvl1pPr>
          </a:lstStyle>
          <a:p>
            <a:endParaRPr lang="es-ES"/>
          </a:p>
        </p:txBody>
      </p:sp>
      <p:sp>
        <p:nvSpPr>
          <p:cNvPr id="5" name="4 Marcador de pie de página"/>
          <p:cNvSpPr>
            <a:spLocks noGrp="1"/>
          </p:cNvSpPr>
          <p:nvPr>
            <p:ph type="ftr" sz="quarter" idx="11"/>
          </p:nvPr>
        </p:nvSpPr>
        <p:spPr>
          <a:xfrm>
            <a:off x="3124200" y="6245225"/>
            <a:ext cx="2895600" cy="476250"/>
          </a:xfrm>
        </p:spPr>
        <p:txBody>
          <a:bodyPr/>
          <a:lstStyle>
            <a:lvl1pPr>
              <a:defRPr/>
            </a:lvl1pPr>
          </a:lstStyle>
          <a:p>
            <a:endParaRPr lang="es-ES"/>
          </a:p>
        </p:txBody>
      </p:sp>
      <p:sp>
        <p:nvSpPr>
          <p:cNvPr id="6" name="5 Marcador de número de diapositiva"/>
          <p:cNvSpPr>
            <a:spLocks noGrp="1"/>
          </p:cNvSpPr>
          <p:nvPr>
            <p:ph type="sldNum" sz="quarter" idx="12"/>
          </p:nvPr>
        </p:nvSpPr>
        <p:spPr>
          <a:xfrm>
            <a:off x="6553200" y="6245225"/>
            <a:ext cx="2133600" cy="476250"/>
          </a:xfrm>
        </p:spPr>
        <p:txBody>
          <a:bodyPr/>
          <a:lstStyle>
            <a:lvl1pPr>
              <a:defRPr/>
            </a:lvl1pPr>
          </a:lstStyle>
          <a:p>
            <a:fld id="{96C630E7-5754-43E6-ADAA-FEF59F0A5D0B}" type="slidenum">
              <a:rPr lang="es-ES"/>
              <a:pPr/>
              <a:t>‹Nº›</a:t>
            </a:fld>
            <a:endParaRPr lang="es-ES"/>
          </a:p>
        </p:txBody>
      </p:sp>
    </p:spTree>
    <p:extLst>
      <p:ext uri="{BB962C8B-B14F-4D97-AF65-F5344CB8AC3E}">
        <p14:creationId xmlns:p14="http://schemas.microsoft.com/office/powerpoint/2010/main" val="2321237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87141749-FCE4-4F73-923C-AC983C5849DB}" type="slidenum">
              <a:rPr lang="es-ES"/>
              <a:pPr/>
              <a:t>‹Nº›</a:t>
            </a:fld>
            <a:endParaRPr lang="es-ES"/>
          </a:p>
        </p:txBody>
      </p:sp>
    </p:spTree>
    <p:extLst>
      <p:ext uri="{BB962C8B-B14F-4D97-AF65-F5344CB8AC3E}">
        <p14:creationId xmlns:p14="http://schemas.microsoft.com/office/powerpoint/2010/main" val="3095533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86201495-ED2A-4F91-BA08-06A1709FF136}" type="slidenum">
              <a:rPr lang="es-ES"/>
              <a:pPr/>
              <a:t>‹Nº›</a:t>
            </a:fld>
            <a:endParaRPr lang="es-ES"/>
          </a:p>
        </p:txBody>
      </p:sp>
    </p:spTree>
    <p:extLst>
      <p:ext uri="{BB962C8B-B14F-4D97-AF65-F5344CB8AC3E}">
        <p14:creationId xmlns:p14="http://schemas.microsoft.com/office/powerpoint/2010/main" val="3285593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A064F00B-44C9-4838-9BAB-A62D07A1B6FE}" type="slidenum">
              <a:rPr lang="es-ES"/>
              <a:pPr/>
              <a:t>‹Nº›</a:t>
            </a:fld>
            <a:endParaRPr lang="es-ES"/>
          </a:p>
        </p:txBody>
      </p:sp>
    </p:spTree>
    <p:extLst>
      <p:ext uri="{BB962C8B-B14F-4D97-AF65-F5344CB8AC3E}">
        <p14:creationId xmlns:p14="http://schemas.microsoft.com/office/powerpoint/2010/main" val="3663790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endParaRPr lang="es-ES"/>
          </a:p>
        </p:txBody>
      </p:sp>
      <p:sp>
        <p:nvSpPr>
          <p:cNvPr id="8" name="7 Marcador de pie de página"/>
          <p:cNvSpPr>
            <a:spLocks noGrp="1"/>
          </p:cNvSpPr>
          <p:nvPr>
            <p:ph type="ftr" sz="quarter" idx="11"/>
          </p:nvPr>
        </p:nvSpPr>
        <p:spPr/>
        <p:txBody>
          <a:bodyPr/>
          <a:lstStyle>
            <a:lvl1pPr>
              <a:defRPr/>
            </a:lvl1pPr>
          </a:lstStyle>
          <a:p>
            <a:endParaRPr lang="es-ES"/>
          </a:p>
        </p:txBody>
      </p:sp>
      <p:sp>
        <p:nvSpPr>
          <p:cNvPr id="9" name="8 Marcador de número de diapositiva"/>
          <p:cNvSpPr>
            <a:spLocks noGrp="1"/>
          </p:cNvSpPr>
          <p:nvPr>
            <p:ph type="sldNum" sz="quarter" idx="12"/>
          </p:nvPr>
        </p:nvSpPr>
        <p:spPr/>
        <p:txBody>
          <a:bodyPr/>
          <a:lstStyle>
            <a:lvl1pPr>
              <a:defRPr/>
            </a:lvl1pPr>
          </a:lstStyle>
          <a:p>
            <a:fld id="{F74C9A0A-FC08-42A3-87DE-937A007BDC10}" type="slidenum">
              <a:rPr lang="es-ES"/>
              <a:pPr/>
              <a:t>‹Nº›</a:t>
            </a:fld>
            <a:endParaRPr lang="es-ES"/>
          </a:p>
        </p:txBody>
      </p:sp>
    </p:spTree>
    <p:extLst>
      <p:ext uri="{BB962C8B-B14F-4D97-AF65-F5344CB8AC3E}">
        <p14:creationId xmlns:p14="http://schemas.microsoft.com/office/powerpoint/2010/main" val="4203728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endParaRPr lang="es-ES"/>
          </a:p>
        </p:txBody>
      </p:sp>
      <p:sp>
        <p:nvSpPr>
          <p:cNvPr id="4" name="3 Marcador de pie de página"/>
          <p:cNvSpPr>
            <a:spLocks noGrp="1"/>
          </p:cNvSpPr>
          <p:nvPr>
            <p:ph type="ftr" sz="quarter" idx="11"/>
          </p:nvPr>
        </p:nvSpPr>
        <p:spPr/>
        <p:txBody>
          <a:bodyPr/>
          <a:lstStyle>
            <a:lvl1pPr>
              <a:defRPr/>
            </a:lvl1pPr>
          </a:lstStyle>
          <a:p>
            <a:endParaRPr lang="es-ES"/>
          </a:p>
        </p:txBody>
      </p:sp>
      <p:sp>
        <p:nvSpPr>
          <p:cNvPr id="5" name="4 Marcador de número de diapositiva"/>
          <p:cNvSpPr>
            <a:spLocks noGrp="1"/>
          </p:cNvSpPr>
          <p:nvPr>
            <p:ph type="sldNum" sz="quarter" idx="12"/>
          </p:nvPr>
        </p:nvSpPr>
        <p:spPr/>
        <p:txBody>
          <a:bodyPr/>
          <a:lstStyle>
            <a:lvl1pPr>
              <a:defRPr/>
            </a:lvl1pPr>
          </a:lstStyle>
          <a:p>
            <a:fld id="{65110599-5952-47D2-99CB-F9E0A1B1B479}" type="slidenum">
              <a:rPr lang="es-ES"/>
              <a:pPr/>
              <a:t>‹Nº›</a:t>
            </a:fld>
            <a:endParaRPr lang="es-ES"/>
          </a:p>
        </p:txBody>
      </p:sp>
    </p:spTree>
    <p:extLst>
      <p:ext uri="{BB962C8B-B14F-4D97-AF65-F5344CB8AC3E}">
        <p14:creationId xmlns:p14="http://schemas.microsoft.com/office/powerpoint/2010/main" val="551190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p>
        </p:txBody>
      </p:sp>
      <p:sp>
        <p:nvSpPr>
          <p:cNvPr id="3" name="2 Marcador de pie de página"/>
          <p:cNvSpPr>
            <a:spLocks noGrp="1"/>
          </p:cNvSpPr>
          <p:nvPr>
            <p:ph type="ftr" sz="quarter" idx="11"/>
          </p:nvPr>
        </p:nvSpPr>
        <p:spPr/>
        <p:txBody>
          <a:bodyPr/>
          <a:lstStyle>
            <a:lvl1pPr>
              <a:defRPr/>
            </a:lvl1pPr>
          </a:lstStyle>
          <a:p>
            <a:endParaRPr lang="es-ES"/>
          </a:p>
        </p:txBody>
      </p:sp>
      <p:sp>
        <p:nvSpPr>
          <p:cNvPr id="4" name="3 Marcador de número de diapositiva"/>
          <p:cNvSpPr>
            <a:spLocks noGrp="1"/>
          </p:cNvSpPr>
          <p:nvPr>
            <p:ph type="sldNum" sz="quarter" idx="12"/>
          </p:nvPr>
        </p:nvSpPr>
        <p:spPr/>
        <p:txBody>
          <a:bodyPr/>
          <a:lstStyle>
            <a:lvl1pPr>
              <a:defRPr/>
            </a:lvl1pPr>
          </a:lstStyle>
          <a:p>
            <a:fld id="{38D966C5-7486-48E2-870A-E732E2A8039E}" type="slidenum">
              <a:rPr lang="es-ES"/>
              <a:pPr/>
              <a:t>‹Nº›</a:t>
            </a:fld>
            <a:endParaRPr lang="es-ES"/>
          </a:p>
        </p:txBody>
      </p:sp>
    </p:spTree>
    <p:extLst>
      <p:ext uri="{BB962C8B-B14F-4D97-AF65-F5344CB8AC3E}">
        <p14:creationId xmlns:p14="http://schemas.microsoft.com/office/powerpoint/2010/main" val="3874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2C1BA9AC-37EE-48A7-97F8-1B64E6B57B98}" type="slidenum">
              <a:rPr lang="es-ES"/>
              <a:pPr/>
              <a:t>‹Nº›</a:t>
            </a:fld>
            <a:endParaRPr lang="es-ES"/>
          </a:p>
        </p:txBody>
      </p:sp>
    </p:spTree>
    <p:extLst>
      <p:ext uri="{BB962C8B-B14F-4D97-AF65-F5344CB8AC3E}">
        <p14:creationId xmlns:p14="http://schemas.microsoft.com/office/powerpoint/2010/main" val="3100797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2E3EA492-AE30-4483-A2D1-03044D9516E5}" type="slidenum">
              <a:rPr lang="es-ES"/>
              <a:pPr/>
              <a:t>‹Nº›</a:t>
            </a:fld>
            <a:endParaRPr lang="es-ES"/>
          </a:p>
        </p:txBody>
      </p:sp>
    </p:spTree>
    <p:extLst>
      <p:ext uri="{BB962C8B-B14F-4D97-AF65-F5344CB8AC3E}">
        <p14:creationId xmlns:p14="http://schemas.microsoft.com/office/powerpoint/2010/main" val="3724345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50179"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018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a:lvl1pPr>
          </a:lstStyle>
          <a:p>
            <a:endParaRPr lang="es-ES"/>
          </a:p>
        </p:txBody>
      </p:sp>
      <p:sp>
        <p:nvSpPr>
          <p:cNvPr id="5018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defRPr sz="1400"/>
            </a:lvl1pPr>
          </a:lstStyle>
          <a:p>
            <a:endParaRPr lang="es-ES"/>
          </a:p>
        </p:txBody>
      </p:sp>
      <p:sp>
        <p:nvSpPr>
          <p:cNvPr id="5018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400"/>
            </a:lvl1pPr>
          </a:lstStyle>
          <a:p>
            <a:fld id="{A595CAE7-253C-464A-A775-DB251D27D547}" type="slidenum">
              <a:rPr lang="es-ES"/>
              <a:pPr/>
              <a:t>‹Nº›</a:t>
            </a:fld>
            <a:endParaRPr lang="es-ES"/>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es.wikipedia.org/wiki/ASADES" TargetMode="External"/><Relationship Id="rId2" Type="http://schemas.openxmlformats.org/officeDocument/2006/relationships/hyperlink" Target="http://es.wikipedia.org/wiki/ISES" TargetMode="External"/><Relationship Id="rId1" Type="http://schemas.openxmlformats.org/officeDocument/2006/relationships/slideLayout" Target="../slideLayouts/slideLayout2.xml"/><Relationship Id="rId4" Type="http://schemas.openxmlformats.org/officeDocument/2006/relationships/hyperlink" Target="http://es.wikipedia.org/w/index.php?title=LAWEA&amp;action=edit&amp;redlink=1"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jpeg"/><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la belleza del blanco por amparop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571875" cy="4762500"/>
          </a:xfrm>
          <a:prstGeom prst="rect">
            <a:avLst/>
          </a:prstGeom>
          <a:noFill/>
          <a:extLst>
            <a:ext uri="{909E8E84-426E-40DD-AFC4-6F175D3DCCD1}">
              <a14:hiddenFill xmlns:a14="http://schemas.microsoft.com/office/drawing/2010/main">
                <a:solidFill>
                  <a:srgbClr val="FFFFFF"/>
                </a:solidFill>
              </a14:hiddenFill>
            </a:ext>
          </a:extLst>
        </p:spPr>
      </p:pic>
      <p:sp>
        <p:nvSpPr>
          <p:cNvPr id="2054" name="Rectangle 6"/>
          <p:cNvSpPr>
            <a:spLocks noChangeArrowheads="1"/>
          </p:cNvSpPr>
          <p:nvPr/>
        </p:nvSpPr>
        <p:spPr bwMode="auto">
          <a:xfrm>
            <a:off x="1042988" y="2708275"/>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0"/>
              </a:spcBef>
            </a:pPr>
            <a:r>
              <a:rPr lang="es-ES" sz="4800" b="1" dirty="0">
                <a:solidFill>
                  <a:schemeClr val="hlink"/>
                </a:solidFill>
                <a:latin typeface="Eras Demi ITC" pitchFamily="34" charset="0"/>
              </a:rPr>
              <a:t>Energías renovables</a:t>
            </a:r>
          </a:p>
        </p:txBody>
      </p:sp>
      <p:sp>
        <p:nvSpPr>
          <p:cNvPr id="2050" name="Rectangle 2"/>
          <p:cNvSpPr>
            <a:spLocks noGrp="1" noChangeArrowheads="1"/>
          </p:cNvSpPr>
          <p:nvPr>
            <p:ph type="ctrTitle"/>
          </p:nvPr>
        </p:nvSpPr>
        <p:spPr>
          <a:xfrm>
            <a:off x="3563938" y="4365625"/>
            <a:ext cx="5400675" cy="2133600"/>
          </a:xfrm>
        </p:spPr>
        <p:txBody>
          <a:bodyPr/>
          <a:lstStyle/>
          <a:p>
            <a:r>
              <a:rPr lang="es-ES" sz="4800" b="1" dirty="0">
                <a:solidFill>
                  <a:schemeClr val="folHlink"/>
                </a:solidFill>
                <a:latin typeface="Eras Demi ITC" pitchFamily="34" charset="0"/>
              </a:rPr>
              <a:t>Las energías inagotables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54" name="Picture 10" descr="Océano por leoplus."/>
          <p:cNvPicPr>
            <a:picLocks noChangeAspect="1" noChangeArrowheads="1"/>
          </p:cNvPicPr>
          <p:nvPr/>
        </p:nvPicPr>
        <p:blipFill>
          <a:blip r:embed="rId2">
            <a:extLst>
              <a:ext uri="{28A0092B-C50C-407E-A947-70E740481C1C}">
                <a14:useLocalDpi xmlns:a14="http://schemas.microsoft.com/office/drawing/2010/main" val="0"/>
              </a:ext>
            </a:extLst>
          </a:blip>
          <a:srcRect t="23962" b="52989"/>
          <a:stretch>
            <a:fillRect/>
          </a:stretch>
        </p:blipFill>
        <p:spPr bwMode="auto">
          <a:xfrm>
            <a:off x="4787900" y="-7938"/>
            <a:ext cx="4356100" cy="6870701"/>
          </a:xfrm>
          <a:prstGeom prst="rect">
            <a:avLst/>
          </a:prstGeom>
          <a:noFill/>
          <a:extLst>
            <a:ext uri="{909E8E84-426E-40DD-AFC4-6F175D3DCCD1}">
              <a14:hiddenFill xmlns:a14="http://schemas.microsoft.com/office/drawing/2010/main">
                <a:solidFill>
                  <a:srgbClr val="FFFFFF"/>
                </a:solidFill>
              </a14:hiddenFill>
            </a:ext>
          </a:extLst>
        </p:spPr>
      </p:pic>
      <p:sp>
        <p:nvSpPr>
          <p:cNvPr id="82949" name="Rectangle 5"/>
          <p:cNvSpPr>
            <a:spLocks noChangeArrowheads="1"/>
          </p:cNvSpPr>
          <p:nvPr/>
        </p:nvSpPr>
        <p:spPr bwMode="auto">
          <a:xfrm>
            <a:off x="395288" y="188913"/>
            <a:ext cx="6337300" cy="78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pPr>
            <a:r>
              <a:rPr lang="es-ES" sz="4400" b="1">
                <a:solidFill>
                  <a:schemeClr val="hlink"/>
                </a:solidFill>
                <a:latin typeface="Eras Demi ITC" pitchFamily="34" charset="0"/>
              </a:rPr>
              <a:t>Energía mareomotriz</a:t>
            </a:r>
          </a:p>
        </p:txBody>
      </p:sp>
      <p:sp>
        <p:nvSpPr>
          <p:cNvPr id="82950" name="Line 6"/>
          <p:cNvSpPr>
            <a:spLocks noChangeShapeType="1"/>
          </p:cNvSpPr>
          <p:nvPr/>
        </p:nvSpPr>
        <p:spPr bwMode="auto">
          <a:xfrm>
            <a:off x="395288" y="1052513"/>
            <a:ext cx="8497887" cy="0"/>
          </a:xfrm>
          <a:prstGeom prst="line">
            <a:avLst/>
          </a:prstGeom>
          <a:noFill/>
          <a:ln w="222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82951" name="Oval 7"/>
          <p:cNvSpPr>
            <a:spLocks noChangeArrowheads="1"/>
          </p:cNvSpPr>
          <p:nvPr/>
        </p:nvSpPr>
        <p:spPr bwMode="auto">
          <a:xfrm>
            <a:off x="8027988" y="260350"/>
            <a:ext cx="649287" cy="647700"/>
          </a:xfrm>
          <a:prstGeom prst="ellipse">
            <a:avLst/>
          </a:prstGeom>
          <a:solidFill>
            <a:schemeClr val="bg1"/>
          </a:solidFill>
          <a:ln w="50800"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spcBef>
                <a:spcPct val="20000"/>
              </a:spcBef>
            </a:pPr>
            <a:r>
              <a:rPr lang="es-ES"/>
              <a:t>6</a:t>
            </a:r>
          </a:p>
        </p:txBody>
      </p:sp>
      <p:sp>
        <p:nvSpPr>
          <p:cNvPr id="82955" name="Text Box 11"/>
          <p:cNvSpPr txBox="1">
            <a:spLocks noChangeArrowheads="1"/>
          </p:cNvSpPr>
          <p:nvPr/>
        </p:nvSpPr>
        <p:spPr bwMode="auto">
          <a:xfrm>
            <a:off x="323850" y="2349500"/>
            <a:ext cx="4248150" cy="1190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Font typeface="Wingdings" pitchFamily="2" charset="2"/>
              <a:buNone/>
            </a:pPr>
            <a:r>
              <a:rPr lang="es-ES" sz="3600" b="1">
                <a:solidFill>
                  <a:schemeClr val="folHlink"/>
                </a:solidFill>
              </a:rPr>
              <a:t>Los mares</a:t>
            </a:r>
          </a:p>
          <a:p>
            <a:pPr algn="ctr">
              <a:spcBef>
                <a:spcPct val="0"/>
              </a:spcBef>
              <a:buFont typeface="Wingdings" pitchFamily="2" charset="2"/>
              <a:buNone/>
            </a:pPr>
            <a:r>
              <a:rPr lang="es-ES" sz="3600" b="1">
                <a:solidFill>
                  <a:schemeClr val="folHlink"/>
                </a:solidFill>
              </a:rPr>
              <a:t>y océanos</a:t>
            </a:r>
          </a:p>
        </p:txBody>
      </p:sp>
      <p:sp>
        <p:nvSpPr>
          <p:cNvPr id="82956" name="Text Box 12"/>
          <p:cNvSpPr txBox="1">
            <a:spLocks noChangeArrowheads="1"/>
          </p:cNvSpPr>
          <p:nvPr/>
        </p:nvSpPr>
        <p:spPr bwMode="auto">
          <a:xfrm>
            <a:off x="395288" y="3644900"/>
            <a:ext cx="4248150" cy="822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Font typeface="Wingdings" pitchFamily="2" charset="2"/>
              <a:buNone/>
            </a:pPr>
            <a:r>
              <a:rPr lang="es-ES" sz="2400" b="1">
                <a:solidFill>
                  <a:schemeClr val="folHlink"/>
                </a:solidFill>
              </a:rPr>
              <a:t>El aprovechamiento de las mareas</a:t>
            </a:r>
            <a:r>
              <a:rPr lang="es-ES" sz="2400">
                <a:solidFill>
                  <a:schemeClr val="folHlink"/>
                </a:solidFill>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80" name="Picture 12" descr="246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284663" cy="6858000"/>
          </a:xfrm>
          <a:prstGeom prst="rect">
            <a:avLst/>
          </a:prstGeom>
          <a:noFill/>
          <a:extLst>
            <a:ext uri="{909E8E84-426E-40DD-AFC4-6F175D3DCCD1}">
              <a14:hiddenFill xmlns:a14="http://schemas.microsoft.com/office/drawing/2010/main">
                <a:solidFill>
                  <a:srgbClr val="FFFFFF"/>
                </a:solidFill>
              </a14:hiddenFill>
            </a:ext>
          </a:extLst>
        </p:spPr>
      </p:pic>
      <p:sp>
        <p:nvSpPr>
          <p:cNvPr id="83973" name="Rectangle 5"/>
          <p:cNvSpPr>
            <a:spLocks noChangeArrowheads="1"/>
          </p:cNvSpPr>
          <p:nvPr/>
        </p:nvSpPr>
        <p:spPr bwMode="auto">
          <a:xfrm>
            <a:off x="5364163" y="188913"/>
            <a:ext cx="3600450" cy="78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pPr>
            <a:r>
              <a:rPr lang="es-ES" sz="4400" b="1">
                <a:solidFill>
                  <a:schemeClr val="hlink"/>
                </a:solidFill>
                <a:latin typeface="Eras Demi ITC" pitchFamily="34" charset="0"/>
              </a:rPr>
              <a:t>Energía azul</a:t>
            </a:r>
          </a:p>
        </p:txBody>
      </p:sp>
      <p:sp>
        <p:nvSpPr>
          <p:cNvPr id="83974" name="Line 6"/>
          <p:cNvSpPr>
            <a:spLocks noChangeShapeType="1"/>
          </p:cNvSpPr>
          <p:nvPr/>
        </p:nvSpPr>
        <p:spPr bwMode="auto">
          <a:xfrm>
            <a:off x="395288" y="1052513"/>
            <a:ext cx="8497887" cy="0"/>
          </a:xfrm>
          <a:prstGeom prst="line">
            <a:avLst/>
          </a:prstGeom>
          <a:noFill/>
          <a:ln w="222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83975" name="Oval 7"/>
          <p:cNvSpPr>
            <a:spLocks noChangeArrowheads="1"/>
          </p:cNvSpPr>
          <p:nvPr/>
        </p:nvSpPr>
        <p:spPr bwMode="auto">
          <a:xfrm>
            <a:off x="250825" y="188913"/>
            <a:ext cx="649288" cy="647700"/>
          </a:xfrm>
          <a:prstGeom prst="ellipse">
            <a:avLst/>
          </a:prstGeom>
          <a:solidFill>
            <a:schemeClr val="bg1"/>
          </a:solidFill>
          <a:ln w="50800"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spcBef>
                <a:spcPct val="20000"/>
              </a:spcBef>
            </a:pPr>
            <a:r>
              <a:rPr lang="es-ES"/>
              <a:t>7</a:t>
            </a:r>
          </a:p>
        </p:txBody>
      </p:sp>
      <p:sp>
        <p:nvSpPr>
          <p:cNvPr id="83976" name="Text Box 8"/>
          <p:cNvSpPr txBox="1">
            <a:spLocks noChangeArrowheads="1"/>
          </p:cNvSpPr>
          <p:nvPr/>
        </p:nvSpPr>
        <p:spPr bwMode="auto">
          <a:xfrm>
            <a:off x="4500563" y="1916113"/>
            <a:ext cx="4248150" cy="1739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Font typeface="Wingdings" pitchFamily="2" charset="2"/>
              <a:buNone/>
            </a:pPr>
            <a:r>
              <a:rPr lang="es-ES" sz="3600" b="1">
                <a:solidFill>
                  <a:schemeClr val="folHlink"/>
                </a:solidFill>
              </a:rPr>
              <a:t>La diferencia en la concentración </a:t>
            </a:r>
          </a:p>
          <a:p>
            <a:pPr algn="ctr">
              <a:spcBef>
                <a:spcPct val="0"/>
              </a:spcBef>
              <a:buFont typeface="Wingdings" pitchFamily="2" charset="2"/>
              <a:buNone/>
            </a:pPr>
            <a:r>
              <a:rPr lang="es-ES" sz="3600" b="1">
                <a:solidFill>
                  <a:schemeClr val="folHlink"/>
                </a:solidFill>
              </a:rPr>
              <a:t>de sal</a:t>
            </a:r>
            <a:endParaRPr lang="es-ES"/>
          </a:p>
        </p:txBody>
      </p:sp>
      <p:sp>
        <p:nvSpPr>
          <p:cNvPr id="83977" name="Text Box 9"/>
          <p:cNvSpPr txBox="1">
            <a:spLocks noChangeArrowheads="1"/>
          </p:cNvSpPr>
          <p:nvPr/>
        </p:nvSpPr>
        <p:spPr bwMode="auto">
          <a:xfrm>
            <a:off x="4500563" y="3716338"/>
            <a:ext cx="4248150" cy="118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Font typeface="Wingdings" pitchFamily="2" charset="2"/>
              <a:buNone/>
            </a:pPr>
            <a:r>
              <a:rPr lang="es-ES" sz="2400" b="1">
                <a:solidFill>
                  <a:schemeClr val="folHlink"/>
                </a:solidFill>
              </a:rPr>
              <a:t>La llegada de masas de agua dulce a masas de agua salada</a:t>
            </a:r>
            <a:endParaRPr lang="es-ES" sz="2400">
              <a:solidFill>
                <a:schemeClr val="folHlink"/>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descr="Catavento por tiagomu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8350"/>
            <a:ext cx="9144000" cy="6089650"/>
          </a:xfrm>
          <a:prstGeom prst="rect">
            <a:avLst/>
          </a:prstGeom>
          <a:noFill/>
          <a:extLst>
            <a:ext uri="{909E8E84-426E-40DD-AFC4-6F175D3DCCD1}">
              <a14:hiddenFill xmlns:a14="http://schemas.microsoft.com/office/drawing/2010/main">
                <a:solidFill>
                  <a:srgbClr val="FFFFFF"/>
                </a:solidFill>
              </a14:hiddenFill>
            </a:ext>
          </a:extLst>
        </p:spPr>
      </p:pic>
      <p:sp>
        <p:nvSpPr>
          <p:cNvPr id="86019" name="AutoShape 3"/>
          <p:cNvSpPr>
            <a:spLocks noChangeArrowheads="1"/>
          </p:cNvSpPr>
          <p:nvPr/>
        </p:nvSpPr>
        <p:spPr bwMode="auto">
          <a:xfrm>
            <a:off x="684213" y="188913"/>
            <a:ext cx="7632700" cy="1223962"/>
          </a:xfrm>
          <a:prstGeom prst="roundRect">
            <a:avLst>
              <a:gd name="adj" fmla="val 16667"/>
            </a:avLst>
          </a:prstGeom>
          <a:solidFill>
            <a:schemeClr val="folHlink"/>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86020" name="Rectangle 4"/>
          <p:cNvSpPr>
            <a:spLocks noGrp="1" noChangeArrowheads="1"/>
          </p:cNvSpPr>
          <p:nvPr>
            <p:ph type="title"/>
          </p:nvPr>
        </p:nvSpPr>
        <p:spPr>
          <a:xfrm>
            <a:off x="395288" y="188913"/>
            <a:ext cx="8229600" cy="1143000"/>
          </a:xfrm>
          <a:noFill/>
          <a:extLst>
            <a:ext uri="{909E8E84-426E-40DD-AFC4-6F175D3DCCD1}">
              <a14:hiddenFill xmlns:a14="http://schemas.microsoft.com/office/drawing/2010/main">
                <a:solidFill>
                  <a:schemeClr val="folHlink"/>
                </a:solidFill>
              </a14:hiddenFill>
            </a:ext>
          </a:extLst>
        </p:spPr>
        <p:txBody>
          <a:bodyPr/>
          <a:lstStyle/>
          <a:p>
            <a:r>
              <a:rPr lang="es-ES" sz="4000">
                <a:solidFill>
                  <a:schemeClr val="tx1"/>
                </a:solidFill>
              </a:rPr>
              <a:t>Ventajas e inconvenientes de la energía renovable </a:t>
            </a:r>
          </a:p>
        </p:txBody>
      </p:sp>
      <p:sp>
        <p:nvSpPr>
          <p:cNvPr id="86021" name="Rectangle 5"/>
          <p:cNvSpPr>
            <a:spLocks noGrp="1" noChangeArrowheads="1"/>
          </p:cNvSpPr>
          <p:nvPr>
            <p:ph type="body" idx="1"/>
          </p:nvPr>
        </p:nvSpPr>
        <p:spPr>
          <a:xfrm>
            <a:off x="457200" y="1639888"/>
            <a:ext cx="8229600" cy="4525962"/>
          </a:xfrm>
          <a:gradFill rotWithShape="1">
            <a:gsLst>
              <a:gs pos="0">
                <a:schemeClr val="bg1">
                  <a:alpha val="59000"/>
                </a:schemeClr>
              </a:gs>
              <a:gs pos="100000">
                <a:schemeClr val="bg1">
                  <a:gamma/>
                  <a:shade val="46275"/>
                  <a:invGamma/>
                  <a:alpha val="59000"/>
                </a:schemeClr>
              </a:gs>
            </a:gsLst>
            <a:lin ang="5400000" scaled="1"/>
          </a:gradFill>
          <a:ln w="12700">
            <a:solidFill>
              <a:schemeClr val="folHlink"/>
            </a:solidFill>
            <a:miter lim="800000"/>
            <a:headEnd/>
            <a:tailEnd/>
          </a:ln>
        </p:spPr>
        <p:txBody>
          <a:bodyPr/>
          <a:lstStyle/>
          <a:p>
            <a:r>
              <a:rPr lang="es-ES">
                <a:solidFill>
                  <a:schemeClr val="tx2"/>
                </a:solidFill>
              </a:rPr>
              <a:t>Energías ecológicas </a:t>
            </a:r>
          </a:p>
          <a:p>
            <a:r>
              <a:rPr lang="es-ES">
                <a:solidFill>
                  <a:schemeClr val="tx2"/>
                </a:solidFill>
              </a:rPr>
              <a:t>Naturaleza difusa </a:t>
            </a:r>
          </a:p>
          <a:p>
            <a:r>
              <a:rPr lang="es-ES">
                <a:solidFill>
                  <a:schemeClr val="tx2"/>
                </a:solidFill>
              </a:rPr>
              <a:t>Irregularidad </a:t>
            </a:r>
          </a:p>
          <a:p>
            <a:r>
              <a:rPr lang="es-ES">
                <a:solidFill>
                  <a:schemeClr val="tx2"/>
                </a:solidFill>
              </a:rPr>
              <a:t>Fuentes renovables contaminantes </a:t>
            </a:r>
          </a:p>
          <a:p>
            <a:r>
              <a:rPr lang="es-ES">
                <a:solidFill>
                  <a:schemeClr val="tx2"/>
                </a:solidFill>
              </a:rPr>
              <a:t>Diversidad geográfica </a:t>
            </a:r>
          </a:p>
          <a:p>
            <a:r>
              <a:rPr lang="es-ES">
                <a:solidFill>
                  <a:schemeClr val="tx2"/>
                </a:solidFill>
              </a:rPr>
              <a:t>Administración de las redes eléctricas </a:t>
            </a:r>
          </a:p>
          <a:p>
            <a:r>
              <a:rPr lang="es-ES">
                <a:solidFill>
                  <a:schemeClr val="tx2"/>
                </a:solidFill>
              </a:rPr>
              <a:t>Integración en el paisaje </a:t>
            </a:r>
          </a:p>
          <a:p>
            <a:endParaRPr lang="es-ES">
              <a:solidFill>
                <a:schemeClr val="tx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AutoShape 2"/>
          <p:cNvSpPr>
            <a:spLocks noChangeArrowheads="1"/>
          </p:cNvSpPr>
          <p:nvPr/>
        </p:nvSpPr>
        <p:spPr bwMode="auto">
          <a:xfrm>
            <a:off x="684213" y="523875"/>
            <a:ext cx="5543550" cy="1104900"/>
          </a:xfrm>
          <a:prstGeom prst="wave">
            <a:avLst>
              <a:gd name="adj1" fmla="val 20644"/>
              <a:gd name="adj2" fmla="val -10000"/>
            </a:avLst>
          </a:prstGeom>
          <a:solidFill>
            <a:schemeClr val="hlink"/>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87043" name="Text Box 3"/>
          <p:cNvSpPr txBox="1">
            <a:spLocks noChangeArrowheads="1"/>
          </p:cNvSpPr>
          <p:nvPr/>
        </p:nvSpPr>
        <p:spPr bwMode="auto">
          <a:xfrm>
            <a:off x="5292725" y="1773238"/>
            <a:ext cx="3384550" cy="3378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50000"/>
              </a:spcBef>
            </a:pPr>
            <a:r>
              <a:rPr lang="es-ES" sz="2400" i="1"/>
              <a:t>Las centrales hidroeléctricas aprovechan la energía de los ríos para poner en funcionamiento unas turbinas que mueven un generador eléctrico. </a:t>
            </a:r>
          </a:p>
        </p:txBody>
      </p:sp>
      <p:pic>
        <p:nvPicPr>
          <p:cNvPr id="87044" name="Picture 4" descr="Segunda represa por PabloB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205038"/>
            <a:ext cx="4762500" cy="3571875"/>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87045" name="Text Box 5"/>
          <p:cNvSpPr txBox="1">
            <a:spLocks noChangeArrowheads="1"/>
          </p:cNvSpPr>
          <p:nvPr/>
        </p:nvSpPr>
        <p:spPr bwMode="auto">
          <a:xfrm>
            <a:off x="1549400" y="762000"/>
            <a:ext cx="3702050" cy="5794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20000"/>
              </a:spcBef>
            </a:pPr>
            <a:r>
              <a:rPr lang="es-ES" b="1">
                <a:solidFill>
                  <a:schemeClr val="bg1"/>
                </a:solidFill>
              </a:rPr>
              <a:t>Energía hidráulica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Oval 2"/>
          <p:cNvSpPr>
            <a:spLocks noChangeArrowheads="1"/>
          </p:cNvSpPr>
          <p:nvPr/>
        </p:nvSpPr>
        <p:spPr bwMode="auto">
          <a:xfrm>
            <a:off x="3421063" y="692150"/>
            <a:ext cx="863600" cy="762000"/>
          </a:xfrm>
          <a:prstGeom prst="ellipse">
            <a:avLst/>
          </a:prstGeom>
          <a:solidFill>
            <a:schemeClr val="hlink"/>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88067" name="Oval 3"/>
          <p:cNvSpPr>
            <a:spLocks noChangeArrowheads="1"/>
          </p:cNvSpPr>
          <p:nvPr/>
        </p:nvSpPr>
        <p:spPr bwMode="auto">
          <a:xfrm>
            <a:off x="2268538" y="549275"/>
            <a:ext cx="1223962" cy="1079500"/>
          </a:xfrm>
          <a:prstGeom prst="ellipse">
            <a:avLst/>
          </a:prstGeom>
          <a:solidFill>
            <a:schemeClr val="hlink"/>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pic>
        <p:nvPicPr>
          <p:cNvPr id="88068" name="Picture 4" descr="wood pellets por thingermej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3" y="2133600"/>
            <a:ext cx="4762500" cy="3171825"/>
          </a:xfrm>
          <a:prstGeom prst="rect">
            <a:avLst/>
          </a:prstGeom>
          <a:noFill/>
          <a:extLst>
            <a:ext uri="{909E8E84-426E-40DD-AFC4-6F175D3DCCD1}">
              <a14:hiddenFill xmlns:a14="http://schemas.microsoft.com/office/drawing/2010/main">
                <a:solidFill>
                  <a:srgbClr val="FFFFFF"/>
                </a:solidFill>
              </a14:hiddenFill>
            </a:ext>
          </a:extLst>
        </p:spPr>
      </p:pic>
      <p:sp>
        <p:nvSpPr>
          <p:cNvPr id="88069" name="Text Box 5"/>
          <p:cNvSpPr txBox="1">
            <a:spLocks noChangeArrowheads="1"/>
          </p:cNvSpPr>
          <p:nvPr/>
        </p:nvSpPr>
        <p:spPr bwMode="auto">
          <a:xfrm>
            <a:off x="4284663" y="2205038"/>
            <a:ext cx="4679950" cy="3140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50000"/>
              </a:spcBef>
            </a:pPr>
            <a:r>
              <a:rPr lang="es-ES" sz="2000" i="1"/>
              <a:t>La formación de biomasa a partir de la energía solar se lleva a cabo por el proceso denominado </a:t>
            </a:r>
            <a:r>
              <a:rPr lang="es-ES" sz="2000"/>
              <a:t>fotosíntesis vegetal</a:t>
            </a:r>
            <a:r>
              <a:rPr lang="es-ES" sz="2000" i="1"/>
              <a:t>. La energía almacenada en el proceso fotosintético puede ser posteriormente transformada en energía térmica, energía eléctrica o carburantes de origen vegetal, liberando de nuevo el dióxido de carbono almacenado.</a:t>
            </a:r>
          </a:p>
        </p:txBody>
      </p:sp>
      <p:sp>
        <p:nvSpPr>
          <p:cNvPr id="88070" name="Text Box 6"/>
          <p:cNvSpPr txBox="1">
            <a:spLocks noChangeArrowheads="1"/>
          </p:cNvSpPr>
          <p:nvPr/>
        </p:nvSpPr>
        <p:spPr bwMode="auto">
          <a:xfrm>
            <a:off x="2339975" y="762000"/>
            <a:ext cx="1876425" cy="5794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20000"/>
              </a:spcBef>
            </a:pPr>
            <a:r>
              <a:rPr lang="es-ES" b="1">
                <a:solidFill>
                  <a:schemeClr val="bg1"/>
                </a:solidFill>
              </a:rPr>
              <a:t>Biomasa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AutoShape 2"/>
          <p:cNvSpPr>
            <a:spLocks noChangeArrowheads="1"/>
          </p:cNvSpPr>
          <p:nvPr/>
        </p:nvSpPr>
        <p:spPr bwMode="auto">
          <a:xfrm>
            <a:off x="1979613" y="404813"/>
            <a:ext cx="1439862" cy="1295400"/>
          </a:xfrm>
          <a:prstGeom prst="sun">
            <a:avLst>
              <a:gd name="adj" fmla="val 25000"/>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89091" name="Text Box 3"/>
          <p:cNvSpPr txBox="1">
            <a:spLocks noChangeArrowheads="1"/>
          </p:cNvSpPr>
          <p:nvPr/>
        </p:nvSpPr>
        <p:spPr bwMode="auto">
          <a:xfrm>
            <a:off x="1384300" y="2339975"/>
            <a:ext cx="527050"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20000"/>
              </a:spcBef>
              <a:buFontTx/>
              <a:buChar char="•"/>
            </a:pPr>
            <a:endParaRPr lang="es-ES"/>
          </a:p>
        </p:txBody>
      </p:sp>
      <p:sp>
        <p:nvSpPr>
          <p:cNvPr id="89092" name="Text Box 4"/>
          <p:cNvSpPr txBox="1">
            <a:spLocks noChangeArrowheads="1"/>
          </p:cNvSpPr>
          <p:nvPr/>
        </p:nvSpPr>
        <p:spPr bwMode="auto">
          <a:xfrm>
            <a:off x="4356100" y="2133600"/>
            <a:ext cx="4392613" cy="36639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lnSpc>
                <a:spcPct val="130000"/>
              </a:lnSpc>
              <a:spcBef>
                <a:spcPct val="50000"/>
              </a:spcBef>
            </a:pPr>
            <a:r>
              <a:rPr lang="es-ES" sz="2000" i="1"/>
              <a:t>Mediante colectores solares, la 		energía solar 		puede 			transformarse en 		energía térmica, 		y utilizando 			paneles fotovoltaicos la 	energía luminosa se puede transformar en energía eléctrica. </a:t>
            </a:r>
          </a:p>
        </p:txBody>
      </p:sp>
      <p:pic>
        <p:nvPicPr>
          <p:cNvPr id="89093" name="Picture 5" descr="Solar battery charging station, panels por hiyori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852738"/>
            <a:ext cx="4043363" cy="2305050"/>
          </a:xfrm>
          <a:prstGeom prst="rect">
            <a:avLst/>
          </a:prstGeom>
          <a:noFill/>
          <a:extLst>
            <a:ext uri="{909E8E84-426E-40DD-AFC4-6F175D3DCCD1}">
              <a14:hiddenFill xmlns:a14="http://schemas.microsoft.com/office/drawing/2010/main">
                <a:solidFill>
                  <a:srgbClr val="FFFFFF"/>
                </a:solidFill>
              </a14:hiddenFill>
            </a:ext>
          </a:extLst>
        </p:spPr>
      </p:pic>
      <p:sp>
        <p:nvSpPr>
          <p:cNvPr id="89094" name="Text Box 6"/>
          <p:cNvSpPr txBox="1">
            <a:spLocks noChangeArrowheads="1"/>
          </p:cNvSpPr>
          <p:nvPr/>
        </p:nvSpPr>
        <p:spPr bwMode="auto">
          <a:xfrm>
            <a:off x="2428875" y="692150"/>
            <a:ext cx="2755900" cy="5794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20000"/>
              </a:spcBef>
            </a:pPr>
            <a:r>
              <a:rPr lang="es-ES" b="1">
                <a:solidFill>
                  <a:schemeClr val="bg1"/>
                </a:solidFill>
              </a:rPr>
              <a:t>Energía solar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2339975" y="4437063"/>
            <a:ext cx="5905500" cy="1311275"/>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50000"/>
              </a:spcBef>
            </a:pPr>
            <a:r>
              <a:rPr lang="es-ES" sz="2000" i="1"/>
              <a:t>La energía eólica es la energía obtenida de la fuerza del viento, es decir, mediante la utilización de la energía cinética generada por las corrientes de aire. </a:t>
            </a:r>
          </a:p>
        </p:txBody>
      </p:sp>
      <p:pic>
        <p:nvPicPr>
          <p:cNvPr id="90115" name="Picture 3" descr="Spain. Albacete. Molinos eólicos. por Gabbc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476250"/>
            <a:ext cx="4762500" cy="3571875"/>
          </a:xfrm>
          <a:prstGeom prst="rect">
            <a:avLst/>
          </a:prstGeom>
          <a:noFill/>
          <a:extLst>
            <a:ext uri="{909E8E84-426E-40DD-AFC4-6F175D3DCCD1}">
              <a14:hiddenFill xmlns:a14="http://schemas.microsoft.com/office/drawing/2010/main">
                <a:solidFill>
                  <a:srgbClr val="FFFFFF"/>
                </a:solidFill>
              </a14:hiddenFill>
            </a:ext>
          </a:extLst>
        </p:spPr>
      </p:pic>
      <p:sp>
        <p:nvSpPr>
          <p:cNvPr id="90116" name="AutoShape 4"/>
          <p:cNvSpPr>
            <a:spLocks noChangeArrowheads="1"/>
          </p:cNvSpPr>
          <p:nvPr/>
        </p:nvSpPr>
        <p:spPr bwMode="auto">
          <a:xfrm rot="3145885">
            <a:off x="4448175" y="384175"/>
            <a:ext cx="1657350" cy="1409700"/>
          </a:xfrm>
          <a:custGeom>
            <a:avLst/>
            <a:gdLst>
              <a:gd name="G0" fmla="+- 8354 0 0"/>
              <a:gd name="G1" fmla="+- 8354 0 0"/>
              <a:gd name="G2" fmla="+- 6480 0 0"/>
              <a:gd name="G3" fmla="+- 21600 0 8354"/>
              <a:gd name="G4" fmla="+- 21600 0 8354"/>
              <a:gd name="G5" fmla="+- 21600 0 6480"/>
              <a:gd name="G6" fmla="+- 8354 0 10800"/>
              <a:gd name="G7" fmla="+- 8354 0 10800"/>
              <a:gd name="G8" fmla="*/ G7 648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8354" y="6480"/>
                </a:lnTo>
                <a:lnTo>
                  <a:pt x="8354" y="6480"/>
                </a:lnTo>
                <a:lnTo>
                  <a:pt x="8354" y="8354"/>
                </a:lnTo>
                <a:lnTo>
                  <a:pt x="6480" y="8354"/>
                </a:lnTo>
                <a:lnTo>
                  <a:pt x="6480" y="8354"/>
                </a:lnTo>
                <a:lnTo>
                  <a:pt x="0" y="10800"/>
                </a:lnTo>
                <a:lnTo>
                  <a:pt x="6480" y="13246"/>
                </a:lnTo>
                <a:lnTo>
                  <a:pt x="6480" y="13246"/>
                </a:lnTo>
                <a:lnTo>
                  <a:pt x="8354" y="13246"/>
                </a:lnTo>
                <a:lnTo>
                  <a:pt x="8354" y="15120"/>
                </a:lnTo>
                <a:lnTo>
                  <a:pt x="8354" y="15120"/>
                </a:lnTo>
                <a:lnTo>
                  <a:pt x="10800" y="21600"/>
                </a:lnTo>
                <a:lnTo>
                  <a:pt x="13246" y="15120"/>
                </a:lnTo>
                <a:lnTo>
                  <a:pt x="13246" y="15120"/>
                </a:lnTo>
                <a:lnTo>
                  <a:pt x="13246" y="13246"/>
                </a:lnTo>
                <a:lnTo>
                  <a:pt x="15120" y="13246"/>
                </a:lnTo>
                <a:lnTo>
                  <a:pt x="15120" y="13246"/>
                </a:lnTo>
                <a:lnTo>
                  <a:pt x="21600" y="10800"/>
                </a:lnTo>
                <a:lnTo>
                  <a:pt x="15120" y="8354"/>
                </a:lnTo>
                <a:lnTo>
                  <a:pt x="15120" y="8354"/>
                </a:lnTo>
                <a:lnTo>
                  <a:pt x="13246" y="8354"/>
                </a:lnTo>
                <a:lnTo>
                  <a:pt x="13246" y="6480"/>
                </a:lnTo>
                <a:lnTo>
                  <a:pt x="13246" y="6480"/>
                </a:lnTo>
                <a:close/>
              </a:path>
            </a:pathLst>
          </a:cu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90117" name="Text Box 5"/>
          <p:cNvSpPr txBox="1">
            <a:spLocks noChangeArrowheads="1"/>
          </p:cNvSpPr>
          <p:nvPr/>
        </p:nvSpPr>
        <p:spPr bwMode="auto">
          <a:xfrm>
            <a:off x="2428875" y="692150"/>
            <a:ext cx="2935288" cy="5794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20000"/>
              </a:spcBef>
            </a:pPr>
            <a:r>
              <a:rPr lang="es-ES" b="1">
                <a:solidFill>
                  <a:schemeClr val="bg1"/>
                </a:solidFill>
              </a:rPr>
              <a:t>Energía eólica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AutoShape 2"/>
          <p:cNvSpPr>
            <a:spLocks noChangeArrowheads="1"/>
          </p:cNvSpPr>
          <p:nvPr/>
        </p:nvSpPr>
        <p:spPr bwMode="auto">
          <a:xfrm>
            <a:off x="3924300" y="765175"/>
            <a:ext cx="2160588" cy="792163"/>
          </a:xfrm>
          <a:prstGeom prst="curvedUpArrow">
            <a:avLst>
              <a:gd name="adj1" fmla="val 99337"/>
              <a:gd name="adj2" fmla="val 128102"/>
              <a:gd name="adj3" fmla="val 44361"/>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91139" name="AutoShape 3"/>
          <p:cNvSpPr>
            <a:spLocks noChangeArrowheads="1"/>
          </p:cNvSpPr>
          <p:nvPr/>
        </p:nvSpPr>
        <p:spPr bwMode="auto">
          <a:xfrm>
            <a:off x="5443538" y="836613"/>
            <a:ext cx="2368550" cy="704850"/>
          </a:xfrm>
          <a:prstGeom prst="curvedDownArrow">
            <a:avLst>
              <a:gd name="adj1" fmla="val 143562"/>
              <a:gd name="adj2" fmla="val 162075"/>
              <a:gd name="adj3" fmla="val 33333"/>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pic>
        <p:nvPicPr>
          <p:cNvPr id="91140" name="Picture 4" descr="Savage Seas por Pembroke Da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3188" y="3371850"/>
            <a:ext cx="4762500" cy="3009900"/>
          </a:xfrm>
          <a:prstGeom prst="rect">
            <a:avLst/>
          </a:prstGeom>
          <a:noFill/>
          <a:extLst>
            <a:ext uri="{909E8E84-426E-40DD-AFC4-6F175D3DCCD1}">
              <a14:hiddenFill xmlns:a14="http://schemas.microsoft.com/office/drawing/2010/main">
                <a:solidFill>
                  <a:srgbClr val="FFFFFF"/>
                </a:solidFill>
              </a14:hiddenFill>
            </a:ext>
          </a:extLst>
        </p:spPr>
      </p:pic>
      <p:sp>
        <p:nvSpPr>
          <p:cNvPr id="91141" name="Text Box 5"/>
          <p:cNvSpPr txBox="1">
            <a:spLocks noChangeArrowheads="1"/>
          </p:cNvSpPr>
          <p:nvPr/>
        </p:nvSpPr>
        <p:spPr bwMode="auto">
          <a:xfrm>
            <a:off x="3779838" y="908050"/>
            <a:ext cx="3976687" cy="5794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20000"/>
              </a:spcBef>
            </a:pPr>
            <a:r>
              <a:rPr lang="es-ES" b="1">
                <a:solidFill>
                  <a:schemeClr val="bg1"/>
                </a:solidFill>
              </a:rPr>
              <a:t>Energía maremotriz</a:t>
            </a:r>
          </a:p>
        </p:txBody>
      </p:sp>
      <p:sp>
        <p:nvSpPr>
          <p:cNvPr id="91142" name="Text Box 6"/>
          <p:cNvSpPr txBox="1">
            <a:spLocks noChangeArrowheads="1"/>
          </p:cNvSpPr>
          <p:nvPr/>
        </p:nvSpPr>
        <p:spPr bwMode="auto">
          <a:xfrm>
            <a:off x="395288" y="1773238"/>
            <a:ext cx="5616575" cy="314007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50000"/>
              </a:spcBef>
            </a:pPr>
            <a:r>
              <a:rPr lang="es-ES" sz="2000" i="1"/>
              <a:t>Se debe a las fuerzas gravitatorias entre la Luna, la Tierra y el Sol, que originan las mareas, es decir, la diferencia de altura media de los mares según la posición relativa entre estos tres astros. Esta diferencia de alturas puede aprovecharse en lugares estratégicos como golfos, bahías o estuarios utilizando turbinas hidráulicas que se interponen en el movimiento natural de las aguas.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57200" y="274638"/>
            <a:ext cx="3106738" cy="2867025"/>
          </a:xfrm>
          <a:solidFill>
            <a:schemeClr val="folHlink"/>
          </a:solidFill>
          <a:ln>
            <a:solidFill>
              <a:schemeClr val="folHlink"/>
            </a:solidFill>
            <a:miter lim="800000"/>
            <a:headEnd/>
            <a:tailEnd/>
          </a:ln>
        </p:spPr>
        <p:txBody>
          <a:bodyPr/>
          <a:lstStyle/>
          <a:p>
            <a:r>
              <a:rPr lang="es-ES" sz="3600" b="1">
                <a:solidFill>
                  <a:schemeClr val="bg1"/>
                </a:solidFill>
              </a:rPr>
              <a:t>Instituciones que fomentan las energías renovables</a:t>
            </a:r>
          </a:p>
        </p:txBody>
      </p:sp>
      <p:sp>
        <p:nvSpPr>
          <p:cNvPr id="92163" name="Rectangle 3"/>
          <p:cNvSpPr>
            <a:spLocks noGrp="1" noChangeArrowheads="1"/>
          </p:cNvSpPr>
          <p:nvPr>
            <p:ph type="body" idx="1"/>
          </p:nvPr>
        </p:nvSpPr>
        <p:spPr>
          <a:xfrm>
            <a:off x="3924300" y="1989138"/>
            <a:ext cx="4521200" cy="4248150"/>
          </a:xfrm>
        </p:spPr>
        <p:txBody>
          <a:bodyPr/>
          <a:lstStyle/>
          <a:p>
            <a:r>
              <a:rPr lang="es-ES" sz="2800">
                <a:solidFill>
                  <a:schemeClr val="bg2"/>
                </a:solidFill>
                <a:hlinkClick r:id="rId2" tooltip="ISES"/>
              </a:rPr>
              <a:t>ISES</a:t>
            </a:r>
            <a:r>
              <a:rPr lang="es-ES" sz="2800">
                <a:solidFill>
                  <a:schemeClr val="bg2"/>
                </a:solidFill>
              </a:rPr>
              <a:t> (International Solar Energy Association)</a:t>
            </a:r>
          </a:p>
          <a:p>
            <a:r>
              <a:rPr lang="es-ES" sz="2800">
                <a:solidFill>
                  <a:schemeClr val="bg2"/>
                </a:solidFill>
                <a:hlinkClick r:id="rId3" tooltip="ASADES"/>
              </a:rPr>
              <a:t>ASADES</a:t>
            </a:r>
            <a:r>
              <a:rPr lang="es-ES" sz="2800">
                <a:solidFill>
                  <a:schemeClr val="bg2"/>
                </a:solidFill>
              </a:rPr>
              <a:t> (Asociación Argentina de Energías Renovables y Ambiente)</a:t>
            </a:r>
          </a:p>
          <a:p>
            <a:r>
              <a:rPr lang="es-ES" sz="2800">
                <a:solidFill>
                  <a:schemeClr val="bg2"/>
                </a:solidFill>
                <a:hlinkClick r:id="rId4" tooltip="LAWEA (aún no redactado)"/>
              </a:rPr>
              <a:t>LAWEA</a:t>
            </a:r>
            <a:r>
              <a:rPr lang="es-ES" sz="2800">
                <a:solidFill>
                  <a:schemeClr val="bg2"/>
                </a:solidFill>
              </a:rPr>
              <a:t> (Asociación Latinoamericana de Energía Eólica)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la belleza del blanco por amparop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571875" cy="4762500"/>
          </a:xfrm>
          <a:prstGeom prst="rect">
            <a:avLst/>
          </a:prstGeom>
          <a:noFill/>
          <a:extLst>
            <a:ext uri="{909E8E84-426E-40DD-AFC4-6F175D3DCCD1}">
              <a14:hiddenFill xmlns:a14="http://schemas.microsoft.com/office/drawing/2010/main">
                <a:solidFill>
                  <a:srgbClr val="FFFFFF"/>
                </a:solidFill>
              </a14:hiddenFill>
            </a:ext>
          </a:extLst>
        </p:spPr>
      </p:pic>
      <p:sp>
        <p:nvSpPr>
          <p:cNvPr id="2054" name="Rectangle 6"/>
          <p:cNvSpPr>
            <a:spLocks noChangeArrowheads="1"/>
          </p:cNvSpPr>
          <p:nvPr/>
        </p:nvSpPr>
        <p:spPr bwMode="auto">
          <a:xfrm>
            <a:off x="1042988" y="2708275"/>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0"/>
              </a:spcBef>
            </a:pPr>
            <a:r>
              <a:rPr lang="es-ES" sz="4800" b="1" dirty="0">
                <a:solidFill>
                  <a:schemeClr val="hlink"/>
                </a:solidFill>
                <a:latin typeface="Eras Demi ITC" pitchFamily="34" charset="0"/>
              </a:rPr>
              <a:t>Energías renovables</a:t>
            </a:r>
          </a:p>
        </p:txBody>
      </p:sp>
      <p:sp>
        <p:nvSpPr>
          <p:cNvPr id="2050" name="Rectangle 2"/>
          <p:cNvSpPr>
            <a:spLocks noGrp="1" noChangeArrowheads="1"/>
          </p:cNvSpPr>
          <p:nvPr>
            <p:ph type="ctrTitle"/>
          </p:nvPr>
        </p:nvSpPr>
        <p:spPr>
          <a:xfrm>
            <a:off x="3563938" y="4365625"/>
            <a:ext cx="5400675" cy="2133600"/>
          </a:xfrm>
        </p:spPr>
        <p:txBody>
          <a:bodyPr/>
          <a:lstStyle/>
          <a:p>
            <a:r>
              <a:rPr lang="es-ES" sz="4800" b="1" dirty="0">
                <a:solidFill>
                  <a:schemeClr val="folHlink"/>
                </a:solidFill>
                <a:latin typeface="Eras Demi ITC" pitchFamily="34" charset="0"/>
              </a:rPr>
              <a:t>Las energías inagotables</a:t>
            </a:r>
          </a:p>
        </p:txBody>
      </p:sp>
    </p:spTree>
    <p:extLst>
      <p:ext uri="{BB962C8B-B14F-4D97-AF65-F5344CB8AC3E}">
        <p14:creationId xmlns:p14="http://schemas.microsoft.com/office/powerpoint/2010/main" val="967083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descr="girasol por gárgoris."/>
          <p:cNvPicPr>
            <a:picLocks noChangeAspect="1" noChangeArrowheads="1"/>
          </p:cNvPicPr>
          <p:nvPr/>
        </p:nvPicPr>
        <p:blipFill>
          <a:blip r:embed="rId2">
            <a:lum bright="6000"/>
            <a:extLst>
              <a:ext uri="{28A0092B-C50C-407E-A947-70E740481C1C}">
                <a14:useLocalDpi xmlns:a14="http://schemas.microsoft.com/office/drawing/2010/main" val="0"/>
              </a:ext>
            </a:extLst>
          </a:blip>
          <a:srcRect t="13222"/>
          <a:stretch>
            <a:fillRect/>
          </a:stretch>
        </p:blipFill>
        <p:spPr bwMode="auto">
          <a:xfrm>
            <a:off x="468313" y="1268413"/>
            <a:ext cx="8280400" cy="5389562"/>
          </a:xfrm>
          <a:prstGeom prst="rect">
            <a:avLst/>
          </a:prstGeom>
          <a:noFill/>
          <a:extLst>
            <a:ext uri="{909E8E84-426E-40DD-AFC4-6F175D3DCCD1}">
              <a14:hiddenFill xmlns:a14="http://schemas.microsoft.com/office/drawing/2010/main">
                <a:solidFill>
                  <a:srgbClr val="FFFFFF"/>
                </a:solidFill>
              </a14:hiddenFill>
            </a:ext>
          </a:extLst>
        </p:spPr>
      </p:pic>
      <p:sp>
        <p:nvSpPr>
          <p:cNvPr id="84995" name="Rectangle 3"/>
          <p:cNvSpPr>
            <a:spLocks noGrp="1" noChangeArrowheads="1"/>
          </p:cNvSpPr>
          <p:nvPr>
            <p:ph type="title"/>
          </p:nvPr>
        </p:nvSpPr>
        <p:spPr/>
        <p:txBody>
          <a:bodyPr/>
          <a:lstStyle/>
          <a:p>
            <a:r>
              <a:rPr lang="es-ES" sz="4000" b="1">
                <a:solidFill>
                  <a:schemeClr val="hlink"/>
                </a:solidFill>
              </a:rPr>
              <a:t>Las renovables contaminantes</a:t>
            </a:r>
          </a:p>
        </p:txBody>
      </p:sp>
      <p:sp>
        <p:nvSpPr>
          <p:cNvPr id="84996" name="Text Box 4"/>
          <p:cNvSpPr txBox="1">
            <a:spLocks noChangeArrowheads="1"/>
          </p:cNvSpPr>
          <p:nvPr/>
        </p:nvSpPr>
        <p:spPr bwMode="auto">
          <a:xfrm>
            <a:off x="827088" y="3500438"/>
            <a:ext cx="74882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endParaRPr lang="es-ES" sz="2400"/>
          </a:p>
          <a:p>
            <a:pPr>
              <a:spcBef>
                <a:spcPct val="0"/>
              </a:spcBef>
              <a:buFontTx/>
              <a:buChar char="•"/>
            </a:pPr>
            <a:r>
              <a:rPr lang="es-ES" sz="2400"/>
              <a:t>.</a:t>
            </a:r>
          </a:p>
          <a:p>
            <a:pPr>
              <a:spcBef>
                <a:spcPct val="0"/>
              </a:spcBef>
            </a:pPr>
            <a:endParaRPr lang="es-ES" sz="2400"/>
          </a:p>
        </p:txBody>
      </p:sp>
      <p:graphicFrame>
        <p:nvGraphicFramePr>
          <p:cNvPr id="2" name="1 Diagrama"/>
          <p:cNvGraphicFramePr/>
          <p:nvPr/>
        </p:nvGraphicFramePr>
        <p:xfrm>
          <a:off x="684213" y="1903413"/>
          <a:ext cx="7702550" cy="4549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9" name="Picture 5" descr="verde marrón azul por Marchnw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0" y="0"/>
            <a:ext cx="51435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2226" name="Rectangle 2"/>
          <p:cNvSpPr>
            <a:spLocks noGrp="1" noChangeArrowheads="1"/>
          </p:cNvSpPr>
          <p:nvPr>
            <p:ph type="title"/>
          </p:nvPr>
        </p:nvSpPr>
        <p:spPr>
          <a:xfrm>
            <a:off x="179388" y="260350"/>
            <a:ext cx="8229600" cy="1143000"/>
          </a:xfrm>
        </p:spPr>
        <p:txBody>
          <a:bodyPr/>
          <a:lstStyle/>
          <a:p>
            <a:pPr algn="l"/>
            <a:r>
              <a:rPr lang="es-ES" b="1">
                <a:solidFill>
                  <a:schemeClr val="hlink"/>
                </a:solidFill>
                <a:latin typeface="Eras Demi ITC" pitchFamily="34" charset="0"/>
              </a:rPr>
              <a:t>Clasificación</a:t>
            </a:r>
          </a:p>
        </p:txBody>
      </p:sp>
      <p:sp>
        <p:nvSpPr>
          <p:cNvPr id="52230" name="Text Box 6"/>
          <p:cNvSpPr txBox="1">
            <a:spLocks noChangeArrowheads="1"/>
          </p:cNvSpPr>
          <p:nvPr/>
        </p:nvSpPr>
        <p:spPr bwMode="auto">
          <a:xfrm>
            <a:off x="1658938" y="4076700"/>
            <a:ext cx="572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s-ES" sz="3600">
                <a:solidFill>
                  <a:schemeClr val="folHlink"/>
                </a:solidFill>
              </a:rPr>
              <a:t>no contaminantes o limpias</a:t>
            </a:r>
          </a:p>
        </p:txBody>
      </p:sp>
      <p:sp>
        <p:nvSpPr>
          <p:cNvPr id="52231" name="Line 7"/>
          <p:cNvSpPr>
            <a:spLocks noChangeShapeType="1"/>
          </p:cNvSpPr>
          <p:nvPr/>
        </p:nvSpPr>
        <p:spPr bwMode="auto">
          <a:xfrm>
            <a:off x="250825" y="1196975"/>
            <a:ext cx="8497888" cy="0"/>
          </a:xfrm>
          <a:prstGeom prst="line">
            <a:avLst/>
          </a:prstGeom>
          <a:noFill/>
          <a:ln w="222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52232" name="Oval 8"/>
          <p:cNvSpPr>
            <a:spLocks noChangeArrowheads="1"/>
          </p:cNvSpPr>
          <p:nvPr/>
        </p:nvSpPr>
        <p:spPr bwMode="auto">
          <a:xfrm>
            <a:off x="1042988" y="4149725"/>
            <a:ext cx="649287" cy="647700"/>
          </a:xfrm>
          <a:prstGeom prst="ellipse">
            <a:avLst/>
          </a:prstGeom>
          <a:solidFill>
            <a:schemeClr val="bg1"/>
          </a:solidFill>
          <a:ln w="28575"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spcBef>
                <a:spcPct val="20000"/>
              </a:spcBef>
            </a:pPr>
            <a:r>
              <a:rPr lang="es-ES"/>
              <a:t>1</a:t>
            </a:r>
          </a:p>
        </p:txBody>
      </p:sp>
      <p:sp>
        <p:nvSpPr>
          <p:cNvPr id="52233" name="Oval 9"/>
          <p:cNvSpPr>
            <a:spLocks noChangeArrowheads="1"/>
          </p:cNvSpPr>
          <p:nvPr/>
        </p:nvSpPr>
        <p:spPr bwMode="auto">
          <a:xfrm>
            <a:off x="1260475" y="4724400"/>
            <a:ext cx="647700" cy="646113"/>
          </a:xfrm>
          <a:prstGeom prst="ellipse">
            <a:avLst/>
          </a:prstGeom>
          <a:solidFill>
            <a:schemeClr val="bg1"/>
          </a:solidFill>
          <a:ln w="28575"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spcBef>
                <a:spcPct val="20000"/>
              </a:spcBef>
            </a:pPr>
            <a:r>
              <a:rPr lang="es-ES"/>
              <a:t>2</a:t>
            </a:r>
          </a:p>
        </p:txBody>
      </p:sp>
      <p:sp>
        <p:nvSpPr>
          <p:cNvPr id="52234" name="Text Box 10"/>
          <p:cNvSpPr txBox="1">
            <a:spLocks noChangeArrowheads="1"/>
          </p:cNvSpPr>
          <p:nvPr/>
        </p:nvSpPr>
        <p:spPr bwMode="auto">
          <a:xfrm>
            <a:off x="1920875" y="4659313"/>
            <a:ext cx="31559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r>
              <a:rPr lang="es-ES" sz="3600">
                <a:solidFill>
                  <a:schemeClr val="folHlink"/>
                </a:solidFill>
              </a:rPr>
              <a:t>contaminantes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888" name="Picture 640" descr="tierra y cielo"/>
          <p:cNvPicPr>
            <a:picLocks noChangeAspect="1" noChangeArrowheads="1"/>
          </p:cNvPicPr>
          <p:nvPr/>
        </p:nvPicPr>
        <p:blipFill>
          <a:blip r:embed="rId2">
            <a:lum bright="40000"/>
            <a:extLst>
              <a:ext uri="{28A0092B-C50C-407E-A947-70E740481C1C}">
                <a14:useLocalDpi xmlns:a14="http://schemas.microsoft.com/office/drawing/2010/main" val="0"/>
              </a:ext>
            </a:extLst>
          </a:blip>
          <a:srcRect/>
          <a:stretch>
            <a:fillRect/>
          </a:stretch>
        </p:blipFill>
        <p:spPr bwMode="auto">
          <a:xfrm>
            <a:off x="0" y="0"/>
            <a:ext cx="3779838"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53880" name="Group 632"/>
          <p:cNvGrpSpPr>
            <a:grpSpLocks/>
          </p:cNvGrpSpPr>
          <p:nvPr/>
        </p:nvGrpSpPr>
        <p:grpSpPr bwMode="auto">
          <a:xfrm>
            <a:off x="6877050" y="5013325"/>
            <a:ext cx="1798638" cy="1584325"/>
            <a:chOff x="2113" y="3080"/>
            <a:chExt cx="634" cy="634"/>
          </a:xfrm>
        </p:grpSpPr>
        <p:sp>
          <p:nvSpPr>
            <p:cNvPr id="53859" name="Freeform 611"/>
            <p:cNvSpPr>
              <a:spLocks/>
            </p:cNvSpPr>
            <p:nvPr/>
          </p:nvSpPr>
          <p:spPr bwMode="auto">
            <a:xfrm>
              <a:off x="2180" y="3122"/>
              <a:ext cx="567" cy="592"/>
            </a:xfrm>
            <a:custGeom>
              <a:avLst/>
              <a:gdLst>
                <a:gd name="T0" fmla="*/ 567 w 567"/>
                <a:gd name="T1" fmla="*/ 269 h 592"/>
                <a:gd name="T2" fmla="*/ 552 w 567"/>
                <a:gd name="T3" fmla="*/ 176 h 592"/>
                <a:gd name="T4" fmla="*/ 510 w 567"/>
                <a:gd name="T5" fmla="*/ 93 h 592"/>
                <a:gd name="T6" fmla="*/ 448 w 567"/>
                <a:gd name="T7" fmla="*/ 27 h 592"/>
                <a:gd name="T8" fmla="*/ 427 w 567"/>
                <a:gd name="T9" fmla="*/ 25 h 592"/>
                <a:gd name="T10" fmla="*/ 456 w 567"/>
                <a:gd name="T11" fmla="*/ 81 h 592"/>
                <a:gd name="T12" fmla="*/ 472 w 567"/>
                <a:gd name="T13" fmla="*/ 141 h 592"/>
                <a:gd name="T14" fmla="*/ 475 w 567"/>
                <a:gd name="T15" fmla="*/ 204 h 592"/>
                <a:gd name="T16" fmla="*/ 466 w 567"/>
                <a:gd name="T17" fmla="*/ 269 h 592"/>
                <a:gd name="T18" fmla="*/ 445 w 567"/>
                <a:gd name="T19" fmla="*/ 329 h 592"/>
                <a:gd name="T20" fmla="*/ 415 w 567"/>
                <a:gd name="T21" fmla="*/ 381 h 592"/>
                <a:gd name="T22" fmla="*/ 374 w 567"/>
                <a:gd name="T23" fmla="*/ 426 h 592"/>
                <a:gd name="T24" fmla="*/ 325 w 567"/>
                <a:gd name="T25" fmla="*/ 464 h 592"/>
                <a:gd name="T26" fmla="*/ 271 w 567"/>
                <a:gd name="T27" fmla="*/ 491 h 592"/>
                <a:gd name="T28" fmla="*/ 211 w 567"/>
                <a:gd name="T29" fmla="*/ 508 h 592"/>
                <a:gd name="T30" fmla="*/ 148 w 567"/>
                <a:gd name="T31" fmla="*/ 512 h 592"/>
                <a:gd name="T32" fmla="*/ 101 w 567"/>
                <a:gd name="T33" fmla="*/ 506 h 592"/>
                <a:gd name="T34" fmla="*/ 69 w 567"/>
                <a:gd name="T35" fmla="*/ 499 h 592"/>
                <a:gd name="T36" fmla="*/ 41 w 567"/>
                <a:gd name="T37" fmla="*/ 488 h 592"/>
                <a:gd name="T38" fmla="*/ 14 w 567"/>
                <a:gd name="T39" fmla="*/ 476 h 592"/>
                <a:gd name="T40" fmla="*/ 20 w 567"/>
                <a:gd name="T41" fmla="*/ 491 h 592"/>
                <a:gd name="T42" fmla="*/ 65 w 567"/>
                <a:gd name="T43" fmla="*/ 532 h 592"/>
                <a:gd name="T44" fmla="*/ 116 w 567"/>
                <a:gd name="T45" fmla="*/ 562 h 592"/>
                <a:gd name="T46" fmla="*/ 175 w 567"/>
                <a:gd name="T47" fmla="*/ 583 h 592"/>
                <a:gd name="T48" fmla="*/ 239 w 567"/>
                <a:gd name="T49" fmla="*/ 592 h 592"/>
                <a:gd name="T50" fmla="*/ 302 w 567"/>
                <a:gd name="T51" fmla="*/ 587 h 592"/>
                <a:gd name="T52" fmla="*/ 361 w 567"/>
                <a:gd name="T53" fmla="*/ 571 h 592"/>
                <a:gd name="T54" fmla="*/ 417 w 567"/>
                <a:gd name="T55" fmla="*/ 544 h 592"/>
                <a:gd name="T56" fmla="*/ 465 w 567"/>
                <a:gd name="T57" fmla="*/ 508 h 592"/>
                <a:gd name="T58" fmla="*/ 505 w 567"/>
                <a:gd name="T59" fmla="*/ 462 h 592"/>
                <a:gd name="T60" fmla="*/ 537 w 567"/>
                <a:gd name="T61" fmla="*/ 408 h 592"/>
                <a:gd name="T62" fmla="*/ 558 w 567"/>
                <a:gd name="T63" fmla="*/ 348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592">
                  <a:moveTo>
                    <a:pt x="564" y="317"/>
                  </a:moveTo>
                  <a:lnTo>
                    <a:pt x="567" y="269"/>
                  </a:lnTo>
                  <a:lnTo>
                    <a:pt x="562" y="221"/>
                  </a:lnTo>
                  <a:lnTo>
                    <a:pt x="552" y="176"/>
                  </a:lnTo>
                  <a:lnTo>
                    <a:pt x="534" y="133"/>
                  </a:lnTo>
                  <a:lnTo>
                    <a:pt x="510" y="93"/>
                  </a:lnTo>
                  <a:lnTo>
                    <a:pt x="481" y="57"/>
                  </a:lnTo>
                  <a:lnTo>
                    <a:pt x="448" y="27"/>
                  </a:lnTo>
                  <a:lnTo>
                    <a:pt x="409" y="0"/>
                  </a:lnTo>
                  <a:lnTo>
                    <a:pt x="427" y="25"/>
                  </a:lnTo>
                  <a:lnTo>
                    <a:pt x="442" y="52"/>
                  </a:lnTo>
                  <a:lnTo>
                    <a:pt x="456" y="81"/>
                  </a:lnTo>
                  <a:lnTo>
                    <a:pt x="465" y="111"/>
                  </a:lnTo>
                  <a:lnTo>
                    <a:pt x="472" y="141"/>
                  </a:lnTo>
                  <a:lnTo>
                    <a:pt x="475" y="173"/>
                  </a:lnTo>
                  <a:lnTo>
                    <a:pt x="475" y="204"/>
                  </a:lnTo>
                  <a:lnTo>
                    <a:pt x="472" y="237"/>
                  </a:lnTo>
                  <a:lnTo>
                    <a:pt x="466" y="269"/>
                  </a:lnTo>
                  <a:lnTo>
                    <a:pt x="457" y="299"/>
                  </a:lnTo>
                  <a:lnTo>
                    <a:pt x="445" y="329"/>
                  </a:lnTo>
                  <a:lnTo>
                    <a:pt x="432" y="356"/>
                  </a:lnTo>
                  <a:lnTo>
                    <a:pt x="415" y="381"/>
                  </a:lnTo>
                  <a:lnTo>
                    <a:pt x="395" y="405"/>
                  </a:lnTo>
                  <a:lnTo>
                    <a:pt x="374" y="426"/>
                  </a:lnTo>
                  <a:lnTo>
                    <a:pt x="350" y="446"/>
                  </a:lnTo>
                  <a:lnTo>
                    <a:pt x="325" y="464"/>
                  </a:lnTo>
                  <a:lnTo>
                    <a:pt x="299" y="479"/>
                  </a:lnTo>
                  <a:lnTo>
                    <a:pt x="271" y="491"/>
                  </a:lnTo>
                  <a:lnTo>
                    <a:pt x="241" y="500"/>
                  </a:lnTo>
                  <a:lnTo>
                    <a:pt x="211" y="508"/>
                  </a:lnTo>
                  <a:lnTo>
                    <a:pt x="181" y="511"/>
                  </a:lnTo>
                  <a:lnTo>
                    <a:pt x="148" y="512"/>
                  </a:lnTo>
                  <a:lnTo>
                    <a:pt x="116" y="509"/>
                  </a:lnTo>
                  <a:lnTo>
                    <a:pt x="101" y="506"/>
                  </a:lnTo>
                  <a:lnTo>
                    <a:pt x="84" y="503"/>
                  </a:lnTo>
                  <a:lnTo>
                    <a:pt x="69" y="499"/>
                  </a:lnTo>
                  <a:lnTo>
                    <a:pt x="56" y="494"/>
                  </a:lnTo>
                  <a:lnTo>
                    <a:pt x="41" y="488"/>
                  </a:lnTo>
                  <a:lnTo>
                    <a:pt x="27" y="482"/>
                  </a:lnTo>
                  <a:lnTo>
                    <a:pt x="14" y="476"/>
                  </a:lnTo>
                  <a:lnTo>
                    <a:pt x="0" y="469"/>
                  </a:lnTo>
                  <a:lnTo>
                    <a:pt x="20" y="491"/>
                  </a:lnTo>
                  <a:lnTo>
                    <a:pt x="41" y="512"/>
                  </a:lnTo>
                  <a:lnTo>
                    <a:pt x="65" y="532"/>
                  </a:lnTo>
                  <a:lnTo>
                    <a:pt x="90" y="548"/>
                  </a:lnTo>
                  <a:lnTo>
                    <a:pt x="116" y="562"/>
                  </a:lnTo>
                  <a:lnTo>
                    <a:pt x="145" y="574"/>
                  </a:lnTo>
                  <a:lnTo>
                    <a:pt x="175" y="583"/>
                  </a:lnTo>
                  <a:lnTo>
                    <a:pt x="206" y="589"/>
                  </a:lnTo>
                  <a:lnTo>
                    <a:pt x="239" y="592"/>
                  </a:lnTo>
                  <a:lnTo>
                    <a:pt x="271" y="592"/>
                  </a:lnTo>
                  <a:lnTo>
                    <a:pt x="302" y="587"/>
                  </a:lnTo>
                  <a:lnTo>
                    <a:pt x="332" y="581"/>
                  </a:lnTo>
                  <a:lnTo>
                    <a:pt x="361" y="571"/>
                  </a:lnTo>
                  <a:lnTo>
                    <a:pt x="389" y="559"/>
                  </a:lnTo>
                  <a:lnTo>
                    <a:pt x="417" y="544"/>
                  </a:lnTo>
                  <a:lnTo>
                    <a:pt x="442" y="527"/>
                  </a:lnTo>
                  <a:lnTo>
                    <a:pt x="465" y="508"/>
                  </a:lnTo>
                  <a:lnTo>
                    <a:pt x="486" y="485"/>
                  </a:lnTo>
                  <a:lnTo>
                    <a:pt x="505" y="462"/>
                  </a:lnTo>
                  <a:lnTo>
                    <a:pt x="522" y="435"/>
                  </a:lnTo>
                  <a:lnTo>
                    <a:pt x="537" y="408"/>
                  </a:lnTo>
                  <a:lnTo>
                    <a:pt x="549" y="380"/>
                  </a:lnTo>
                  <a:lnTo>
                    <a:pt x="558" y="348"/>
                  </a:lnTo>
                  <a:lnTo>
                    <a:pt x="564" y="317"/>
                  </a:lnTo>
                  <a:close/>
                </a:path>
              </a:pathLst>
            </a:custGeom>
            <a:solidFill>
              <a:srgbClr val="60C6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53860" name="Freeform 612"/>
            <p:cNvSpPr>
              <a:spLocks/>
            </p:cNvSpPr>
            <p:nvPr/>
          </p:nvSpPr>
          <p:spPr bwMode="auto">
            <a:xfrm>
              <a:off x="2113" y="3080"/>
              <a:ext cx="542" cy="554"/>
            </a:xfrm>
            <a:custGeom>
              <a:avLst/>
              <a:gdLst>
                <a:gd name="T0" fmla="*/ 215 w 542"/>
                <a:gd name="T1" fmla="*/ 554 h 554"/>
                <a:gd name="T2" fmla="*/ 278 w 542"/>
                <a:gd name="T3" fmla="*/ 550 h 554"/>
                <a:gd name="T4" fmla="*/ 338 w 542"/>
                <a:gd name="T5" fmla="*/ 533 h 554"/>
                <a:gd name="T6" fmla="*/ 392 w 542"/>
                <a:gd name="T7" fmla="*/ 506 h 554"/>
                <a:gd name="T8" fmla="*/ 441 w 542"/>
                <a:gd name="T9" fmla="*/ 468 h 554"/>
                <a:gd name="T10" fmla="*/ 482 w 542"/>
                <a:gd name="T11" fmla="*/ 423 h 554"/>
                <a:gd name="T12" fmla="*/ 512 w 542"/>
                <a:gd name="T13" fmla="*/ 371 h 554"/>
                <a:gd name="T14" fmla="*/ 533 w 542"/>
                <a:gd name="T15" fmla="*/ 311 h 554"/>
                <a:gd name="T16" fmla="*/ 542 w 542"/>
                <a:gd name="T17" fmla="*/ 246 h 554"/>
                <a:gd name="T18" fmla="*/ 539 w 542"/>
                <a:gd name="T19" fmla="*/ 183 h 554"/>
                <a:gd name="T20" fmla="*/ 523 w 542"/>
                <a:gd name="T21" fmla="*/ 123 h 554"/>
                <a:gd name="T22" fmla="*/ 494 w 542"/>
                <a:gd name="T23" fmla="*/ 67 h 554"/>
                <a:gd name="T24" fmla="*/ 462 w 542"/>
                <a:gd name="T25" fmla="*/ 34 h 554"/>
                <a:gd name="T26" fmla="*/ 435 w 542"/>
                <a:gd name="T27" fmla="*/ 22 h 554"/>
                <a:gd name="T28" fmla="*/ 405 w 542"/>
                <a:gd name="T29" fmla="*/ 12 h 554"/>
                <a:gd name="T30" fmla="*/ 375 w 542"/>
                <a:gd name="T31" fmla="*/ 4 h 554"/>
                <a:gd name="T32" fmla="*/ 327 w 542"/>
                <a:gd name="T33" fmla="*/ 0 h 554"/>
                <a:gd name="T34" fmla="*/ 264 w 542"/>
                <a:gd name="T35" fmla="*/ 4 h 554"/>
                <a:gd name="T36" fmla="*/ 206 w 542"/>
                <a:gd name="T37" fmla="*/ 19 h 554"/>
                <a:gd name="T38" fmla="*/ 150 w 542"/>
                <a:gd name="T39" fmla="*/ 46 h 554"/>
                <a:gd name="T40" fmla="*/ 102 w 542"/>
                <a:gd name="T41" fmla="*/ 84 h 554"/>
                <a:gd name="T42" fmla="*/ 61 w 542"/>
                <a:gd name="T43" fmla="*/ 129 h 554"/>
                <a:gd name="T44" fmla="*/ 30 w 542"/>
                <a:gd name="T45" fmla="*/ 181 h 554"/>
                <a:gd name="T46" fmla="*/ 9 w 542"/>
                <a:gd name="T47" fmla="*/ 240 h 554"/>
                <a:gd name="T48" fmla="*/ 0 w 542"/>
                <a:gd name="T49" fmla="*/ 305 h 554"/>
                <a:gd name="T50" fmla="*/ 4 w 542"/>
                <a:gd name="T51" fmla="*/ 369 h 554"/>
                <a:gd name="T52" fmla="*/ 21 w 542"/>
                <a:gd name="T53" fmla="*/ 429 h 554"/>
                <a:gd name="T54" fmla="*/ 49 w 542"/>
                <a:gd name="T55" fmla="*/ 485 h 554"/>
                <a:gd name="T56" fmla="*/ 81 w 542"/>
                <a:gd name="T57" fmla="*/ 518 h 554"/>
                <a:gd name="T58" fmla="*/ 108 w 542"/>
                <a:gd name="T59" fmla="*/ 530 h 554"/>
                <a:gd name="T60" fmla="*/ 136 w 542"/>
                <a:gd name="T61" fmla="*/ 541 h 554"/>
                <a:gd name="T62" fmla="*/ 168 w 542"/>
                <a:gd name="T63" fmla="*/ 54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2" h="554">
                  <a:moveTo>
                    <a:pt x="183" y="551"/>
                  </a:moveTo>
                  <a:lnTo>
                    <a:pt x="215" y="554"/>
                  </a:lnTo>
                  <a:lnTo>
                    <a:pt x="248" y="553"/>
                  </a:lnTo>
                  <a:lnTo>
                    <a:pt x="278" y="550"/>
                  </a:lnTo>
                  <a:lnTo>
                    <a:pt x="308" y="542"/>
                  </a:lnTo>
                  <a:lnTo>
                    <a:pt x="338" y="533"/>
                  </a:lnTo>
                  <a:lnTo>
                    <a:pt x="366" y="521"/>
                  </a:lnTo>
                  <a:lnTo>
                    <a:pt x="392" y="506"/>
                  </a:lnTo>
                  <a:lnTo>
                    <a:pt x="417" y="488"/>
                  </a:lnTo>
                  <a:lnTo>
                    <a:pt x="441" y="468"/>
                  </a:lnTo>
                  <a:lnTo>
                    <a:pt x="462" y="447"/>
                  </a:lnTo>
                  <a:lnTo>
                    <a:pt x="482" y="423"/>
                  </a:lnTo>
                  <a:lnTo>
                    <a:pt x="499" y="398"/>
                  </a:lnTo>
                  <a:lnTo>
                    <a:pt x="512" y="371"/>
                  </a:lnTo>
                  <a:lnTo>
                    <a:pt x="524" y="341"/>
                  </a:lnTo>
                  <a:lnTo>
                    <a:pt x="533" y="311"/>
                  </a:lnTo>
                  <a:lnTo>
                    <a:pt x="539" y="279"/>
                  </a:lnTo>
                  <a:lnTo>
                    <a:pt x="542" y="246"/>
                  </a:lnTo>
                  <a:lnTo>
                    <a:pt x="542" y="215"/>
                  </a:lnTo>
                  <a:lnTo>
                    <a:pt x="539" y="183"/>
                  </a:lnTo>
                  <a:lnTo>
                    <a:pt x="532" y="153"/>
                  </a:lnTo>
                  <a:lnTo>
                    <a:pt x="523" y="123"/>
                  </a:lnTo>
                  <a:lnTo>
                    <a:pt x="509" y="94"/>
                  </a:lnTo>
                  <a:lnTo>
                    <a:pt x="494" y="67"/>
                  </a:lnTo>
                  <a:lnTo>
                    <a:pt x="476" y="42"/>
                  </a:lnTo>
                  <a:lnTo>
                    <a:pt x="462" y="34"/>
                  </a:lnTo>
                  <a:lnTo>
                    <a:pt x="449" y="28"/>
                  </a:lnTo>
                  <a:lnTo>
                    <a:pt x="435" y="22"/>
                  </a:lnTo>
                  <a:lnTo>
                    <a:pt x="420" y="16"/>
                  </a:lnTo>
                  <a:lnTo>
                    <a:pt x="405" y="12"/>
                  </a:lnTo>
                  <a:lnTo>
                    <a:pt x="390" y="7"/>
                  </a:lnTo>
                  <a:lnTo>
                    <a:pt x="375" y="4"/>
                  </a:lnTo>
                  <a:lnTo>
                    <a:pt x="359" y="3"/>
                  </a:lnTo>
                  <a:lnTo>
                    <a:pt x="327" y="0"/>
                  </a:lnTo>
                  <a:lnTo>
                    <a:pt x="296" y="0"/>
                  </a:lnTo>
                  <a:lnTo>
                    <a:pt x="264" y="4"/>
                  </a:lnTo>
                  <a:lnTo>
                    <a:pt x="234" y="10"/>
                  </a:lnTo>
                  <a:lnTo>
                    <a:pt x="206" y="19"/>
                  </a:lnTo>
                  <a:lnTo>
                    <a:pt x="177" y="33"/>
                  </a:lnTo>
                  <a:lnTo>
                    <a:pt x="150" y="46"/>
                  </a:lnTo>
                  <a:lnTo>
                    <a:pt x="126" y="64"/>
                  </a:lnTo>
                  <a:lnTo>
                    <a:pt x="102" y="84"/>
                  </a:lnTo>
                  <a:lnTo>
                    <a:pt x="81" y="105"/>
                  </a:lnTo>
                  <a:lnTo>
                    <a:pt x="61" y="129"/>
                  </a:lnTo>
                  <a:lnTo>
                    <a:pt x="45" y="154"/>
                  </a:lnTo>
                  <a:lnTo>
                    <a:pt x="30" y="181"/>
                  </a:lnTo>
                  <a:lnTo>
                    <a:pt x="18" y="210"/>
                  </a:lnTo>
                  <a:lnTo>
                    <a:pt x="9" y="240"/>
                  </a:lnTo>
                  <a:lnTo>
                    <a:pt x="3" y="272"/>
                  </a:lnTo>
                  <a:lnTo>
                    <a:pt x="0" y="305"/>
                  </a:lnTo>
                  <a:lnTo>
                    <a:pt x="1" y="338"/>
                  </a:lnTo>
                  <a:lnTo>
                    <a:pt x="4" y="369"/>
                  </a:lnTo>
                  <a:lnTo>
                    <a:pt x="12" y="399"/>
                  </a:lnTo>
                  <a:lnTo>
                    <a:pt x="21" y="429"/>
                  </a:lnTo>
                  <a:lnTo>
                    <a:pt x="34" y="458"/>
                  </a:lnTo>
                  <a:lnTo>
                    <a:pt x="49" y="485"/>
                  </a:lnTo>
                  <a:lnTo>
                    <a:pt x="67" y="511"/>
                  </a:lnTo>
                  <a:lnTo>
                    <a:pt x="81" y="518"/>
                  </a:lnTo>
                  <a:lnTo>
                    <a:pt x="94" y="524"/>
                  </a:lnTo>
                  <a:lnTo>
                    <a:pt x="108" y="530"/>
                  </a:lnTo>
                  <a:lnTo>
                    <a:pt x="123" y="536"/>
                  </a:lnTo>
                  <a:lnTo>
                    <a:pt x="136" y="541"/>
                  </a:lnTo>
                  <a:lnTo>
                    <a:pt x="151" y="545"/>
                  </a:lnTo>
                  <a:lnTo>
                    <a:pt x="168" y="548"/>
                  </a:lnTo>
                  <a:lnTo>
                    <a:pt x="183" y="551"/>
                  </a:lnTo>
                  <a:close/>
                </a:path>
              </a:pathLst>
            </a:custGeom>
            <a:solidFill>
              <a:srgbClr val="9BE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53861" name="Freeform 613"/>
            <p:cNvSpPr>
              <a:spLocks/>
            </p:cNvSpPr>
            <p:nvPr/>
          </p:nvSpPr>
          <p:spPr bwMode="auto">
            <a:xfrm>
              <a:off x="2458" y="3102"/>
              <a:ext cx="80" cy="105"/>
            </a:xfrm>
            <a:custGeom>
              <a:avLst/>
              <a:gdLst>
                <a:gd name="T0" fmla="*/ 41 w 80"/>
                <a:gd name="T1" fmla="*/ 3 h 105"/>
                <a:gd name="T2" fmla="*/ 44 w 80"/>
                <a:gd name="T3" fmla="*/ 5 h 105"/>
                <a:gd name="T4" fmla="*/ 50 w 80"/>
                <a:gd name="T5" fmla="*/ 9 h 105"/>
                <a:gd name="T6" fmla="*/ 59 w 80"/>
                <a:gd name="T7" fmla="*/ 15 h 105"/>
                <a:gd name="T8" fmla="*/ 68 w 80"/>
                <a:gd name="T9" fmla="*/ 23 h 105"/>
                <a:gd name="T10" fmla="*/ 75 w 80"/>
                <a:gd name="T11" fmla="*/ 33 h 105"/>
                <a:gd name="T12" fmla="*/ 80 w 80"/>
                <a:gd name="T13" fmla="*/ 42 h 105"/>
                <a:gd name="T14" fmla="*/ 78 w 80"/>
                <a:gd name="T15" fmla="*/ 53 h 105"/>
                <a:gd name="T16" fmla="*/ 71 w 80"/>
                <a:gd name="T17" fmla="*/ 62 h 105"/>
                <a:gd name="T18" fmla="*/ 60 w 80"/>
                <a:gd name="T19" fmla="*/ 71 h 105"/>
                <a:gd name="T20" fmla="*/ 57 w 80"/>
                <a:gd name="T21" fmla="*/ 80 h 105"/>
                <a:gd name="T22" fmla="*/ 56 w 80"/>
                <a:gd name="T23" fmla="*/ 89 h 105"/>
                <a:gd name="T24" fmla="*/ 51 w 80"/>
                <a:gd name="T25" fmla="*/ 99 h 105"/>
                <a:gd name="T26" fmla="*/ 42 w 80"/>
                <a:gd name="T27" fmla="*/ 105 h 105"/>
                <a:gd name="T28" fmla="*/ 32 w 80"/>
                <a:gd name="T29" fmla="*/ 102 h 105"/>
                <a:gd name="T30" fmla="*/ 24 w 80"/>
                <a:gd name="T31" fmla="*/ 92 h 105"/>
                <a:gd name="T32" fmla="*/ 27 w 80"/>
                <a:gd name="T33" fmla="*/ 78 h 105"/>
                <a:gd name="T34" fmla="*/ 33 w 80"/>
                <a:gd name="T35" fmla="*/ 65 h 105"/>
                <a:gd name="T36" fmla="*/ 35 w 80"/>
                <a:gd name="T37" fmla="*/ 53 h 105"/>
                <a:gd name="T38" fmla="*/ 29 w 80"/>
                <a:gd name="T39" fmla="*/ 45 h 105"/>
                <a:gd name="T40" fmla="*/ 12 w 80"/>
                <a:gd name="T41" fmla="*/ 42 h 105"/>
                <a:gd name="T42" fmla="*/ 5 w 80"/>
                <a:gd name="T43" fmla="*/ 41 h 105"/>
                <a:gd name="T44" fmla="*/ 0 w 80"/>
                <a:gd name="T45" fmla="*/ 36 h 105"/>
                <a:gd name="T46" fmla="*/ 0 w 80"/>
                <a:gd name="T47" fmla="*/ 29 h 105"/>
                <a:gd name="T48" fmla="*/ 5 w 80"/>
                <a:gd name="T49" fmla="*/ 21 h 105"/>
                <a:gd name="T50" fmla="*/ 11 w 80"/>
                <a:gd name="T51" fmla="*/ 12 h 105"/>
                <a:gd name="T52" fmla="*/ 18 w 80"/>
                <a:gd name="T53" fmla="*/ 6 h 105"/>
                <a:gd name="T54" fmla="*/ 27 w 80"/>
                <a:gd name="T55" fmla="*/ 2 h 105"/>
                <a:gd name="T56" fmla="*/ 36 w 80"/>
                <a:gd name="T57" fmla="*/ 0 h 105"/>
                <a:gd name="T58" fmla="*/ 41 w 80"/>
                <a:gd name="T59" fmla="*/ 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0" h="105">
                  <a:moveTo>
                    <a:pt x="41" y="3"/>
                  </a:moveTo>
                  <a:lnTo>
                    <a:pt x="44" y="5"/>
                  </a:lnTo>
                  <a:lnTo>
                    <a:pt x="50" y="9"/>
                  </a:lnTo>
                  <a:lnTo>
                    <a:pt x="59" y="15"/>
                  </a:lnTo>
                  <a:lnTo>
                    <a:pt x="68" y="23"/>
                  </a:lnTo>
                  <a:lnTo>
                    <a:pt x="75" y="33"/>
                  </a:lnTo>
                  <a:lnTo>
                    <a:pt x="80" y="42"/>
                  </a:lnTo>
                  <a:lnTo>
                    <a:pt x="78" y="53"/>
                  </a:lnTo>
                  <a:lnTo>
                    <a:pt x="71" y="62"/>
                  </a:lnTo>
                  <a:lnTo>
                    <a:pt x="60" y="71"/>
                  </a:lnTo>
                  <a:lnTo>
                    <a:pt x="57" y="80"/>
                  </a:lnTo>
                  <a:lnTo>
                    <a:pt x="56" y="89"/>
                  </a:lnTo>
                  <a:lnTo>
                    <a:pt x="51" y="99"/>
                  </a:lnTo>
                  <a:lnTo>
                    <a:pt x="42" y="105"/>
                  </a:lnTo>
                  <a:lnTo>
                    <a:pt x="32" y="102"/>
                  </a:lnTo>
                  <a:lnTo>
                    <a:pt x="24" y="92"/>
                  </a:lnTo>
                  <a:lnTo>
                    <a:pt x="27" y="78"/>
                  </a:lnTo>
                  <a:lnTo>
                    <a:pt x="33" y="65"/>
                  </a:lnTo>
                  <a:lnTo>
                    <a:pt x="35" y="53"/>
                  </a:lnTo>
                  <a:lnTo>
                    <a:pt x="29" y="45"/>
                  </a:lnTo>
                  <a:lnTo>
                    <a:pt x="12" y="42"/>
                  </a:lnTo>
                  <a:lnTo>
                    <a:pt x="5" y="41"/>
                  </a:lnTo>
                  <a:lnTo>
                    <a:pt x="0" y="36"/>
                  </a:lnTo>
                  <a:lnTo>
                    <a:pt x="0" y="29"/>
                  </a:lnTo>
                  <a:lnTo>
                    <a:pt x="5" y="21"/>
                  </a:lnTo>
                  <a:lnTo>
                    <a:pt x="11" y="12"/>
                  </a:lnTo>
                  <a:lnTo>
                    <a:pt x="18" y="6"/>
                  </a:lnTo>
                  <a:lnTo>
                    <a:pt x="27" y="2"/>
                  </a:lnTo>
                  <a:lnTo>
                    <a:pt x="36" y="0"/>
                  </a:lnTo>
                  <a:lnTo>
                    <a:pt x="41" y="3"/>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53862" name="Freeform 614"/>
            <p:cNvSpPr>
              <a:spLocks/>
            </p:cNvSpPr>
            <p:nvPr/>
          </p:nvSpPr>
          <p:spPr bwMode="auto">
            <a:xfrm>
              <a:off x="2395" y="3116"/>
              <a:ext cx="47" cy="43"/>
            </a:xfrm>
            <a:custGeom>
              <a:avLst/>
              <a:gdLst>
                <a:gd name="T0" fmla="*/ 18 w 47"/>
                <a:gd name="T1" fmla="*/ 24 h 43"/>
                <a:gd name="T2" fmla="*/ 17 w 47"/>
                <a:gd name="T3" fmla="*/ 25 h 43"/>
                <a:gd name="T4" fmla="*/ 17 w 47"/>
                <a:gd name="T5" fmla="*/ 31 h 43"/>
                <a:gd name="T6" fmla="*/ 20 w 47"/>
                <a:gd name="T7" fmla="*/ 37 h 43"/>
                <a:gd name="T8" fmla="*/ 30 w 47"/>
                <a:gd name="T9" fmla="*/ 43 h 43"/>
                <a:gd name="T10" fmla="*/ 42 w 47"/>
                <a:gd name="T11" fmla="*/ 42 h 43"/>
                <a:gd name="T12" fmla="*/ 47 w 47"/>
                <a:gd name="T13" fmla="*/ 31 h 43"/>
                <a:gd name="T14" fmla="*/ 44 w 47"/>
                <a:gd name="T15" fmla="*/ 18 h 43"/>
                <a:gd name="T16" fmla="*/ 33 w 47"/>
                <a:gd name="T17" fmla="*/ 6 h 43"/>
                <a:gd name="T18" fmla="*/ 18 w 47"/>
                <a:gd name="T19" fmla="*/ 0 h 43"/>
                <a:gd name="T20" fmla="*/ 6 w 47"/>
                <a:gd name="T21" fmla="*/ 0 h 43"/>
                <a:gd name="T22" fmla="*/ 0 w 47"/>
                <a:gd name="T23" fmla="*/ 4 h 43"/>
                <a:gd name="T24" fmla="*/ 2 w 47"/>
                <a:gd name="T25" fmla="*/ 7 h 43"/>
                <a:gd name="T26" fmla="*/ 9 w 47"/>
                <a:gd name="T27" fmla="*/ 10 h 43"/>
                <a:gd name="T28" fmla="*/ 15 w 47"/>
                <a:gd name="T29" fmla="*/ 13 h 43"/>
                <a:gd name="T30" fmla="*/ 20 w 47"/>
                <a:gd name="T31" fmla="*/ 18 h 43"/>
                <a:gd name="T32" fmla="*/ 18 w 47"/>
                <a:gd name="T33" fmla="*/ 2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43">
                  <a:moveTo>
                    <a:pt x="18" y="24"/>
                  </a:moveTo>
                  <a:lnTo>
                    <a:pt x="17" y="25"/>
                  </a:lnTo>
                  <a:lnTo>
                    <a:pt x="17" y="31"/>
                  </a:lnTo>
                  <a:lnTo>
                    <a:pt x="20" y="37"/>
                  </a:lnTo>
                  <a:lnTo>
                    <a:pt x="30" y="43"/>
                  </a:lnTo>
                  <a:lnTo>
                    <a:pt x="42" y="42"/>
                  </a:lnTo>
                  <a:lnTo>
                    <a:pt x="47" y="31"/>
                  </a:lnTo>
                  <a:lnTo>
                    <a:pt x="44" y="18"/>
                  </a:lnTo>
                  <a:lnTo>
                    <a:pt x="33" y="6"/>
                  </a:lnTo>
                  <a:lnTo>
                    <a:pt x="18" y="0"/>
                  </a:lnTo>
                  <a:lnTo>
                    <a:pt x="6" y="0"/>
                  </a:lnTo>
                  <a:lnTo>
                    <a:pt x="0" y="4"/>
                  </a:lnTo>
                  <a:lnTo>
                    <a:pt x="2" y="7"/>
                  </a:lnTo>
                  <a:lnTo>
                    <a:pt x="9" y="10"/>
                  </a:lnTo>
                  <a:lnTo>
                    <a:pt x="15" y="13"/>
                  </a:lnTo>
                  <a:lnTo>
                    <a:pt x="20" y="18"/>
                  </a:lnTo>
                  <a:lnTo>
                    <a:pt x="18" y="24"/>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53863" name="Freeform 615"/>
            <p:cNvSpPr>
              <a:spLocks/>
            </p:cNvSpPr>
            <p:nvPr/>
          </p:nvSpPr>
          <p:spPr bwMode="auto">
            <a:xfrm>
              <a:off x="2355" y="3108"/>
              <a:ext cx="27" cy="11"/>
            </a:xfrm>
            <a:custGeom>
              <a:avLst/>
              <a:gdLst>
                <a:gd name="T0" fmla="*/ 24 w 27"/>
                <a:gd name="T1" fmla="*/ 5 h 11"/>
                <a:gd name="T2" fmla="*/ 22 w 27"/>
                <a:gd name="T3" fmla="*/ 3 h 11"/>
                <a:gd name="T4" fmla="*/ 16 w 27"/>
                <a:gd name="T5" fmla="*/ 2 h 11"/>
                <a:gd name="T6" fmla="*/ 9 w 27"/>
                <a:gd name="T7" fmla="*/ 0 h 11"/>
                <a:gd name="T8" fmla="*/ 1 w 27"/>
                <a:gd name="T9" fmla="*/ 2 h 11"/>
                <a:gd name="T10" fmla="*/ 0 w 27"/>
                <a:gd name="T11" fmla="*/ 3 h 11"/>
                <a:gd name="T12" fmla="*/ 3 w 27"/>
                <a:gd name="T13" fmla="*/ 6 h 11"/>
                <a:gd name="T14" fmla="*/ 9 w 27"/>
                <a:gd name="T15" fmla="*/ 8 h 11"/>
                <a:gd name="T16" fmla="*/ 15 w 27"/>
                <a:gd name="T17" fmla="*/ 9 h 11"/>
                <a:gd name="T18" fmla="*/ 21 w 27"/>
                <a:gd name="T19" fmla="*/ 11 h 11"/>
                <a:gd name="T20" fmla="*/ 25 w 27"/>
                <a:gd name="T21" fmla="*/ 11 h 11"/>
                <a:gd name="T22" fmla="*/ 27 w 27"/>
                <a:gd name="T23" fmla="*/ 9 h 11"/>
                <a:gd name="T24" fmla="*/ 24 w 27"/>
                <a:gd name="T25"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11">
                  <a:moveTo>
                    <a:pt x="24" y="5"/>
                  </a:moveTo>
                  <a:lnTo>
                    <a:pt x="22" y="3"/>
                  </a:lnTo>
                  <a:lnTo>
                    <a:pt x="16" y="2"/>
                  </a:lnTo>
                  <a:lnTo>
                    <a:pt x="9" y="0"/>
                  </a:lnTo>
                  <a:lnTo>
                    <a:pt x="1" y="2"/>
                  </a:lnTo>
                  <a:lnTo>
                    <a:pt x="0" y="3"/>
                  </a:lnTo>
                  <a:lnTo>
                    <a:pt x="3" y="6"/>
                  </a:lnTo>
                  <a:lnTo>
                    <a:pt x="9" y="8"/>
                  </a:lnTo>
                  <a:lnTo>
                    <a:pt x="15" y="9"/>
                  </a:lnTo>
                  <a:lnTo>
                    <a:pt x="21" y="11"/>
                  </a:lnTo>
                  <a:lnTo>
                    <a:pt x="25" y="11"/>
                  </a:lnTo>
                  <a:lnTo>
                    <a:pt x="27" y="9"/>
                  </a:lnTo>
                  <a:lnTo>
                    <a:pt x="24" y="5"/>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53864" name="Freeform 616"/>
            <p:cNvSpPr>
              <a:spLocks/>
            </p:cNvSpPr>
            <p:nvPr/>
          </p:nvSpPr>
          <p:spPr bwMode="auto">
            <a:xfrm>
              <a:off x="2189" y="3123"/>
              <a:ext cx="274" cy="549"/>
            </a:xfrm>
            <a:custGeom>
              <a:avLst/>
              <a:gdLst>
                <a:gd name="T0" fmla="*/ 3 w 274"/>
                <a:gd name="T1" fmla="*/ 149 h 549"/>
                <a:gd name="T2" fmla="*/ 17 w 274"/>
                <a:gd name="T3" fmla="*/ 182 h 549"/>
                <a:gd name="T4" fmla="*/ 23 w 274"/>
                <a:gd name="T5" fmla="*/ 212 h 549"/>
                <a:gd name="T6" fmla="*/ 47 w 274"/>
                <a:gd name="T7" fmla="*/ 235 h 549"/>
                <a:gd name="T8" fmla="*/ 84 w 274"/>
                <a:gd name="T9" fmla="*/ 262 h 549"/>
                <a:gd name="T10" fmla="*/ 113 w 274"/>
                <a:gd name="T11" fmla="*/ 278 h 549"/>
                <a:gd name="T12" fmla="*/ 103 w 274"/>
                <a:gd name="T13" fmla="*/ 299 h 549"/>
                <a:gd name="T14" fmla="*/ 92 w 274"/>
                <a:gd name="T15" fmla="*/ 331 h 549"/>
                <a:gd name="T16" fmla="*/ 106 w 274"/>
                <a:gd name="T17" fmla="*/ 367 h 549"/>
                <a:gd name="T18" fmla="*/ 134 w 274"/>
                <a:gd name="T19" fmla="*/ 403 h 549"/>
                <a:gd name="T20" fmla="*/ 133 w 274"/>
                <a:gd name="T21" fmla="*/ 511 h 549"/>
                <a:gd name="T22" fmla="*/ 164 w 274"/>
                <a:gd name="T23" fmla="*/ 549 h 549"/>
                <a:gd name="T24" fmla="*/ 160 w 274"/>
                <a:gd name="T25" fmla="*/ 520 h 549"/>
                <a:gd name="T26" fmla="*/ 187 w 274"/>
                <a:gd name="T27" fmla="*/ 484 h 549"/>
                <a:gd name="T28" fmla="*/ 202 w 274"/>
                <a:gd name="T29" fmla="*/ 460 h 549"/>
                <a:gd name="T30" fmla="*/ 217 w 274"/>
                <a:gd name="T31" fmla="*/ 436 h 549"/>
                <a:gd name="T32" fmla="*/ 248 w 274"/>
                <a:gd name="T33" fmla="*/ 409 h 549"/>
                <a:gd name="T34" fmla="*/ 274 w 274"/>
                <a:gd name="T35" fmla="*/ 365 h 549"/>
                <a:gd name="T36" fmla="*/ 262 w 274"/>
                <a:gd name="T37" fmla="*/ 344 h 549"/>
                <a:gd name="T38" fmla="*/ 233 w 274"/>
                <a:gd name="T39" fmla="*/ 326 h 549"/>
                <a:gd name="T40" fmla="*/ 209 w 274"/>
                <a:gd name="T41" fmla="*/ 295 h 549"/>
                <a:gd name="T42" fmla="*/ 184 w 274"/>
                <a:gd name="T43" fmla="*/ 272 h 549"/>
                <a:gd name="T44" fmla="*/ 155 w 274"/>
                <a:gd name="T45" fmla="*/ 266 h 549"/>
                <a:gd name="T46" fmla="*/ 127 w 274"/>
                <a:gd name="T47" fmla="*/ 266 h 549"/>
                <a:gd name="T48" fmla="*/ 107 w 274"/>
                <a:gd name="T49" fmla="*/ 266 h 549"/>
                <a:gd name="T50" fmla="*/ 104 w 274"/>
                <a:gd name="T51" fmla="*/ 250 h 549"/>
                <a:gd name="T52" fmla="*/ 104 w 274"/>
                <a:gd name="T53" fmla="*/ 236 h 549"/>
                <a:gd name="T54" fmla="*/ 96 w 274"/>
                <a:gd name="T55" fmla="*/ 230 h 549"/>
                <a:gd name="T56" fmla="*/ 95 w 274"/>
                <a:gd name="T57" fmla="*/ 215 h 549"/>
                <a:gd name="T58" fmla="*/ 66 w 274"/>
                <a:gd name="T59" fmla="*/ 218 h 549"/>
                <a:gd name="T60" fmla="*/ 71 w 274"/>
                <a:gd name="T61" fmla="*/ 188 h 549"/>
                <a:gd name="T62" fmla="*/ 92 w 274"/>
                <a:gd name="T63" fmla="*/ 179 h 549"/>
                <a:gd name="T64" fmla="*/ 115 w 274"/>
                <a:gd name="T65" fmla="*/ 182 h 549"/>
                <a:gd name="T66" fmla="*/ 125 w 274"/>
                <a:gd name="T67" fmla="*/ 197 h 549"/>
                <a:gd name="T68" fmla="*/ 134 w 274"/>
                <a:gd name="T69" fmla="*/ 202 h 549"/>
                <a:gd name="T70" fmla="*/ 139 w 274"/>
                <a:gd name="T71" fmla="*/ 181 h 549"/>
                <a:gd name="T72" fmla="*/ 167 w 274"/>
                <a:gd name="T73" fmla="*/ 156 h 549"/>
                <a:gd name="T74" fmla="*/ 199 w 274"/>
                <a:gd name="T75" fmla="*/ 134 h 549"/>
                <a:gd name="T76" fmla="*/ 227 w 274"/>
                <a:gd name="T77" fmla="*/ 126 h 549"/>
                <a:gd name="T78" fmla="*/ 226 w 274"/>
                <a:gd name="T79" fmla="*/ 111 h 549"/>
                <a:gd name="T80" fmla="*/ 260 w 274"/>
                <a:gd name="T81" fmla="*/ 99 h 549"/>
                <a:gd name="T82" fmla="*/ 230 w 274"/>
                <a:gd name="T83" fmla="*/ 66 h 549"/>
                <a:gd name="T84" fmla="*/ 202 w 274"/>
                <a:gd name="T85" fmla="*/ 83 h 549"/>
                <a:gd name="T86" fmla="*/ 182 w 274"/>
                <a:gd name="T87" fmla="*/ 93 h 549"/>
                <a:gd name="T88" fmla="*/ 167 w 274"/>
                <a:gd name="T89" fmla="*/ 74 h 549"/>
                <a:gd name="T90" fmla="*/ 157 w 274"/>
                <a:gd name="T91" fmla="*/ 60 h 549"/>
                <a:gd name="T92" fmla="*/ 181 w 274"/>
                <a:gd name="T93" fmla="*/ 48 h 549"/>
                <a:gd name="T94" fmla="*/ 203 w 274"/>
                <a:gd name="T95" fmla="*/ 45 h 549"/>
                <a:gd name="T96" fmla="*/ 209 w 274"/>
                <a:gd name="T97" fmla="*/ 36 h 549"/>
                <a:gd name="T98" fmla="*/ 202 w 274"/>
                <a:gd name="T99" fmla="*/ 20 h 549"/>
                <a:gd name="T100" fmla="*/ 188 w 274"/>
                <a:gd name="T101" fmla="*/ 23 h 549"/>
                <a:gd name="T102" fmla="*/ 173 w 274"/>
                <a:gd name="T103" fmla="*/ 27 h 549"/>
                <a:gd name="T104" fmla="*/ 169 w 274"/>
                <a:gd name="T105" fmla="*/ 17 h 549"/>
                <a:gd name="T106" fmla="*/ 149 w 274"/>
                <a:gd name="T107" fmla="*/ 6 h 549"/>
                <a:gd name="T108" fmla="*/ 134 w 274"/>
                <a:gd name="T109" fmla="*/ 0 h 549"/>
                <a:gd name="T110" fmla="*/ 122 w 274"/>
                <a:gd name="T111" fmla="*/ 12 h 549"/>
                <a:gd name="T112" fmla="*/ 106 w 274"/>
                <a:gd name="T113" fmla="*/ 15 h 549"/>
                <a:gd name="T114" fmla="*/ 86 w 274"/>
                <a:gd name="T115" fmla="*/ 14 h 549"/>
                <a:gd name="T116" fmla="*/ 65 w 274"/>
                <a:gd name="T117" fmla="*/ 9 h 549"/>
                <a:gd name="T118" fmla="*/ 47 w 274"/>
                <a:gd name="T119" fmla="*/ 23 h 549"/>
                <a:gd name="T120" fmla="*/ 30 w 274"/>
                <a:gd name="T121" fmla="*/ 36 h 549"/>
                <a:gd name="T122" fmla="*/ 29 w 274"/>
                <a:gd name="T123" fmla="*/ 57 h 549"/>
                <a:gd name="T124" fmla="*/ 17 w 274"/>
                <a:gd name="T125" fmla="*/ 101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549">
                  <a:moveTo>
                    <a:pt x="17" y="101"/>
                  </a:moveTo>
                  <a:lnTo>
                    <a:pt x="0" y="126"/>
                  </a:lnTo>
                  <a:lnTo>
                    <a:pt x="3" y="149"/>
                  </a:lnTo>
                  <a:lnTo>
                    <a:pt x="11" y="164"/>
                  </a:lnTo>
                  <a:lnTo>
                    <a:pt x="17" y="170"/>
                  </a:lnTo>
                  <a:lnTo>
                    <a:pt x="17" y="182"/>
                  </a:lnTo>
                  <a:lnTo>
                    <a:pt x="17" y="193"/>
                  </a:lnTo>
                  <a:lnTo>
                    <a:pt x="18" y="203"/>
                  </a:lnTo>
                  <a:lnTo>
                    <a:pt x="23" y="212"/>
                  </a:lnTo>
                  <a:lnTo>
                    <a:pt x="29" y="221"/>
                  </a:lnTo>
                  <a:lnTo>
                    <a:pt x="36" y="229"/>
                  </a:lnTo>
                  <a:lnTo>
                    <a:pt x="47" y="235"/>
                  </a:lnTo>
                  <a:lnTo>
                    <a:pt x="60" y="239"/>
                  </a:lnTo>
                  <a:lnTo>
                    <a:pt x="78" y="251"/>
                  </a:lnTo>
                  <a:lnTo>
                    <a:pt x="84" y="262"/>
                  </a:lnTo>
                  <a:lnTo>
                    <a:pt x="89" y="272"/>
                  </a:lnTo>
                  <a:lnTo>
                    <a:pt x="99" y="277"/>
                  </a:lnTo>
                  <a:lnTo>
                    <a:pt x="113" y="278"/>
                  </a:lnTo>
                  <a:lnTo>
                    <a:pt x="119" y="281"/>
                  </a:lnTo>
                  <a:lnTo>
                    <a:pt x="116" y="289"/>
                  </a:lnTo>
                  <a:lnTo>
                    <a:pt x="103" y="299"/>
                  </a:lnTo>
                  <a:lnTo>
                    <a:pt x="95" y="307"/>
                  </a:lnTo>
                  <a:lnTo>
                    <a:pt x="92" y="319"/>
                  </a:lnTo>
                  <a:lnTo>
                    <a:pt x="92" y="331"/>
                  </a:lnTo>
                  <a:lnTo>
                    <a:pt x="95" y="343"/>
                  </a:lnTo>
                  <a:lnTo>
                    <a:pt x="99" y="355"/>
                  </a:lnTo>
                  <a:lnTo>
                    <a:pt x="106" y="367"/>
                  </a:lnTo>
                  <a:lnTo>
                    <a:pt x="115" y="377"/>
                  </a:lnTo>
                  <a:lnTo>
                    <a:pt x="124" y="383"/>
                  </a:lnTo>
                  <a:lnTo>
                    <a:pt x="134" y="403"/>
                  </a:lnTo>
                  <a:lnTo>
                    <a:pt x="134" y="434"/>
                  </a:lnTo>
                  <a:lnTo>
                    <a:pt x="131" y="474"/>
                  </a:lnTo>
                  <a:lnTo>
                    <a:pt x="133" y="511"/>
                  </a:lnTo>
                  <a:lnTo>
                    <a:pt x="140" y="537"/>
                  </a:lnTo>
                  <a:lnTo>
                    <a:pt x="154" y="547"/>
                  </a:lnTo>
                  <a:lnTo>
                    <a:pt x="164" y="549"/>
                  </a:lnTo>
                  <a:lnTo>
                    <a:pt x="169" y="549"/>
                  </a:lnTo>
                  <a:lnTo>
                    <a:pt x="166" y="538"/>
                  </a:lnTo>
                  <a:lnTo>
                    <a:pt x="160" y="520"/>
                  </a:lnTo>
                  <a:lnTo>
                    <a:pt x="161" y="501"/>
                  </a:lnTo>
                  <a:lnTo>
                    <a:pt x="176" y="489"/>
                  </a:lnTo>
                  <a:lnTo>
                    <a:pt x="187" y="484"/>
                  </a:lnTo>
                  <a:lnTo>
                    <a:pt x="193" y="477"/>
                  </a:lnTo>
                  <a:lnTo>
                    <a:pt x="197" y="468"/>
                  </a:lnTo>
                  <a:lnTo>
                    <a:pt x="202" y="460"/>
                  </a:lnTo>
                  <a:lnTo>
                    <a:pt x="206" y="451"/>
                  </a:lnTo>
                  <a:lnTo>
                    <a:pt x="211" y="442"/>
                  </a:lnTo>
                  <a:lnTo>
                    <a:pt x="217" y="436"/>
                  </a:lnTo>
                  <a:lnTo>
                    <a:pt x="227" y="431"/>
                  </a:lnTo>
                  <a:lnTo>
                    <a:pt x="242" y="422"/>
                  </a:lnTo>
                  <a:lnTo>
                    <a:pt x="248" y="409"/>
                  </a:lnTo>
                  <a:lnTo>
                    <a:pt x="254" y="392"/>
                  </a:lnTo>
                  <a:lnTo>
                    <a:pt x="268" y="374"/>
                  </a:lnTo>
                  <a:lnTo>
                    <a:pt x="274" y="365"/>
                  </a:lnTo>
                  <a:lnTo>
                    <a:pt x="274" y="358"/>
                  </a:lnTo>
                  <a:lnTo>
                    <a:pt x="269" y="352"/>
                  </a:lnTo>
                  <a:lnTo>
                    <a:pt x="262" y="344"/>
                  </a:lnTo>
                  <a:lnTo>
                    <a:pt x="251" y="338"/>
                  </a:lnTo>
                  <a:lnTo>
                    <a:pt x="242" y="332"/>
                  </a:lnTo>
                  <a:lnTo>
                    <a:pt x="233" y="326"/>
                  </a:lnTo>
                  <a:lnTo>
                    <a:pt x="229" y="319"/>
                  </a:lnTo>
                  <a:lnTo>
                    <a:pt x="220" y="305"/>
                  </a:lnTo>
                  <a:lnTo>
                    <a:pt x="209" y="295"/>
                  </a:lnTo>
                  <a:lnTo>
                    <a:pt x="197" y="286"/>
                  </a:lnTo>
                  <a:lnTo>
                    <a:pt x="188" y="277"/>
                  </a:lnTo>
                  <a:lnTo>
                    <a:pt x="184" y="272"/>
                  </a:lnTo>
                  <a:lnTo>
                    <a:pt x="176" y="269"/>
                  </a:lnTo>
                  <a:lnTo>
                    <a:pt x="166" y="268"/>
                  </a:lnTo>
                  <a:lnTo>
                    <a:pt x="155" y="266"/>
                  </a:lnTo>
                  <a:lnTo>
                    <a:pt x="145" y="266"/>
                  </a:lnTo>
                  <a:lnTo>
                    <a:pt x="134" y="266"/>
                  </a:lnTo>
                  <a:lnTo>
                    <a:pt x="127" y="266"/>
                  </a:lnTo>
                  <a:lnTo>
                    <a:pt x="122" y="268"/>
                  </a:lnTo>
                  <a:lnTo>
                    <a:pt x="115" y="268"/>
                  </a:lnTo>
                  <a:lnTo>
                    <a:pt x="107" y="266"/>
                  </a:lnTo>
                  <a:lnTo>
                    <a:pt x="101" y="262"/>
                  </a:lnTo>
                  <a:lnTo>
                    <a:pt x="101" y="256"/>
                  </a:lnTo>
                  <a:lnTo>
                    <a:pt x="104" y="250"/>
                  </a:lnTo>
                  <a:lnTo>
                    <a:pt x="109" y="244"/>
                  </a:lnTo>
                  <a:lnTo>
                    <a:pt x="110" y="239"/>
                  </a:lnTo>
                  <a:lnTo>
                    <a:pt x="104" y="236"/>
                  </a:lnTo>
                  <a:lnTo>
                    <a:pt x="96" y="235"/>
                  </a:lnTo>
                  <a:lnTo>
                    <a:pt x="95" y="235"/>
                  </a:lnTo>
                  <a:lnTo>
                    <a:pt x="96" y="230"/>
                  </a:lnTo>
                  <a:lnTo>
                    <a:pt x="99" y="220"/>
                  </a:lnTo>
                  <a:lnTo>
                    <a:pt x="99" y="214"/>
                  </a:lnTo>
                  <a:lnTo>
                    <a:pt x="95" y="215"/>
                  </a:lnTo>
                  <a:lnTo>
                    <a:pt x="87" y="221"/>
                  </a:lnTo>
                  <a:lnTo>
                    <a:pt x="75" y="223"/>
                  </a:lnTo>
                  <a:lnTo>
                    <a:pt x="66" y="218"/>
                  </a:lnTo>
                  <a:lnTo>
                    <a:pt x="62" y="209"/>
                  </a:lnTo>
                  <a:lnTo>
                    <a:pt x="65" y="200"/>
                  </a:lnTo>
                  <a:lnTo>
                    <a:pt x="71" y="188"/>
                  </a:lnTo>
                  <a:lnTo>
                    <a:pt x="77" y="184"/>
                  </a:lnTo>
                  <a:lnTo>
                    <a:pt x="83" y="181"/>
                  </a:lnTo>
                  <a:lnTo>
                    <a:pt x="92" y="179"/>
                  </a:lnTo>
                  <a:lnTo>
                    <a:pt x="99" y="179"/>
                  </a:lnTo>
                  <a:lnTo>
                    <a:pt x="107" y="181"/>
                  </a:lnTo>
                  <a:lnTo>
                    <a:pt x="115" y="182"/>
                  </a:lnTo>
                  <a:lnTo>
                    <a:pt x="119" y="185"/>
                  </a:lnTo>
                  <a:lnTo>
                    <a:pt x="122" y="190"/>
                  </a:lnTo>
                  <a:lnTo>
                    <a:pt x="125" y="197"/>
                  </a:lnTo>
                  <a:lnTo>
                    <a:pt x="128" y="203"/>
                  </a:lnTo>
                  <a:lnTo>
                    <a:pt x="133" y="205"/>
                  </a:lnTo>
                  <a:lnTo>
                    <a:pt x="134" y="202"/>
                  </a:lnTo>
                  <a:lnTo>
                    <a:pt x="134" y="194"/>
                  </a:lnTo>
                  <a:lnTo>
                    <a:pt x="136" y="188"/>
                  </a:lnTo>
                  <a:lnTo>
                    <a:pt x="139" y="181"/>
                  </a:lnTo>
                  <a:lnTo>
                    <a:pt x="148" y="175"/>
                  </a:lnTo>
                  <a:lnTo>
                    <a:pt x="158" y="167"/>
                  </a:lnTo>
                  <a:lnTo>
                    <a:pt x="167" y="156"/>
                  </a:lnTo>
                  <a:lnTo>
                    <a:pt x="175" y="147"/>
                  </a:lnTo>
                  <a:lnTo>
                    <a:pt x="187" y="138"/>
                  </a:lnTo>
                  <a:lnTo>
                    <a:pt x="199" y="134"/>
                  </a:lnTo>
                  <a:lnTo>
                    <a:pt x="212" y="132"/>
                  </a:lnTo>
                  <a:lnTo>
                    <a:pt x="221" y="131"/>
                  </a:lnTo>
                  <a:lnTo>
                    <a:pt x="227" y="126"/>
                  </a:lnTo>
                  <a:lnTo>
                    <a:pt x="226" y="119"/>
                  </a:lnTo>
                  <a:lnTo>
                    <a:pt x="224" y="114"/>
                  </a:lnTo>
                  <a:lnTo>
                    <a:pt x="226" y="111"/>
                  </a:lnTo>
                  <a:lnTo>
                    <a:pt x="242" y="111"/>
                  </a:lnTo>
                  <a:lnTo>
                    <a:pt x="259" y="108"/>
                  </a:lnTo>
                  <a:lnTo>
                    <a:pt x="260" y="99"/>
                  </a:lnTo>
                  <a:lnTo>
                    <a:pt x="251" y="86"/>
                  </a:lnTo>
                  <a:lnTo>
                    <a:pt x="241" y="74"/>
                  </a:lnTo>
                  <a:lnTo>
                    <a:pt x="230" y="66"/>
                  </a:lnTo>
                  <a:lnTo>
                    <a:pt x="221" y="65"/>
                  </a:lnTo>
                  <a:lnTo>
                    <a:pt x="211" y="71"/>
                  </a:lnTo>
                  <a:lnTo>
                    <a:pt x="202" y="83"/>
                  </a:lnTo>
                  <a:lnTo>
                    <a:pt x="193" y="93"/>
                  </a:lnTo>
                  <a:lnTo>
                    <a:pt x="187" y="96"/>
                  </a:lnTo>
                  <a:lnTo>
                    <a:pt x="182" y="93"/>
                  </a:lnTo>
                  <a:lnTo>
                    <a:pt x="181" y="83"/>
                  </a:lnTo>
                  <a:lnTo>
                    <a:pt x="176" y="75"/>
                  </a:lnTo>
                  <a:lnTo>
                    <a:pt x="167" y="74"/>
                  </a:lnTo>
                  <a:lnTo>
                    <a:pt x="158" y="74"/>
                  </a:lnTo>
                  <a:lnTo>
                    <a:pt x="154" y="66"/>
                  </a:lnTo>
                  <a:lnTo>
                    <a:pt x="157" y="60"/>
                  </a:lnTo>
                  <a:lnTo>
                    <a:pt x="161" y="56"/>
                  </a:lnTo>
                  <a:lnTo>
                    <a:pt x="170" y="51"/>
                  </a:lnTo>
                  <a:lnTo>
                    <a:pt x="181" y="48"/>
                  </a:lnTo>
                  <a:lnTo>
                    <a:pt x="190" y="47"/>
                  </a:lnTo>
                  <a:lnTo>
                    <a:pt x="199" y="45"/>
                  </a:lnTo>
                  <a:lnTo>
                    <a:pt x="203" y="45"/>
                  </a:lnTo>
                  <a:lnTo>
                    <a:pt x="206" y="45"/>
                  </a:lnTo>
                  <a:lnTo>
                    <a:pt x="214" y="42"/>
                  </a:lnTo>
                  <a:lnTo>
                    <a:pt x="209" y="36"/>
                  </a:lnTo>
                  <a:lnTo>
                    <a:pt x="203" y="30"/>
                  </a:lnTo>
                  <a:lnTo>
                    <a:pt x="202" y="24"/>
                  </a:lnTo>
                  <a:lnTo>
                    <a:pt x="202" y="20"/>
                  </a:lnTo>
                  <a:lnTo>
                    <a:pt x="197" y="17"/>
                  </a:lnTo>
                  <a:lnTo>
                    <a:pt x="191" y="17"/>
                  </a:lnTo>
                  <a:lnTo>
                    <a:pt x="188" y="23"/>
                  </a:lnTo>
                  <a:lnTo>
                    <a:pt x="185" y="29"/>
                  </a:lnTo>
                  <a:lnTo>
                    <a:pt x="179" y="30"/>
                  </a:lnTo>
                  <a:lnTo>
                    <a:pt x="173" y="27"/>
                  </a:lnTo>
                  <a:lnTo>
                    <a:pt x="175" y="21"/>
                  </a:lnTo>
                  <a:lnTo>
                    <a:pt x="176" y="17"/>
                  </a:lnTo>
                  <a:lnTo>
                    <a:pt x="169" y="17"/>
                  </a:lnTo>
                  <a:lnTo>
                    <a:pt x="160" y="15"/>
                  </a:lnTo>
                  <a:lnTo>
                    <a:pt x="152" y="12"/>
                  </a:lnTo>
                  <a:lnTo>
                    <a:pt x="149" y="6"/>
                  </a:lnTo>
                  <a:lnTo>
                    <a:pt x="149" y="3"/>
                  </a:lnTo>
                  <a:lnTo>
                    <a:pt x="145" y="0"/>
                  </a:lnTo>
                  <a:lnTo>
                    <a:pt x="134" y="0"/>
                  </a:lnTo>
                  <a:lnTo>
                    <a:pt x="127" y="3"/>
                  </a:lnTo>
                  <a:lnTo>
                    <a:pt x="125" y="8"/>
                  </a:lnTo>
                  <a:lnTo>
                    <a:pt x="122" y="12"/>
                  </a:lnTo>
                  <a:lnTo>
                    <a:pt x="115" y="15"/>
                  </a:lnTo>
                  <a:lnTo>
                    <a:pt x="110" y="15"/>
                  </a:lnTo>
                  <a:lnTo>
                    <a:pt x="106" y="15"/>
                  </a:lnTo>
                  <a:lnTo>
                    <a:pt x="99" y="15"/>
                  </a:lnTo>
                  <a:lnTo>
                    <a:pt x="93" y="14"/>
                  </a:lnTo>
                  <a:lnTo>
                    <a:pt x="86" y="14"/>
                  </a:lnTo>
                  <a:lnTo>
                    <a:pt x="80" y="12"/>
                  </a:lnTo>
                  <a:lnTo>
                    <a:pt x="72" y="11"/>
                  </a:lnTo>
                  <a:lnTo>
                    <a:pt x="65" y="9"/>
                  </a:lnTo>
                  <a:lnTo>
                    <a:pt x="59" y="14"/>
                  </a:lnTo>
                  <a:lnTo>
                    <a:pt x="53" y="18"/>
                  </a:lnTo>
                  <a:lnTo>
                    <a:pt x="47" y="23"/>
                  </a:lnTo>
                  <a:lnTo>
                    <a:pt x="41" y="27"/>
                  </a:lnTo>
                  <a:lnTo>
                    <a:pt x="36" y="32"/>
                  </a:lnTo>
                  <a:lnTo>
                    <a:pt x="30" y="36"/>
                  </a:lnTo>
                  <a:lnTo>
                    <a:pt x="24" y="42"/>
                  </a:lnTo>
                  <a:lnTo>
                    <a:pt x="20" y="47"/>
                  </a:lnTo>
                  <a:lnTo>
                    <a:pt x="29" y="57"/>
                  </a:lnTo>
                  <a:lnTo>
                    <a:pt x="32" y="71"/>
                  </a:lnTo>
                  <a:lnTo>
                    <a:pt x="29" y="86"/>
                  </a:lnTo>
                  <a:lnTo>
                    <a:pt x="17" y="101"/>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53865" name="Freeform 617"/>
            <p:cNvSpPr>
              <a:spLocks/>
            </p:cNvSpPr>
            <p:nvPr/>
          </p:nvSpPr>
          <p:spPr bwMode="auto">
            <a:xfrm>
              <a:off x="2515" y="3308"/>
              <a:ext cx="230" cy="322"/>
            </a:xfrm>
            <a:custGeom>
              <a:avLst/>
              <a:gdLst>
                <a:gd name="T0" fmla="*/ 208 w 230"/>
                <a:gd name="T1" fmla="*/ 75 h 322"/>
                <a:gd name="T2" fmla="*/ 208 w 230"/>
                <a:gd name="T3" fmla="*/ 75 h 322"/>
                <a:gd name="T4" fmla="*/ 200 w 230"/>
                <a:gd name="T5" fmla="*/ 68 h 322"/>
                <a:gd name="T6" fmla="*/ 196 w 230"/>
                <a:gd name="T7" fmla="*/ 54 h 322"/>
                <a:gd name="T8" fmla="*/ 194 w 230"/>
                <a:gd name="T9" fmla="*/ 44 h 322"/>
                <a:gd name="T10" fmla="*/ 182 w 230"/>
                <a:gd name="T11" fmla="*/ 38 h 322"/>
                <a:gd name="T12" fmla="*/ 169 w 230"/>
                <a:gd name="T13" fmla="*/ 35 h 322"/>
                <a:gd name="T14" fmla="*/ 154 w 230"/>
                <a:gd name="T15" fmla="*/ 36 h 322"/>
                <a:gd name="T16" fmla="*/ 140 w 230"/>
                <a:gd name="T17" fmla="*/ 38 h 322"/>
                <a:gd name="T18" fmla="*/ 128 w 230"/>
                <a:gd name="T19" fmla="*/ 27 h 322"/>
                <a:gd name="T20" fmla="*/ 116 w 230"/>
                <a:gd name="T21" fmla="*/ 11 h 322"/>
                <a:gd name="T22" fmla="*/ 98 w 230"/>
                <a:gd name="T23" fmla="*/ 0 h 322"/>
                <a:gd name="T24" fmla="*/ 82 w 230"/>
                <a:gd name="T25" fmla="*/ 5 h 322"/>
                <a:gd name="T26" fmla="*/ 74 w 230"/>
                <a:gd name="T27" fmla="*/ 11 h 322"/>
                <a:gd name="T28" fmla="*/ 65 w 230"/>
                <a:gd name="T29" fmla="*/ 9 h 322"/>
                <a:gd name="T30" fmla="*/ 63 w 230"/>
                <a:gd name="T31" fmla="*/ 9 h 322"/>
                <a:gd name="T32" fmla="*/ 62 w 230"/>
                <a:gd name="T33" fmla="*/ 9 h 322"/>
                <a:gd name="T34" fmla="*/ 60 w 230"/>
                <a:gd name="T35" fmla="*/ 9 h 322"/>
                <a:gd name="T36" fmla="*/ 56 w 230"/>
                <a:gd name="T37" fmla="*/ 12 h 322"/>
                <a:gd name="T38" fmla="*/ 41 w 230"/>
                <a:gd name="T39" fmla="*/ 23 h 322"/>
                <a:gd name="T40" fmla="*/ 21 w 230"/>
                <a:gd name="T41" fmla="*/ 42 h 322"/>
                <a:gd name="T42" fmla="*/ 5 w 230"/>
                <a:gd name="T43" fmla="*/ 68 h 322"/>
                <a:gd name="T44" fmla="*/ 0 w 230"/>
                <a:gd name="T45" fmla="*/ 98 h 322"/>
                <a:gd name="T46" fmla="*/ 6 w 230"/>
                <a:gd name="T47" fmla="*/ 120 h 322"/>
                <a:gd name="T48" fmla="*/ 18 w 230"/>
                <a:gd name="T49" fmla="*/ 134 h 322"/>
                <a:gd name="T50" fmla="*/ 38 w 230"/>
                <a:gd name="T51" fmla="*/ 140 h 322"/>
                <a:gd name="T52" fmla="*/ 59 w 230"/>
                <a:gd name="T53" fmla="*/ 140 h 322"/>
                <a:gd name="T54" fmla="*/ 83 w 230"/>
                <a:gd name="T55" fmla="*/ 149 h 322"/>
                <a:gd name="T56" fmla="*/ 100 w 230"/>
                <a:gd name="T57" fmla="*/ 168 h 322"/>
                <a:gd name="T58" fmla="*/ 104 w 230"/>
                <a:gd name="T59" fmla="*/ 197 h 322"/>
                <a:gd name="T60" fmla="*/ 95 w 230"/>
                <a:gd name="T61" fmla="*/ 230 h 322"/>
                <a:gd name="T62" fmla="*/ 95 w 230"/>
                <a:gd name="T63" fmla="*/ 266 h 322"/>
                <a:gd name="T64" fmla="*/ 104 w 230"/>
                <a:gd name="T65" fmla="*/ 299 h 322"/>
                <a:gd name="T66" fmla="*/ 121 w 230"/>
                <a:gd name="T67" fmla="*/ 319 h 322"/>
                <a:gd name="T68" fmla="*/ 140 w 230"/>
                <a:gd name="T69" fmla="*/ 311 h 322"/>
                <a:gd name="T70" fmla="*/ 158 w 230"/>
                <a:gd name="T71" fmla="*/ 292 h 322"/>
                <a:gd name="T72" fmla="*/ 176 w 230"/>
                <a:gd name="T73" fmla="*/ 269 h 322"/>
                <a:gd name="T74" fmla="*/ 191 w 230"/>
                <a:gd name="T75" fmla="*/ 243 h 322"/>
                <a:gd name="T76" fmla="*/ 199 w 230"/>
                <a:gd name="T77" fmla="*/ 227 h 322"/>
                <a:gd name="T78" fmla="*/ 199 w 230"/>
                <a:gd name="T79" fmla="*/ 218 h 322"/>
                <a:gd name="T80" fmla="*/ 197 w 230"/>
                <a:gd name="T81" fmla="*/ 200 h 322"/>
                <a:gd name="T82" fmla="*/ 211 w 230"/>
                <a:gd name="T83" fmla="*/ 179 h 322"/>
                <a:gd name="T84" fmla="*/ 223 w 230"/>
                <a:gd name="T85" fmla="*/ 159 h 322"/>
                <a:gd name="T86" fmla="*/ 227 w 230"/>
                <a:gd name="T87" fmla="*/ 141 h 322"/>
                <a:gd name="T88" fmla="*/ 229 w 230"/>
                <a:gd name="T89" fmla="*/ 129 h 322"/>
                <a:gd name="T90" fmla="*/ 229 w 230"/>
                <a:gd name="T91" fmla="*/ 128 h 322"/>
                <a:gd name="T92" fmla="*/ 221 w 230"/>
                <a:gd name="T93" fmla="*/ 117 h 322"/>
                <a:gd name="T94" fmla="*/ 209 w 230"/>
                <a:gd name="T95" fmla="*/ 9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0" h="322">
                  <a:moveTo>
                    <a:pt x="208" y="75"/>
                  </a:moveTo>
                  <a:lnTo>
                    <a:pt x="208" y="75"/>
                  </a:lnTo>
                  <a:lnTo>
                    <a:pt x="208" y="75"/>
                  </a:lnTo>
                  <a:lnTo>
                    <a:pt x="208" y="75"/>
                  </a:lnTo>
                  <a:lnTo>
                    <a:pt x="208" y="75"/>
                  </a:lnTo>
                  <a:lnTo>
                    <a:pt x="200" y="68"/>
                  </a:lnTo>
                  <a:lnTo>
                    <a:pt x="197" y="62"/>
                  </a:lnTo>
                  <a:lnTo>
                    <a:pt x="196" y="54"/>
                  </a:lnTo>
                  <a:lnTo>
                    <a:pt x="200" y="48"/>
                  </a:lnTo>
                  <a:lnTo>
                    <a:pt x="194" y="44"/>
                  </a:lnTo>
                  <a:lnTo>
                    <a:pt x="188" y="41"/>
                  </a:lnTo>
                  <a:lnTo>
                    <a:pt x="182" y="38"/>
                  </a:lnTo>
                  <a:lnTo>
                    <a:pt x="175" y="36"/>
                  </a:lnTo>
                  <a:lnTo>
                    <a:pt x="169" y="35"/>
                  </a:lnTo>
                  <a:lnTo>
                    <a:pt x="161" y="35"/>
                  </a:lnTo>
                  <a:lnTo>
                    <a:pt x="154" y="36"/>
                  </a:lnTo>
                  <a:lnTo>
                    <a:pt x="148" y="38"/>
                  </a:lnTo>
                  <a:lnTo>
                    <a:pt x="140" y="38"/>
                  </a:lnTo>
                  <a:lnTo>
                    <a:pt x="134" y="33"/>
                  </a:lnTo>
                  <a:lnTo>
                    <a:pt x="128" y="27"/>
                  </a:lnTo>
                  <a:lnTo>
                    <a:pt x="124" y="18"/>
                  </a:lnTo>
                  <a:lnTo>
                    <a:pt x="116" y="11"/>
                  </a:lnTo>
                  <a:lnTo>
                    <a:pt x="109" y="3"/>
                  </a:lnTo>
                  <a:lnTo>
                    <a:pt x="98" y="0"/>
                  </a:lnTo>
                  <a:lnTo>
                    <a:pt x="85" y="0"/>
                  </a:lnTo>
                  <a:lnTo>
                    <a:pt x="82" y="5"/>
                  </a:lnTo>
                  <a:lnTo>
                    <a:pt x="79" y="9"/>
                  </a:lnTo>
                  <a:lnTo>
                    <a:pt x="74" y="11"/>
                  </a:lnTo>
                  <a:lnTo>
                    <a:pt x="66" y="9"/>
                  </a:lnTo>
                  <a:lnTo>
                    <a:pt x="65" y="9"/>
                  </a:lnTo>
                  <a:lnTo>
                    <a:pt x="65" y="9"/>
                  </a:lnTo>
                  <a:lnTo>
                    <a:pt x="63" y="9"/>
                  </a:lnTo>
                  <a:lnTo>
                    <a:pt x="62" y="8"/>
                  </a:lnTo>
                  <a:lnTo>
                    <a:pt x="62" y="9"/>
                  </a:lnTo>
                  <a:lnTo>
                    <a:pt x="60" y="9"/>
                  </a:lnTo>
                  <a:lnTo>
                    <a:pt x="60" y="9"/>
                  </a:lnTo>
                  <a:lnTo>
                    <a:pt x="59" y="11"/>
                  </a:lnTo>
                  <a:lnTo>
                    <a:pt x="56" y="12"/>
                  </a:lnTo>
                  <a:lnTo>
                    <a:pt x="50" y="17"/>
                  </a:lnTo>
                  <a:lnTo>
                    <a:pt x="41" y="23"/>
                  </a:lnTo>
                  <a:lnTo>
                    <a:pt x="32" y="32"/>
                  </a:lnTo>
                  <a:lnTo>
                    <a:pt x="21" y="42"/>
                  </a:lnTo>
                  <a:lnTo>
                    <a:pt x="11" y="54"/>
                  </a:lnTo>
                  <a:lnTo>
                    <a:pt x="5" y="68"/>
                  </a:lnTo>
                  <a:lnTo>
                    <a:pt x="0" y="83"/>
                  </a:lnTo>
                  <a:lnTo>
                    <a:pt x="0" y="98"/>
                  </a:lnTo>
                  <a:lnTo>
                    <a:pt x="2" y="110"/>
                  </a:lnTo>
                  <a:lnTo>
                    <a:pt x="6" y="120"/>
                  </a:lnTo>
                  <a:lnTo>
                    <a:pt x="11" y="128"/>
                  </a:lnTo>
                  <a:lnTo>
                    <a:pt x="18" y="134"/>
                  </a:lnTo>
                  <a:lnTo>
                    <a:pt x="27" y="138"/>
                  </a:lnTo>
                  <a:lnTo>
                    <a:pt x="38" y="140"/>
                  </a:lnTo>
                  <a:lnTo>
                    <a:pt x="48" y="140"/>
                  </a:lnTo>
                  <a:lnTo>
                    <a:pt x="59" y="140"/>
                  </a:lnTo>
                  <a:lnTo>
                    <a:pt x="71" y="143"/>
                  </a:lnTo>
                  <a:lnTo>
                    <a:pt x="83" y="149"/>
                  </a:lnTo>
                  <a:lnTo>
                    <a:pt x="92" y="156"/>
                  </a:lnTo>
                  <a:lnTo>
                    <a:pt x="100" y="168"/>
                  </a:lnTo>
                  <a:lnTo>
                    <a:pt x="104" y="180"/>
                  </a:lnTo>
                  <a:lnTo>
                    <a:pt x="104" y="197"/>
                  </a:lnTo>
                  <a:lnTo>
                    <a:pt x="100" y="213"/>
                  </a:lnTo>
                  <a:lnTo>
                    <a:pt x="95" y="230"/>
                  </a:lnTo>
                  <a:lnTo>
                    <a:pt x="94" y="248"/>
                  </a:lnTo>
                  <a:lnTo>
                    <a:pt x="95" y="266"/>
                  </a:lnTo>
                  <a:lnTo>
                    <a:pt x="98" y="284"/>
                  </a:lnTo>
                  <a:lnTo>
                    <a:pt x="104" y="299"/>
                  </a:lnTo>
                  <a:lnTo>
                    <a:pt x="112" y="311"/>
                  </a:lnTo>
                  <a:lnTo>
                    <a:pt x="121" y="319"/>
                  </a:lnTo>
                  <a:lnTo>
                    <a:pt x="130" y="322"/>
                  </a:lnTo>
                  <a:lnTo>
                    <a:pt x="140" y="311"/>
                  </a:lnTo>
                  <a:lnTo>
                    <a:pt x="149" y="302"/>
                  </a:lnTo>
                  <a:lnTo>
                    <a:pt x="158" y="292"/>
                  </a:lnTo>
                  <a:lnTo>
                    <a:pt x="167" y="280"/>
                  </a:lnTo>
                  <a:lnTo>
                    <a:pt x="176" y="269"/>
                  </a:lnTo>
                  <a:lnTo>
                    <a:pt x="184" y="257"/>
                  </a:lnTo>
                  <a:lnTo>
                    <a:pt x="191" y="243"/>
                  </a:lnTo>
                  <a:lnTo>
                    <a:pt x="197" y="231"/>
                  </a:lnTo>
                  <a:lnTo>
                    <a:pt x="199" y="227"/>
                  </a:lnTo>
                  <a:lnTo>
                    <a:pt x="199" y="222"/>
                  </a:lnTo>
                  <a:lnTo>
                    <a:pt x="199" y="218"/>
                  </a:lnTo>
                  <a:lnTo>
                    <a:pt x="197" y="212"/>
                  </a:lnTo>
                  <a:lnTo>
                    <a:pt x="197" y="200"/>
                  </a:lnTo>
                  <a:lnTo>
                    <a:pt x="203" y="189"/>
                  </a:lnTo>
                  <a:lnTo>
                    <a:pt x="211" y="179"/>
                  </a:lnTo>
                  <a:lnTo>
                    <a:pt x="221" y="168"/>
                  </a:lnTo>
                  <a:lnTo>
                    <a:pt x="223" y="159"/>
                  </a:lnTo>
                  <a:lnTo>
                    <a:pt x="226" y="150"/>
                  </a:lnTo>
                  <a:lnTo>
                    <a:pt x="227" y="141"/>
                  </a:lnTo>
                  <a:lnTo>
                    <a:pt x="229" y="131"/>
                  </a:lnTo>
                  <a:lnTo>
                    <a:pt x="229" y="129"/>
                  </a:lnTo>
                  <a:lnTo>
                    <a:pt x="229" y="129"/>
                  </a:lnTo>
                  <a:lnTo>
                    <a:pt x="229" y="128"/>
                  </a:lnTo>
                  <a:lnTo>
                    <a:pt x="230" y="128"/>
                  </a:lnTo>
                  <a:lnTo>
                    <a:pt x="221" y="117"/>
                  </a:lnTo>
                  <a:lnTo>
                    <a:pt x="214" y="104"/>
                  </a:lnTo>
                  <a:lnTo>
                    <a:pt x="209" y="90"/>
                  </a:lnTo>
                  <a:lnTo>
                    <a:pt x="208" y="75"/>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53866" name="Freeform 618"/>
            <p:cNvSpPr>
              <a:spLocks/>
            </p:cNvSpPr>
            <p:nvPr/>
          </p:nvSpPr>
          <p:spPr bwMode="auto">
            <a:xfrm>
              <a:off x="2696" y="3304"/>
              <a:ext cx="51" cy="126"/>
            </a:xfrm>
            <a:custGeom>
              <a:avLst/>
              <a:gdLst>
                <a:gd name="T0" fmla="*/ 3 w 51"/>
                <a:gd name="T1" fmla="*/ 16 h 126"/>
                <a:gd name="T2" fmla="*/ 13 w 51"/>
                <a:gd name="T3" fmla="*/ 27 h 126"/>
                <a:gd name="T4" fmla="*/ 21 w 51"/>
                <a:gd name="T5" fmla="*/ 36 h 126"/>
                <a:gd name="T6" fmla="*/ 24 w 51"/>
                <a:gd name="T7" fmla="*/ 43 h 126"/>
                <a:gd name="T8" fmla="*/ 21 w 51"/>
                <a:gd name="T9" fmla="*/ 51 h 126"/>
                <a:gd name="T10" fmla="*/ 19 w 51"/>
                <a:gd name="T11" fmla="*/ 51 h 126"/>
                <a:gd name="T12" fmla="*/ 19 w 51"/>
                <a:gd name="T13" fmla="*/ 51 h 126"/>
                <a:gd name="T14" fmla="*/ 19 w 51"/>
                <a:gd name="T15" fmla="*/ 51 h 126"/>
                <a:gd name="T16" fmla="*/ 19 w 51"/>
                <a:gd name="T17" fmla="*/ 52 h 126"/>
                <a:gd name="T18" fmla="*/ 22 w 51"/>
                <a:gd name="T19" fmla="*/ 55 h 126"/>
                <a:gd name="T20" fmla="*/ 25 w 51"/>
                <a:gd name="T21" fmla="*/ 60 h 126"/>
                <a:gd name="T22" fmla="*/ 27 w 51"/>
                <a:gd name="T23" fmla="*/ 64 h 126"/>
                <a:gd name="T24" fmla="*/ 27 w 51"/>
                <a:gd name="T25" fmla="*/ 70 h 126"/>
                <a:gd name="T26" fmla="*/ 27 w 51"/>
                <a:gd name="T27" fmla="*/ 72 h 126"/>
                <a:gd name="T28" fmla="*/ 27 w 51"/>
                <a:gd name="T29" fmla="*/ 75 h 126"/>
                <a:gd name="T30" fmla="*/ 27 w 51"/>
                <a:gd name="T31" fmla="*/ 76 h 126"/>
                <a:gd name="T32" fmla="*/ 27 w 51"/>
                <a:gd name="T33" fmla="*/ 79 h 126"/>
                <a:gd name="T34" fmla="*/ 33 w 51"/>
                <a:gd name="T35" fmla="*/ 88 h 126"/>
                <a:gd name="T36" fmla="*/ 36 w 51"/>
                <a:gd name="T37" fmla="*/ 100 h 126"/>
                <a:gd name="T38" fmla="*/ 42 w 51"/>
                <a:gd name="T39" fmla="*/ 114 h 126"/>
                <a:gd name="T40" fmla="*/ 49 w 51"/>
                <a:gd name="T41" fmla="*/ 126 h 126"/>
                <a:gd name="T42" fmla="*/ 51 w 51"/>
                <a:gd name="T43" fmla="*/ 93 h 126"/>
                <a:gd name="T44" fmla="*/ 49 w 51"/>
                <a:gd name="T45" fmla="*/ 60 h 126"/>
                <a:gd name="T46" fmla="*/ 45 w 51"/>
                <a:gd name="T47" fmla="*/ 30 h 126"/>
                <a:gd name="T48" fmla="*/ 37 w 51"/>
                <a:gd name="T49" fmla="*/ 0 h 126"/>
                <a:gd name="T50" fmla="*/ 34 w 51"/>
                <a:gd name="T51" fmla="*/ 3 h 126"/>
                <a:gd name="T52" fmla="*/ 28 w 51"/>
                <a:gd name="T53" fmla="*/ 4 h 126"/>
                <a:gd name="T54" fmla="*/ 21 w 51"/>
                <a:gd name="T55" fmla="*/ 6 h 126"/>
                <a:gd name="T56" fmla="*/ 13 w 51"/>
                <a:gd name="T57" fmla="*/ 6 h 126"/>
                <a:gd name="T58" fmla="*/ 6 w 51"/>
                <a:gd name="T59" fmla="*/ 7 h 126"/>
                <a:gd name="T60" fmla="*/ 1 w 51"/>
                <a:gd name="T61" fmla="*/ 9 h 126"/>
                <a:gd name="T62" fmla="*/ 0 w 51"/>
                <a:gd name="T63" fmla="*/ 12 h 126"/>
                <a:gd name="T64" fmla="*/ 3 w 51"/>
                <a:gd name="T65" fmla="*/ 1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 h="126">
                  <a:moveTo>
                    <a:pt x="3" y="16"/>
                  </a:moveTo>
                  <a:lnTo>
                    <a:pt x="13" y="27"/>
                  </a:lnTo>
                  <a:lnTo>
                    <a:pt x="21" y="36"/>
                  </a:lnTo>
                  <a:lnTo>
                    <a:pt x="24" y="43"/>
                  </a:lnTo>
                  <a:lnTo>
                    <a:pt x="21" y="51"/>
                  </a:lnTo>
                  <a:lnTo>
                    <a:pt x="19" y="51"/>
                  </a:lnTo>
                  <a:lnTo>
                    <a:pt x="19" y="51"/>
                  </a:lnTo>
                  <a:lnTo>
                    <a:pt x="19" y="51"/>
                  </a:lnTo>
                  <a:lnTo>
                    <a:pt x="19" y="52"/>
                  </a:lnTo>
                  <a:lnTo>
                    <a:pt x="22" y="55"/>
                  </a:lnTo>
                  <a:lnTo>
                    <a:pt x="25" y="60"/>
                  </a:lnTo>
                  <a:lnTo>
                    <a:pt x="27" y="64"/>
                  </a:lnTo>
                  <a:lnTo>
                    <a:pt x="27" y="70"/>
                  </a:lnTo>
                  <a:lnTo>
                    <a:pt x="27" y="72"/>
                  </a:lnTo>
                  <a:lnTo>
                    <a:pt x="27" y="75"/>
                  </a:lnTo>
                  <a:lnTo>
                    <a:pt x="27" y="76"/>
                  </a:lnTo>
                  <a:lnTo>
                    <a:pt x="27" y="79"/>
                  </a:lnTo>
                  <a:lnTo>
                    <a:pt x="33" y="88"/>
                  </a:lnTo>
                  <a:lnTo>
                    <a:pt x="36" y="100"/>
                  </a:lnTo>
                  <a:lnTo>
                    <a:pt x="42" y="114"/>
                  </a:lnTo>
                  <a:lnTo>
                    <a:pt x="49" y="126"/>
                  </a:lnTo>
                  <a:lnTo>
                    <a:pt x="51" y="93"/>
                  </a:lnTo>
                  <a:lnTo>
                    <a:pt x="49" y="60"/>
                  </a:lnTo>
                  <a:lnTo>
                    <a:pt x="45" y="30"/>
                  </a:lnTo>
                  <a:lnTo>
                    <a:pt x="37" y="0"/>
                  </a:lnTo>
                  <a:lnTo>
                    <a:pt x="34" y="3"/>
                  </a:lnTo>
                  <a:lnTo>
                    <a:pt x="28" y="4"/>
                  </a:lnTo>
                  <a:lnTo>
                    <a:pt x="21" y="6"/>
                  </a:lnTo>
                  <a:lnTo>
                    <a:pt x="13" y="6"/>
                  </a:lnTo>
                  <a:lnTo>
                    <a:pt x="6" y="7"/>
                  </a:lnTo>
                  <a:lnTo>
                    <a:pt x="1" y="9"/>
                  </a:lnTo>
                  <a:lnTo>
                    <a:pt x="0" y="12"/>
                  </a:lnTo>
                  <a:lnTo>
                    <a:pt x="3" y="16"/>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53867" name="Freeform 619"/>
            <p:cNvSpPr>
              <a:spLocks/>
            </p:cNvSpPr>
            <p:nvPr/>
          </p:nvSpPr>
          <p:spPr bwMode="auto">
            <a:xfrm>
              <a:off x="2562" y="3185"/>
              <a:ext cx="170" cy="132"/>
            </a:xfrm>
            <a:custGeom>
              <a:avLst/>
              <a:gdLst>
                <a:gd name="T0" fmla="*/ 84 w 170"/>
                <a:gd name="T1" fmla="*/ 21 h 132"/>
                <a:gd name="T2" fmla="*/ 65 w 170"/>
                <a:gd name="T3" fmla="*/ 34 h 132"/>
                <a:gd name="T4" fmla="*/ 71 w 170"/>
                <a:gd name="T5" fmla="*/ 52 h 132"/>
                <a:gd name="T6" fmla="*/ 90 w 170"/>
                <a:gd name="T7" fmla="*/ 48 h 132"/>
                <a:gd name="T8" fmla="*/ 99 w 170"/>
                <a:gd name="T9" fmla="*/ 34 h 132"/>
                <a:gd name="T10" fmla="*/ 114 w 170"/>
                <a:gd name="T11" fmla="*/ 36 h 132"/>
                <a:gd name="T12" fmla="*/ 113 w 170"/>
                <a:gd name="T13" fmla="*/ 52 h 132"/>
                <a:gd name="T14" fmla="*/ 93 w 170"/>
                <a:gd name="T15" fmla="*/ 64 h 132"/>
                <a:gd name="T16" fmla="*/ 63 w 170"/>
                <a:gd name="T17" fmla="*/ 60 h 132"/>
                <a:gd name="T18" fmla="*/ 48 w 170"/>
                <a:gd name="T19" fmla="*/ 63 h 132"/>
                <a:gd name="T20" fmla="*/ 44 w 170"/>
                <a:gd name="T21" fmla="*/ 66 h 132"/>
                <a:gd name="T22" fmla="*/ 29 w 170"/>
                <a:gd name="T23" fmla="*/ 75 h 132"/>
                <a:gd name="T24" fmla="*/ 27 w 170"/>
                <a:gd name="T25" fmla="*/ 91 h 132"/>
                <a:gd name="T26" fmla="*/ 21 w 170"/>
                <a:gd name="T27" fmla="*/ 96 h 132"/>
                <a:gd name="T28" fmla="*/ 1 w 170"/>
                <a:gd name="T29" fmla="*/ 97 h 132"/>
                <a:gd name="T30" fmla="*/ 4 w 170"/>
                <a:gd name="T31" fmla="*/ 122 h 132"/>
                <a:gd name="T32" fmla="*/ 21 w 170"/>
                <a:gd name="T33" fmla="*/ 128 h 132"/>
                <a:gd name="T34" fmla="*/ 33 w 170"/>
                <a:gd name="T35" fmla="*/ 125 h 132"/>
                <a:gd name="T36" fmla="*/ 39 w 170"/>
                <a:gd name="T37" fmla="*/ 119 h 132"/>
                <a:gd name="T38" fmla="*/ 45 w 170"/>
                <a:gd name="T39" fmla="*/ 110 h 132"/>
                <a:gd name="T40" fmla="*/ 62 w 170"/>
                <a:gd name="T41" fmla="*/ 105 h 132"/>
                <a:gd name="T42" fmla="*/ 83 w 170"/>
                <a:gd name="T43" fmla="*/ 114 h 132"/>
                <a:gd name="T44" fmla="*/ 99 w 170"/>
                <a:gd name="T45" fmla="*/ 129 h 132"/>
                <a:gd name="T46" fmla="*/ 125 w 170"/>
                <a:gd name="T47" fmla="*/ 129 h 132"/>
                <a:gd name="T48" fmla="*/ 141 w 170"/>
                <a:gd name="T49" fmla="*/ 113 h 132"/>
                <a:gd name="T50" fmla="*/ 162 w 170"/>
                <a:gd name="T51" fmla="*/ 110 h 132"/>
                <a:gd name="T52" fmla="*/ 164 w 170"/>
                <a:gd name="T53" fmla="*/ 97 h 132"/>
                <a:gd name="T54" fmla="*/ 150 w 170"/>
                <a:gd name="T55" fmla="*/ 67 h 132"/>
                <a:gd name="T56" fmla="*/ 134 w 170"/>
                <a:gd name="T57" fmla="*/ 39 h 132"/>
                <a:gd name="T58" fmla="*/ 114 w 170"/>
                <a:gd name="T59" fmla="*/ 12 h 132"/>
                <a:gd name="T60" fmla="*/ 101 w 170"/>
                <a:gd name="T61" fmla="*/ 1 h 132"/>
                <a:gd name="T62" fmla="*/ 96 w 170"/>
                <a:gd name="T63" fmla="*/ 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132">
                  <a:moveTo>
                    <a:pt x="95" y="7"/>
                  </a:moveTo>
                  <a:lnTo>
                    <a:pt x="84" y="21"/>
                  </a:lnTo>
                  <a:lnTo>
                    <a:pt x="72" y="28"/>
                  </a:lnTo>
                  <a:lnTo>
                    <a:pt x="65" y="34"/>
                  </a:lnTo>
                  <a:lnTo>
                    <a:pt x="63" y="42"/>
                  </a:lnTo>
                  <a:lnTo>
                    <a:pt x="71" y="52"/>
                  </a:lnTo>
                  <a:lnTo>
                    <a:pt x="81" y="52"/>
                  </a:lnTo>
                  <a:lnTo>
                    <a:pt x="90" y="48"/>
                  </a:lnTo>
                  <a:lnTo>
                    <a:pt x="95" y="40"/>
                  </a:lnTo>
                  <a:lnTo>
                    <a:pt x="99" y="34"/>
                  </a:lnTo>
                  <a:lnTo>
                    <a:pt x="107" y="33"/>
                  </a:lnTo>
                  <a:lnTo>
                    <a:pt x="114" y="36"/>
                  </a:lnTo>
                  <a:lnTo>
                    <a:pt x="116" y="43"/>
                  </a:lnTo>
                  <a:lnTo>
                    <a:pt x="113" y="52"/>
                  </a:lnTo>
                  <a:lnTo>
                    <a:pt x="105" y="60"/>
                  </a:lnTo>
                  <a:lnTo>
                    <a:pt x="93" y="64"/>
                  </a:lnTo>
                  <a:lnTo>
                    <a:pt x="77" y="63"/>
                  </a:lnTo>
                  <a:lnTo>
                    <a:pt x="63" y="60"/>
                  </a:lnTo>
                  <a:lnTo>
                    <a:pt x="53" y="61"/>
                  </a:lnTo>
                  <a:lnTo>
                    <a:pt x="48" y="63"/>
                  </a:lnTo>
                  <a:lnTo>
                    <a:pt x="47" y="64"/>
                  </a:lnTo>
                  <a:lnTo>
                    <a:pt x="44" y="66"/>
                  </a:lnTo>
                  <a:lnTo>
                    <a:pt x="36" y="69"/>
                  </a:lnTo>
                  <a:lnTo>
                    <a:pt x="29" y="75"/>
                  </a:lnTo>
                  <a:lnTo>
                    <a:pt x="27" y="84"/>
                  </a:lnTo>
                  <a:lnTo>
                    <a:pt x="27" y="91"/>
                  </a:lnTo>
                  <a:lnTo>
                    <a:pt x="26" y="96"/>
                  </a:lnTo>
                  <a:lnTo>
                    <a:pt x="21" y="96"/>
                  </a:lnTo>
                  <a:lnTo>
                    <a:pt x="10" y="94"/>
                  </a:lnTo>
                  <a:lnTo>
                    <a:pt x="1" y="97"/>
                  </a:lnTo>
                  <a:lnTo>
                    <a:pt x="0" y="108"/>
                  </a:lnTo>
                  <a:lnTo>
                    <a:pt x="4" y="122"/>
                  </a:lnTo>
                  <a:lnTo>
                    <a:pt x="15" y="131"/>
                  </a:lnTo>
                  <a:lnTo>
                    <a:pt x="21" y="128"/>
                  </a:lnTo>
                  <a:lnTo>
                    <a:pt x="27" y="126"/>
                  </a:lnTo>
                  <a:lnTo>
                    <a:pt x="33" y="125"/>
                  </a:lnTo>
                  <a:lnTo>
                    <a:pt x="38" y="123"/>
                  </a:lnTo>
                  <a:lnTo>
                    <a:pt x="39" y="119"/>
                  </a:lnTo>
                  <a:lnTo>
                    <a:pt x="42" y="114"/>
                  </a:lnTo>
                  <a:lnTo>
                    <a:pt x="45" y="110"/>
                  </a:lnTo>
                  <a:lnTo>
                    <a:pt x="50" y="106"/>
                  </a:lnTo>
                  <a:lnTo>
                    <a:pt x="62" y="105"/>
                  </a:lnTo>
                  <a:lnTo>
                    <a:pt x="74" y="108"/>
                  </a:lnTo>
                  <a:lnTo>
                    <a:pt x="83" y="114"/>
                  </a:lnTo>
                  <a:lnTo>
                    <a:pt x="90" y="122"/>
                  </a:lnTo>
                  <a:lnTo>
                    <a:pt x="99" y="129"/>
                  </a:lnTo>
                  <a:lnTo>
                    <a:pt x="113" y="132"/>
                  </a:lnTo>
                  <a:lnTo>
                    <a:pt x="125" y="129"/>
                  </a:lnTo>
                  <a:lnTo>
                    <a:pt x="134" y="120"/>
                  </a:lnTo>
                  <a:lnTo>
                    <a:pt x="141" y="113"/>
                  </a:lnTo>
                  <a:lnTo>
                    <a:pt x="152" y="110"/>
                  </a:lnTo>
                  <a:lnTo>
                    <a:pt x="162" y="110"/>
                  </a:lnTo>
                  <a:lnTo>
                    <a:pt x="170" y="113"/>
                  </a:lnTo>
                  <a:lnTo>
                    <a:pt x="164" y="97"/>
                  </a:lnTo>
                  <a:lnTo>
                    <a:pt x="158" y="82"/>
                  </a:lnTo>
                  <a:lnTo>
                    <a:pt x="150" y="67"/>
                  </a:lnTo>
                  <a:lnTo>
                    <a:pt x="143" y="52"/>
                  </a:lnTo>
                  <a:lnTo>
                    <a:pt x="134" y="39"/>
                  </a:lnTo>
                  <a:lnTo>
                    <a:pt x="125" y="25"/>
                  </a:lnTo>
                  <a:lnTo>
                    <a:pt x="114" y="12"/>
                  </a:lnTo>
                  <a:lnTo>
                    <a:pt x="104" y="0"/>
                  </a:lnTo>
                  <a:lnTo>
                    <a:pt x="101" y="1"/>
                  </a:lnTo>
                  <a:lnTo>
                    <a:pt x="98" y="3"/>
                  </a:lnTo>
                  <a:lnTo>
                    <a:pt x="96" y="4"/>
                  </a:lnTo>
                  <a:lnTo>
                    <a:pt x="95" y="7"/>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53868" name="Freeform 620"/>
            <p:cNvSpPr>
              <a:spLocks/>
            </p:cNvSpPr>
            <p:nvPr/>
          </p:nvSpPr>
          <p:spPr bwMode="auto">
            <a:xfrm>
              <a:off x="2711" y="3356"/>
              <a:ext cx="12" cy="27"/>
            </a:xfrm>
            <a:custGeom>
              <a:avLst/>
              <a:gdLst>
                <a:gd name="T0" fmla="*/ 4 w 12"/>
                <a:gd name="T1" fmla="*/ 0 h 27"/>
                <a:gd name="T2" fmla="*/ 0 w 12"/>
                <a:gd name="T3" fmla="*/ 6 h 27"/>
                <a:gd name="T4" fmla="*/ 1 w 12"/>
                <a:gd name="T5" fmla="*/ 14 h 27"/>
                <a:gd name="T6" fmla="*/ 4 w 12"/>
                <a:gd name="T7" fmla="*/ 20 h 27"/>
                <a:gd name="T8" fmla="*/ 12 w 12"/>
                <a:gd name="T9" fmla="*/ 27 h 27"/>
                <a:gd name="T10" fmla="*/ 12 w 12"/>
                <a:gd name="T11" fmla="*/ 27 h 27"/>
                <a:gd name="T12" fmla="*/ 12 w 12"/>
                <a:gd name="T13" fmla="*/ 27 h 27"/>
                <a:gd name="T14" fmla="*/ 12 w 12"/>
                <a:gd name="T15" fmla="*/ 27 h 27"/>
                <a:gd name="T16" fmla="*/ 12 w 12"/>
                <a:gd name="T17" fmla="*/ 27 h 27"/>
                <a:gd name="T18" fmla="*/ 12 w 12"/>
                <a:gd name="T19" fmla="*/ 24 h 27"/>
                <a:gd name="T20" fmla="*/ 12 w 12"/>
                <a:gd name="T21" fmla="*/ 23 h 27"/>
                <a:gd name="T22" fmla="*/ 12 w 12"/>
                <a:gd name="T23" fmla="*/ 20 h 27"/>
                <a:gd name="T24" fmla="*/ 12 w 12"/>
                <a:gd name="T25" fmla="*/ 18 h 27"/>
                <a:gd name="T26" fmla="*/ 12 w 12"/>
                <a:gd name="T27" fmla="*/ 12 h 27"/>
                <a:gd name="T28" fmla="*/ 10 w 12"/>
                <a:gd name="T29" fmla="*/ 8 h 27"/>
                <a:gd name="T30" fmla="*/ 7 w 12"/>
                <a:gd name="T31" fmla="*/ 3 h 27"/>
                <a:gd name="T32" fmla="*/ 4 w 12"/>
                <a:gd name="T3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27">
                  <a:moveTo>
                    <a:pt x="4" y="0"/>
                  </a:moveTo>
                  <a:lnTo>
                    <a:pt x="0" y="6"/>
                  </a:lnTo>
                  <a:lnTo>
                    <a:pt x="1" y="14"/>
                  </a:lnTo>
                  <a:lnTo>
                    <a:pt x="4" y="20"/>
                  </a:lnTo>
                  <a:lnTo>
                    <a:pt x="12" y="27"/>
                  </a:lnTo>
                  <a:lnTo>
                    <a:pt x="12" y="27"/>
                  </a:lnTo>
                  <a:lnTo>
                    <a:pt x="12" y="27"/>
                  </a:lnTo>
                  <a:lnTo>
                    <a:pt x="12" y="27"/>
                  </a:lnTo>
                  <a:lnTo>
                    <a:pt x="12" y="27"/>
                  </a:lnTo>
                  <a:lnTo>
                    <a:pt x="12" y="24"/>
                  </a:lnTo>
                  <a:lnTo>
                    <a:pt x="12" y="23"/>
                  </a:lnTo>
                  <a:lnTo>
                    <a:pt x="12" y="20"/>
                  </a:lnTo>
                  <a:lnTo>
                    <a:pt x="12" y="18"/>
                  </a:lnTo>
                  <a:lnTo>
                    <a:pt x="12" y="12"/>
                  </a:lnTo>
                  <a:lnTo>
                    <a:pt x="10" y="8"/>
                  </a:lnTo>
                  <a:lnTo>
                    <a:pt x="7" y="3"/>
                  </a:lnTo>
                  <a:lnTo>
                    <a:pt x="4" y="0"/>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53869" name="Freeform 621"/>
            <p:cNvSpPr>
              <a:spLocks/>
            </p:cNvSpPr>
            <p:nvPr/>
          </p:nvSpPr>
          <p:spPr bwMode="auto">
            <a:xfrm>
              <a:off x="2577" y="3308"/>
              <a:ext cx="23" cy="11"/>
            </a:xfrm>
            <a:custGeom>
              <a:avLst/>
              <a:gdLst>
                <a:gd name="T0" fmla="*/ 4 w 23"/>
                <a:gd name="T1" fmla="*/ 9 h 11"/>
                <a:gd name="T2" fmla="*/ 12 w 23"/>
                <a:gd name="T3" fmla="*/ 11 h 11"/>
                <a:gd name="T4" fmla="*/ 17 w 23"/>
                <a:gd name="T5" fmla="*/ 9 h 11"/>
                <a:gd name="T6" fmla="*/ 20 w 23"/>
                <a:gd name="T7" fmla="*/ 5 h 11"/>
                <a:gd name="T8" fmla="*/ 23 w 23"/>
                <a:gd name="T9" fmla="*/ 0 h 11"/>
                <a:gd name="T10" fmla="*/ 18 w 23"/>
                <a:gd name="T11" fmla="*/ 2 h 11"/>
                <a:gd name="T12" fmla="*/ 12 w 23"/>
                <a:gd name="T13" fmla="*/ 3 h 11"/>
                <a:gd name="T14" fmla="*/ 6 w 23"/>
                <a:gd name="T15" fmla="*/ 5 h 11"/>
                <a:gd name="T16" fmla="*/ 0 w 23"/>
                <a:gd name="T17" fmla="*/ 8 h 11"/>
                <a:gd name="T18" fmla="*/ 1 w 23"/>
                <a:gd name="T19" fmla="*/ 9 h 11"/>
                <a:gd name="T20" fmla="*/ 3 w 23"/>
                <a:gd name="T21" fmla="*/ 9 h 11"/>
                <a:gd name="T22" fmla="*/ 3 w 23"/>
                <a:gd name="T23" fmla="*/ 9 h 11"/>
                <a:gd name="T24" fmla="*/ 4 w 23"/>
                <a:gd name="T25"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11">
                  <a:moveTo>
                    <a:pt x="4" y="9"/>
                  </a:moveTo>
                  <a:lnTo>
                    <a:pt x="12" y="11"/>
                  </a:lnTo>
                  <a:lnTo>
                    <a:pt x="17" y="9"/>
                  </a:lnTo>
                  <a:lnTo>
                    <a:pt x="20" y="5"/>
                  </a:lnTo>
                  <a:lnTo>
                    <a:pt x="23" y="0"/>
                  </a:lnTo>
                  <a:lnTo>
                    <a:pt x="18" y="2"/>
                  </a:lnTo>
                  <a:lnTo>
                    <a:pt x="12" y="3"/>
                  </a:lnTo>
                  <a:lnTo>
                    <a:pt x="6" y="5"/>
                  </a:lnTo>
                  <a:lnTo>
                    <a:pt x="0" y="8"/>
                  </a:lnTo>
                  <a:lnTo>
                    <a:pt x="1" y="9"/>
                  </a:lnTo>
                  <a:lnTo>
                    <a:pt x="3" y="9"/>
                  </a:lnTo>
                  <a:lnTo>
                    <a:pt x="3" y="9"/>
                  </a:lnTo>
                  <a:lnTo>
                    <a:pt x="4" y="9"/>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53870" name="Freeform 622"/>
            <p:cNvSpPr>
              <a:spLocks/>
            </p:cNvSpPr>
            <p:nvPr/>
          </p:nvSpPr>
          <p:spPr bwMode="auto">
            <a:xfrm>
              <a:off x="2577" y="3227"/>
              <a:ext cx="20" cy="28"/>
            </a:xfrm>
            <a:custGeom>
              <a:avLst/>
              <a:gdLst>
                <a:gd name="T0" fmla="*/ 20 w 20"/>
                <a:gd name="T1" fmla="*/ 3 h 28"/>
                <a:gd name="T2" fmla="*/ 20 w 20"/>
                <a:gd name="T3" fmla="*/ 6 h 28"/>
                <a:gd name="T4" fmla="*/ 18 w 20"/>
                <a:gd name="T5" fmla="*/ 13 h 28"/>
                <a:gd name="T6" fmla="*/ 17 w 20"/>
                <a:gd name="T7" fmla="*/ 22 h 28"/>
                <a:gd name="T8" fmla="*/ 12 w 20"/>
                <a:gd name="T9" fmla="*/ 27 h 28"/>
                <a:gd name="T10" fmla="*/ 6 w 20"/>
                <a:gd name="T11" fmla="*/ 28 h 28"/>
                <a:gd name="T12" fmla="*/ 1 w 20"/>
                <a:gd name="T13" fmla="*/ 27 h 28"/>
                <a:gd name="T14" fmla="*/ 0 w 20"/>
                <a:gd name="T15" fmla="*/ 24 h 28"/>
                <a:gd name="T16" fmla="*/ 3 w 20"/>
                <a:gd name="T17" fmla="*/ 18 h 28"/>
                <a:gd name="T18" fmla="*/ 9 w 20"/>
                <a:gd name="T19" fmla="*/ 10 h 28"/>
                <a:gd name="T20" fmla="*/ 14 w 20"/>
                <a:gd name="T21" fmla="*/ 3 h 28"/>
                <a:gd name="T22" fmla="*/ 18 w 20"/>
                <a:gd name="T23" fmla="*/ 0 h 28"/>
                <a:gd name="T24" fmla="*/ 20 w 20"/>
                <a:gd name="T25"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8">
                  <a:moveTo>
                    <a:pt x="20" y="3"/>
                  </a:moveTo>
                  <a:lnTo>
                    <a:pt x="20" y="6"/>
                  </a:lnTo>
                  <a:lnTo>
                    <a:pt x="18" y="13"/>
                  </a:lnTo>
                  <a:lnTo>
                    <a:pt x="17" y="22"/>
                  </a:lnTo>
                  <a:lnTo>
                    <a:pt x="12" y="27"/>
                  </a:lnTo>
                  <a:lnTo>
                    <a:pt x="6" y="28"/>
                  </a:lnTo>
                  <a:lnTo>
                    <a:pt x="1" y="27"/>
                  </a:lnTo>
                  <a:lnTo>
                    <a:pt x="0" y="24"/>
                  </a:lnTo>
                  <a:lnTo>
                    <a:pt x="3" y="18"/>
                  </a:lnTo>
                  <a:lnTo>
                    <a:pt x="9" y="10"/>
                  </a:lnTo>
                  <a:lnTo>
                    <a:pt x="14" y="3"/>
                  </a:lnTo>
                  <a:lnTo>
                    <a:pt x="18" y="0"/>
                  </a:lnTo>
                  <a:lnTo>
                    <a:pt x="20" y="3"/>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grpSp>
      <p:grpSp>
        <p:nvGrpSpPr>
          <p:cNvPr id="53879" name="Group 631"/>
          <p:cNvGrpSpPr>
            <a:grpSpLocks/>
          </p:cNvGrpSpPr>
          <p:nvPr/>
        </p:nvGrpSpPr>
        <p:grpSpPr bwMode="auto">
          <a:xfrm>
            <a:off x="773113" y="5984875"/>
            <a:ext cx="7761287" cy="442913"/>
            <a:chOff x="487" y="3770"/>
            <a:chExt cx="4889" cy="279"/>
          </a:xfrm>
        </p:grpSpPr>
        <p:sp>
          <p:nvSpPr>
            <p:cNvPr id="53334" name="Rectangle 86"/>
            <p:cNvSpPr>
              <a:spLocks noChangeArrowheads="1"/>
            </p:cNvSpPr>
            <p:nvPr/>
          </p:nvSpPr>
          <p:spPr bwMode="auto">
            <a:xfrm>
              <a:off x="2379" y="3795"/>
              <a:ext cx="15"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35" name="Rectangle 87"/>
            <p:cNvSpPr>
              <a:spLocks noChangeArrowheads="1"/>
            </p:cNvSpPr>
            <p:nvPr/>
          </p:nvSpPr>
          <p:spPr bwMode="auto">
            <a:xfrm>
              <a:off x="2409" y="3804"/>
              <a:ext cx="15"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36" name="Rectangle 88"/>
            <p:cNvSpPr>
              <a:spLocks noChangeArrowheads="1"/>
            </p:cNvSpPr>
            <p:nvPr/>
          </p:nvSpPr>
          <p:spPr bwMode="auto">
            <a:xfrm>
              <a:off x="2349" y="3817"/>
              <a:ext cx="18"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37" name="Rectangle 89"/>
            <p:cNvSpPr>
              <a:spLocks noChangeArrowheads="1"/>
            </p:cNvSpPr>
            <p:nvPr/>
          </p:nvSpPr>
          <p:spPr bwMode="auto">
            <a:xfrm>
              <a:off x="2352" y="3844"/>
              <a:ext cx="18"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38" name="Rectangle 90"/>
            <p:cNvSpPr>
              <a:spLocks noChangeArrowheads="1"/>
            </p:cNvSpPr>
            <p:nvPr/>
          </p:nvSpPr>
          <p:spPr bwMode="auto">
            <a:xfrm>
              <a:off x="2391" y="3846"/>
              <a:ext cx="18"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39" name="Rectangle 91"/>
            <p:cNvSpPr>
              <a:spLocks noChangeArrowheads="1"/>
            </p:cNvSpPr>
            <p:nvPr/>
          </p:nvSpPr>
          <p:spPr bwMode="auto">
            <a:xfrm>
              <a:off x="2421" y="3868"/>
              <a:ext cx="18"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40" name="Rectangle 92"/>
            <p:cNvSpPr>
              <a:spLocks noChangeArrowheads="1"/>
            </p:cNvSpPr>
            <p:nvPr/>
          </p:nvSpPr>
          <p:spPr bwMode="auto">
            <a:xfrm>
              <a:off x="2253" y="3873"/>
              <a:ext cx="15"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41" name="Rectangle 93"/>
            <p:cNvSpPr>
              <a:spLocks noChangeArrowheads="1"/>
            </p:cNvSpPr>
            <p:nvPr/>
          </p:nvSpPr>
          <p:spPr bwMode="auto">
            <a:xfrm>
              <a:off x="2223" y="3895"/>
              <a:ext cx="15"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42" name="Rectangle 94"/>
            <p:cNvSpPr>
              <a:spLocks noChangeArrowheads="1"/>
            </p:cNvSpPr>
            <p:nvPr/>
          </p:nvSpPr>
          <p:spPr bwMode="auto">
            <a:xfrm>
              <a:off x="2331" y="3900"/>
              <a:ext cx="15"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43" name="Rectangle 95"/>
            <p:cNvSpPr>
              <a:spLocks noChangeArrowheads="1"/>
            </p:cNvSpPr>
            <p:nvPr/>
          </p:nvSpPr>
          <p:spPr bwMode="auto">
            <a:xfrm>
              <a:off x="2265" y="3907"/>
              <a:ext cx="15"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44" name="Rectangle 96"/>
            <p:cNvSpPr>
              <a:spLocks noChangeArrowheads="1"/>
            </p:cNvSpPr>
            <p:nvPr/>
          </p:nvSpPr>
          <p:spPr bwMode="auto">
            <a:xfrm>
              <a:off x="2295" y="3930"/>
              <a:ext cx="18"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45" name="Rectangle 97"/>
            <p:cNvSpPr>
              <a:spLocks noChangeArrowheads="1"/>
            </p:cNvSpPr>
            <p:nvPr/>
          </p:nvSpPr>
          <p:spPr bwMode="auto">
            <a:xfrm>
              <a:off x="3346" y="3770"/>
              <a:ext cx="18"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46" name="Rectangle 98"/>
            <p:cNvSpPr>
              <a:spLocks noChangeArrowheads="1"/>
            </p:cNvSpPr>
            <p:nvPr/>
          </p:nvSpPr>
          <p:spPr bwMode="auto">
            <a:xfrm>
              <a:off x="3376" y="3784"/>
              <a:ext cx="18"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47" name="Rectangle 99"/>
            <p:cNvSpPr>
              <a:spLocks noChangeArrowheads="1"/>
            </p:cNvSpPr>
            <p:nvPr/>
          </p:nvSpPr>
          <p:spPr bwMode="auto">
            <a:xfrm>
              <a:off x="3316" y="3791"/>
              <a:ext cx="18"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48" name="Rectangle 100"/>
            <p:cNvSpPr>
              <a:spLocks noChangeArrowheads="1"/>
            </p:cNvSpPr>
            <p:nvPr/>
          </p:nvSpPr>
          <p:spPr bwMode="auto">
            <a:xfrm>
              <a:off x="3346" y="3809"/>
              <a:ext cx="18"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49" name="Rectangle 101"/>
            <p:cNvSpPr>
              <a:spLocks noChangeArrowheads="1"/>
            </p:cNvSpPr>
            <p:nvPr/>
          </p:nvSpPr>
          <p:spPr bwMode="auto">
            <a:xfrm>
              <a:off x="3406" y="3823"/>
              <a:ext cx="18"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50" name="Rectangle 102"/>
            <p:cNvSpPr>
              <a:spLocks noChangeArrowheads="1"/>
            </p:cNvSpPr>
            <p:nvPr/>
          </p:nvSpPr>
          <p:spPr bwMode="auto">
            <a:xfrm>
              <a:off x="4628" y="3958"/>
              <a:ext cx="15"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51" name="Rectangle 103"/>
            <p:cNvSpPr>
              <a:spLocks noChangeArrowheads="1"/>
            </p:cNvSpPr>
            <p:nvPr/>
          </p:nvSpPr>
          <p:spPr bwMode="auto">
            <a:xfrm>
              <a:off x="1733" y="3920"/>
              <a:ext cx="15"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52" name="Rectangle 104"/>
            <p:cNvSpPr>
              <a:spLocks noChangeArrowheads="1"/>
            </p:cNvSpPr>
            <p:nvPr/>
          </p:nvSpPr>
          <p:spPr bwMode="auto">
            <a:xfrm>
              <a:off x="1763" y="3942"/>
              <a:ext cx="15"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53" name="Rectangle 105"/>
            <p:cNvSpPr>
              <a:spLocks noChangeArrowheads="1"/>
            </p:cNvSpPr>
            <p:nvPr/>
          </p:nvSpPr>
          <p:spPr bwMode="auto">
            <a:xfrm>
              <a:off x="1703" y="3942"/>
              <a:ext cx="15"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54" name="Rectangle 106"/>
            <p:cNvSpPr>
              <a:spLocks noChangeArrowheads="1"/>
            </p:cNvSpPr>
            <p:nvPr/>
          </p:nvSpPr>
          <p:spPr bwMode="auto">
            <a:xfrm>
              <a:off x="1817" y="3950"/>
              <a:ext cx="18"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55" name="Rectangle 107"/>
            <p:cNvSpPr>
              <a:spLocks noChangeArrowheads="1"/>
            </p:cNvSpPr>
            <p:nvPr/>
          </p:nvSpPr>
          <p:spPr bwMode="auto">
            <a:xfrm>
              <a:off x="1742" y="3979"/>
              <a:ext cx="18"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56" name="Rectangle 108"/>
            <p:cNvSpPr>
              <a:spLocks noChangeArrowheads="1"/>
            </p:cNvSpPr>
            <p:nvPr/>
          </p:nvSpPr>
          <p:spPr bwMode="auto">
            <a:xfrm>
              <a:off x="1628" y="3973"/>
              <a:ext cx="18"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57" name="Rectangle 109"/>
            <p:cNvSpPr>
              <a:spLocks noChangeArrowheads="1"/>
            </p:cNvSpPr>
            <p:nvPr/>
          </p:nvSpPr>
          <p:spPr bwMode="auto">
            <a:xfrm>
              <a:off x="908" y="3875"/>
              <a:ext cx="18"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58" name="Rectangle 110"/>
            <p:cNvSpPr>
              <a:spLocks noChangeArrowheads="1"/>
            </p:cNvSpPr>
            <p:nvPr/>
          </p:nvSpPr>
          <p:spPr bwMode="auto">
            <a:xfrm>
              <a:off x="965" y="3874"/>
              <a:ext cx="15"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59" name="Rectangle 111"/>
            <p:cNvSpPr>
              <a:spLocks noChangeArrowheads="1"/>
            </p:cNvSpPr>
            <p:nvPr/>
          </p:nvSpPr>
          <p:spPr bwMode="auto">
            <a:xfrm>
              <a:off x="878" y="3896"/>
              <a:ext cx="18"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60" name="Rectangle 112"/>
            <p:cNvSpPr>
              <a:spLocks noChangeArrowheads="1"/>
            </p:cNvSpPr>
            <p:nvPr/>
          </p:nvSpPr>
          <p:spPr bwMode="auto">
            <a:xfrm>
              <a:off x="926" y="3906"/>
              <a:ext cx="15"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61" name="Rectangle 113"/>
            <p:cNvSpPr>
              <a:spLocks noChangeArrowheads="1"/>
            </p:cNvSpPr>
            <p:nvPr/>
          </p:nvSpPr>
          <p:spPr bwMode="auto">
            <a:xfrm>
              <a:off x="932" y="3935"/>
              <a:ext cx="15"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62" name="Rectangle 114"/>
            <p:cNvSpPr>
              <a:spLocks noChangeArrowheads="1"/>
            </p:cNvSpPr>
            <p:nvPr/>
          </p:nvSpPr>
          <p:spPr bwMode="auto">
            <a:xfrm>
              <a:off x="1619" y="3926"/>
              <a:ext cx="15"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63" name="Rectangle 115"/>
            <p:cNvSpPr>
              <a:spLocks noChangeArrowheads="1"/>
            </p:cNvSpPr>
            <p:nvPr/>
          </p:nvSpPr>
          <p:spPr bwMode="auto">
            <a:xfrm>
              <a:off x="4685" y="3855"/>
              <a:ext cx="15"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64" name="Rectangle 116"/>
            <p:cNvSpPr>
              <a:spLocks noChangeArrowheads="1"/>
            </p:cNvSpPr>
            <p:nvPr/>
          </p:nvSpPr>
          <p:spPr bwMode="auto">
            <a:xfrm>
              <a:off x="4712" y="3862"/>
              <a:ext cx="18"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65" name="Rectangle 117"/>
            <p:cNvSpPr>
              <a:spLocks noChangeArrowheads="1"/>
            </p:cNvSpPr>
            <p:nvPr/>
          </p:nvSpPr>
          <p:spPr bwMode="auto">
            <a:xfrm>
              <a:off x="4655" y="3876"/>
              <a:ext cx="15"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66" name="Rectangle 118"/>
            <p:cNvSpPr>
              <a:spLocks noChangeArrowheads="1"/>
            </p:cNvSpPr>
            <p:nvPr/>
          </p:nvSpPr>
          <p:spPr bwMode="auto">
            <a:xfrm>
              <a:off x="4622" y="3911"/>
              <a:ext cx="18"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67" name="Rectangle 119"/>
            <p:cNvSpPr>
              <a:spLocks noChangeArrowheads="1"/>
            </p:cNvSpPr>
            <p:nvPr/>
          </p:nvSpPr>
          <p:spPr bwMode="auto">
            <a:xfrm>
              <a:off x="4697" y="3905"/>
              <a:ext cx="15"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68" name="Rectangle 120"/>
            <p:cNvSpPr>
              <a:spLocks noChangeArrowheads="1"/>
            </p:cNvSpPr>
            <p:nvPr/>
          </p:nvSpPr>
          <p:spPr bwMode="auto">
            <a:xfrm>
              <a:off x="4727" y="3912"/>
              <a:ext cx="15"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69" name="Rectangle 121"/>
            <p:cNvSpPr>
              <a:spLocks noChangeArrowheads="1"/>
            </p:cNvSpPr>
            <p:nvPr/>
          </p:nvSpPr>
          <p:spPr bwMode="auto">
            <a:xfrm>
              <a:off x="3721" y="3917"/>
              <a:ext cx="18"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70" name="Rectangle 122"/>
            <p:cNvSpPr>
              <a:spLocks noChangeArrowheads="1"/>
            </p:cNvSpPr>
            <p:nvPr/>
          </p:nvSpPr>
          <p:spPr bwMode="auto">
            <a:xfrm>
              <a:off x="3751" y="3940"/>
              <a:ext cx="18"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71" name="Rectangle 123"/>
            <p:cNvSpPr>
              <a:spLocks noChangeArrowheads="1"/>
            </p:cNvSpPr>
            <p:nvPr/>
          </p:nvSpPr>
          <p:spPr bwMode="auto">
            <a:xfrm>
              <a:off x="3691" y="3937"/>
              <a:ext cx="18"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72" name="Rectangle 124"/>
            <p:cNvSpPr>
              <a:spLocks noChangeArrowheads="1"/>
            </p:cNvSpPr>
            <p:nvPr/>
          </p:nvSpPr>
          <p:spPr bwMode="auto">
            <a:xfrm>
              <a:off x="3670" y="3987"/>
              <a:ext cx="15"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73" name="Rectangle 125"/>
            <p:cNvSpPr>
              <a:spLocks noChangeArrowheads="1"/>
            </p:cNvSpPr>
            <p:nvPr/>
          </p:nvSpPr>
          <p:spPr bwMode="auto">
            <a:xfrm>
              <a:off x="3736" y="3966"/>
              <a:ext cx="15"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74" name="Rectangle 126"/>
            <p:cNvSpPr>
              <a:spLocks noChangeArrowheads="1"/>
            </p:cNvSpPr>
            <p:nvPr/>
          </p:nvSpPr>
          <p:spPr bwMode="auto">
            <a:xfrm>
              <a:off x="3763" y="3986"/>
              <a:ext cx="18"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75" name="Rectangle 127"/>
            <p:cNvSpPr>
              <a:spLocks noChangeArrowheads="1"/>
            </p:cNvSpPr>
            <p:nvPr/>
          </p:nvSpPr>
          <p:spPr bwMode="auto">
            <a:xfrm>
              <a:off x="5331" y="3971"/>
              <a:ext cx="15"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76" name="Rectangle 128"/>
            <p:cNvSpPr>
              <a:spLocks noChangeArrowheads="1"/>
            </p:cNvSpPr>
            <p:nvPr/>
          </p:nvSpPr>
          <p:spPr bwMode="auto">
            <a:xfrm>
              <a:off x="5361" y="3978"/>
              <a:ext cx="15"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77" name="Rectangle 129"/>
            <p:cNvSpPr>
              <a:spLocks noChangeArrowheads="1"/>
            </p:cNvSpPr>
            <p:nvPr/>
          </p:nvSpPr>
          <p:spPr bwMode="auto">
            <a:xfrm>
              <a:off x="5301" y="3993"/>
              <a:ext cx="18"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78" name="Rectangle 130"/>
            <p:cNvSpPr>
              <a:spLocks noChangeArrowheads="1"/>
            </p:cNvSpPr>
            <p:nvPr/>
          </p:nvSpPr>
          <p:spPr bwMode="auto">
            <a:xfrm>
              <a:off x="5226" y="3982"/>
              <a:ext cx="15"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79" name="Rectangle 131"/>
            <p:cNvSpPr>
              <a:spLocks noChangeArrowheads="1"/>
            </p:cNvSpPr>
            <p:nvPr/>
          </p:nvSpPr>
          <p:spPr bwMode="auto">
            <a:xfrm>
              <a:off x="5343" y="4020"/>
              <a:ext cx="18"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80" name="Rectangle 132"/>
            <p:cNvSpPr>
              <a:spLocks noChangeArrowheads="1"/>
            </p:cNvSpPr>
            <p:nvPr/>
          </p:nvSpPr>
          <p:spPr bwMode="auto">
            <a:xfrm>
              <a:off x="5226" y="4020"/>
              <a:ext cx="15"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81" name="Rectangle 133"/>
            <p:cNvSpPr>
              <a:spLocks noChangeArrowheads="1"/>
            </p:cNvSpPr>
            <p:nvPr/>
          </p:nvSpPr>
          <p:spPr bwMode="auto">
            <a:xfrm>
              <a:off x="4478" y="3957"/>
              <a:ext cx="18"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82" name="Rectangle 134"/>
            <p:cNvSpPr>
              <a:spLocks noChangeArrowheads="1"/>
            </p:cNvSpPr>
            <p:nvPr/>
          </p:nvSpPr>
          <p:spPr bwMode="auto">
            <a:xfrm>
              <a:off x="4508" y="3964"/>
              <a:ext cx="18"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83" name="Rectangle 135"/>
            <p:cNvSpPr>
              <a:spLocks noChangeArrowheads="1"/>
            </p:cNvSpPr>
            <p:nvPr/>
          </p:nvSpPr>
          <p:spPr bwMode="auto">
            <a:xfrm>
              <a:off x="4448" y="3978"/>
              <a:ext cx="18"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84" name="Rectangle 136"/>
            <p:cNvSpPr>
              <a:spLocks noChangeArrowheads="1"/>
            </p:cNvSpPr>
            <p:nvPr/>
          </p:nvSpPr>
          <p:spPr bwMode="auto">
            <a:xfrm>
              <a:off x="4475" y="4012"/>
              <a:ext cx="15"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85" name="Rectangle 137"/>
            <p:cNvSpPr>
              <a:spLocks noChangeArrowheads="1"/>
            </p:cNvSpPr>
            <p:nvPr/>
          </p:nvSpPr>
          <p:spPr bwMode="auto">
            <a:xfrm>
              <a:off x="4550" y="3998"/>
              <a:ext cx="18"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86" name="Rectangle 138"/>
            <p:cNvSpPr>
              <a:spLocks noChangeArrowheads="1"/>
            </p:cNvSpPr>
            <p:nvPr/>
          </p:nvSpPr>
          <p:spPr bwMode="auto">
            <a:xfrm>
              <a:off x="3328" y="3837"/>
              <a:ext cx="18"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87" name="Rectangle 139"/>
            <p:cNvSpPr>
              <a:spLocks noChangeArrowheads="1"/>
            </p:cNvSpPr>
            <p:nvPr/>
          </p:nvSpPr>
          <p:spPr bwMode="auto">
            <a:xfrm>
              <a:off x="550" y="3983"/>
              <a:ext cx="15"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88" name="Rectangle 140"/>
            <p:cNvSpPr>
              <a:spLocks noChangeArrowheads="1"/>
            </p:cNvSpPr>
            <p:nvPr/>
          </p:nvSpPr>
          <p:spPr bwMode="auto">
            <a:xfrm>
              <a:off x="595" y="3989"/>
              <a:ext cx="15"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89" name="Rectangle 141"/>
            <p:cNvSpPr>
              <a:spLocks noChangeArrowheads="1"/>
            </p:cNvSpPr>
            <p:nvPr/>
          </p:nvSpPr>
          <p:spPr bwMode="auto">
            <a:xfrm>
              <a:off x="487" y="4003"/>
              <a:ext cx="18"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90" name="Rectangle 142"/>
            <p:cNvSpPr>
              <a:spLocks noChangeArrowheads="1"/>
            </p:cNvSpPr>
            <p:nvPr/>
          </p:nvSpPr>
          <p:spPr bwMode="auto">
            <a:xfrm>
              <a:off x="544" y="4013"/>
              <a:ext cx="18"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91" name="Rectangle 143"/>
            <p:cNvSpPr>
              <a:spLocks noChangeArrowheads="1"/>
            </p:cNvSpPr>
            <p:nvPr/>
          </p:nvSpPr>
          <p:spPr bwMode="auto">
            <a:xfrm>
              <a:off x="571" y="4039"/>
              <a:ext cx="18"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92" name="Rectangle 144"/>
            <p:cNvSpPr>
              <a:spLocks noChangeArrowheads="1"/>
            </p:cNvSpPr>
            <p:nvPr/>
          </p:nvSpPr>
          <p:spPr bwMode="auto">
            <a:xfrm>
              <a:off x="502" y="3919"/>
              <a:ext cx="18"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93" name="Rectangle 145"/>
            <p:cNvSpPr>
              <a:spLocks noChangeArrowheads="1"/>
            </p:cNvSpPr>
            <p:nvPr/>
          </p:nvSpPr>
          <p:spPr bwMode="auto">
            <a:xfrm>
              <a:off x="3109" y="3944"/>
              <a:ext cx="18"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94" name="Rectangle 146"/>
            <p:cNvSpPr>
              <a:spLocks noChangeArrowheads="1"/>
            </p:cNvSpPr>
            <p:nvPr/>
          </p:nvSpPr>
          <p:spPr bwMode="auto">
            <a:xfrm>
              <a:off x="3139" y="3951"/>
              <a:ext cx="18"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95" name="Rectangle 147"/>
            <p:cNvSpPr>
              <a:spLocks noChangeArrowheads="1"/>
            </p:cNvSpPr>
            <p:nvPr/>
          </p:nvSpPr>
          <p:spPr bwMode="auto">
            <a:xfrm>
              <a:off x="3079" y="3965"/>
              <a:ext cx="18"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96" name="Rectangle 148"/>
            <p:cNvSpPr>
              <a:spLocks noChangeArrowheads="1"/>
            </p:cNvSpPr>
            <p:nvPr/>
          </p:nvSpPr>
          <p:spPr bwMode="auto">
            <a:xfrm>
              <a:off x="3232" y="3991"/>
              <a:ext cx="18"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97" name="Rectangle 149"/>
            <p:cNvSpPr>
              <a:spLocks noChangeArrowheads="1"/>
            </p:cNvSpPr>
            <p:nvPr/>
          </p:nvSpPr>
          <p:spPr bwMode="auto">
            <a:xfrm>
              <a:off x="3124" y="3994"/>
              <a:ext cx="15"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98" name="Rectangle 150"/>
            <p:cNvSpPr>
              <a:spLocks noChangeArrowheads="1"/>
            </p:cNvSpPr>
            <p:nvPr/>
          </p:nvSpPr>
          <p:spPr bwMode="auto">
            <a:xfrm>
              <a:off x="3013" y="4010"/>
              <a:ext cx="15"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399" name="Rectangle 151"/>
            <p:cNvSpPr>
              <a:spLocks noChangeArrowheads="1"/>
            </p:cNvSpPr>
            <p:nvPr/>
          </p:nvSpPr>
          <p:spPr bwMode="auto">
            <a:xfrm>
              <a:off x="3388" y="3877"/>
              <a:ext cx="15"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400" name="Rectangle 152"/>
            <p:cNvSpPr>
              <a:spLocks noChangeArrowheads="1"/>
            </p:cNvSpPr>
            <p:nvPr/>
          </p:nvSpPr>
          <p:spPr bwMode="auto">
            <a:xfrm>
              <a:off x="893" y="3979"/>
              <a:ext cx="18"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401" name="Rectangle 153"/>
            <p:cNvSpPr>
              <a:spLocks noChangeArrowheads="1"/>
            </p:cNvSpPr>
            <p:nvPr/>
          </p:nvSpPr>
          <p:spPr bwMode="auto">
            <a:xfrm>
              <a:off x="4748" y="4018"/>
              <a:ext cx="15"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402" name="Rectangle 154"/>
            <p:cNvSpPr>
              <a:spLocks noChangeArrowheads="1"/>
            </p:cNvSpPr>
            <p:nvPr/>
          </p:nvSpPr>
          <p:spPr bwMode="auto">
            <a:xfrm>
              <a:off x="3313" y="3928"/>
              <a:ext cx="15"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403" name="Rectangle 155"/>
            <p:cNvSpPr>
              <a:spLocks noChangeArrowheads="1"/>
            </p:cNvSpPr>
            <p:nvPr/>
          </p:nvSpPr>
          <p:spPr bwMode="auto">
            <a:xfrm>
              <a:off x="3394" y="3991"/>
              <a:ext cx="15"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404" name="Rectangle 156"/>
            <p:cNvSpPr>
              <a:spLocks noChangeArrowheads="1"/>
            </p:cNvSpPr>
            <p:nvPr/>
          </p:nvSpPr>
          <p:spPr bwMode="auto">
            <a:xfrm>
              <a:off x="1652" y="4025"/>
              <a:ext cx="15"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405" name="Rectangle 157"/>
            <p:cNvSpPr>
              <a:spLocks noChangeArrowheads="1"/>
            </p:cNvSpPr>
            <p:nvPr/>
          </p:nvSpPr>
          <p:spPr bwMode="auto">
            <a:xfrm>
              <a:off x="2418" y="3932"/>
              <a:ext cx="18"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406" name="Rectangle 158"/>
            <p:cNvSpPr>
              <a:spLocks noChangeArrowheads="1"/>
            </p:cNvSpPr>
            <p:nvPr/>
          </p:nvSpPr>
          <p:spPr bwMode="auto">
            <a:xfrm>
              <a:off x="2448" y="3938"/>
              <a:ext cx="18"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407" name="Rectangle 159"/>
            <p:cNvSpPr>
              <a:spLocks noChangeArrowheads="1"/>
            </p:cNvSpPr>
            <p:nvPr/>
          </p:nvSpPr>
          <p:spPr bwMode="auto">
            <a:xfrm>
              <a:off x="2391" y="3952"/>
              <a:ext cx="15"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408" name="Rectangle 160"/>
            <p:cNvSpPr>
              <a:spLocks noChangeArrowheads="1"/>
            </p:cNvSpPr>
            <p:nvPr/>
          </p:nvSpPr>
          <p:spPr bwMode="auto">
            <a:xfrm>
              <a:off x="2418" y="3959"/>
              <a:ext cx="18"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409" name="Rectangle 161"/>
            <p:cNvSpPr>
              <a:spLocks noChangeArrowheads="1"/>
            </p:cNvSpPr>
            <p:nvPr/>
          </p:nvSpPr>
          <p:spPr bwMode="auto">
            <a:xfrm>
              <a:off x="2373" y="3983"/>
              <a:ext cx="18"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53410" name="Rectangle 162"/>
            <p:cNvSpPr>
              <a:spLocks noChangeArrowheads="1"/>
            </p:cNvSpPr>
            <p:nvPr/>
          </p:nvSpPr>
          <p:spPr bwMode="auto">
            <a:xfrm>
              <a:off x="2250" y="3963"/>
              <a:ext cx="18"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grpSp>
      <p:sp>
        <p:nvSpPr>
          <p:cNvPr id="53924" name="Rectangle 676"/>
          <p:cNvSpPr>
            <a:spLocks noChangeArrowheads="1"/>
          </p:cNvSpPr>
          <p:nvPr/>
        </p:nvSpPr>
        <p:spPr bwMode="auto">
          <a:xfrm>
            <a:off x="3635375" y="260350"/>
            <a:ext cx="534987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pPr>
            <a:r>
              <a:rPr lang="es-ES" sz="4400" b="1">
                <a:solidFill>
                  <a:schemeClr val="hlink"/>
                </a:solidFill>
                <a:latin typeface="Eras Demi ITC" pitchFamily="34" charset="0"/>
              </a:rPr>
              <a:t>No contaminantes</a:t>
            </a:r>
          </a:p>
        </p:txBody>
      </p:sp>
      <p:sp>
        <p:nvSpPr>
          <p:cNvPr id="53926" name="Text Box 678"/>
          <p:cNvSpPr txBox="1">
            <a:spLocks noChangeArrowheads="1"/>
          </p:cNvSpPr>
          <p:nvPr/>
        </p:nvSpPr>
        <p:spPr bwMode="auto">
          <a:xfrm>
            <a:off x="1084263" y="1484313"/>
            <a:ext cx="1174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s-ES" sz="3600">
                <a:solidFill>
                  <a:schemeClr val="folHlink"/>
                </a:solidFill>
              </a:rPr>
              <a:t>solar</a:t>
            </a:r>
          </a:p>
        </p:txBody>
      </p:sp>
      <p:sp>
        <p:nvSpPr>
          <p:cNvPr id="53927" name="Oval 679"/>
          <p:cNvSpPr>
            <a:spLocks noChangeArrowheads="1"/>
          </p:cNvSpPr>
          <p:nvPr/>
        </p:nvSpPr>
        <p:spPr bwMode="auto">
          <a:xfrm>
            <a:off x="468313" y="1557338"/>
            <a:ext cx="649287" cy="647700"/>
          </a:xfrm>
          <a:prstGeom prst="ellipse">
            <a:avLst/>
          </a:prstGeom>
          <a:solidFill>
            <a:schemeClr val="bg1"/>
          </a:solidFill>
          <a:ln w="28575"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spcBef>
                <a:spcPct val="20000"/>
              </a:spcBef>
            </a:pPr>
            <a:r>
              <a:rPr lang="es-ES"/>
              <a:t>1</a:t>
            </a:r>
          </a:p>
        </p:txBody>
      </p:sp>
      <p:sp>
        <p:nvSpPr>
          <p:cNvPr id="53928" name="Oval 680"/>
          <p:cNvSpPr>
            <a:spLocks noChangeArrowheads="1"/>
          </p:cNvSpPr>
          <p:nvPr/>
        </p:nvSpPr>
        <p:spPr bwMode="auto">
          <a:xfrm>
            <a:off x="685800" y="2132013"/>
            <a:ext cx="647700" cy="646112"/>
          </a:xfrm>
          <a:prstGeom prst="ellipse">
            <a:avLst/>
          </a:prstGeom>
          <a:solidFill>
            <a:schemeClr val="bg1"/>
          </a:solidFill>
          <a:ln w="28575"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spcBef>
                <a:spcPct val="20000"/>
              </a:spcBef>
            </a:pPr>
            <a:r>
              <a:rPr lang="es-ES"/>
              <a:t>2</a:t>
            </a:r>
          </a:p>
        </p:txBody>
      </p:sp>
      <p:sp>
        <p:nvSpPr>
          <p:cNvPr id="53929" name="Text Box 681"/>
          <p:cNvSpPr txBox="1">
            <a:spLocks noChangeArrowheads="1"/>
          </p:cNvSpPr>
          <p:nvPr/>
        </p:nvSpPr>
        <p:spPr bwMode="auto">
          <a:xfrm>
            <a:off x="1346200" y="2066925"/>
            <a:ext cx="13779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r>
              <a:rPr lang="es-ES" sz="3600">
                <a:solidFill>
                  <a:schemeClr val="folHlink"/>
                </a:solidFill>
              </a:rPr>
              <a:t>eólica</a:t>
            </a:r>
          </a:p>
        </p:txBody>
      </p:sp>
      <p:sp>
        <p:nvSpPr>
          <p:cNvPr id="53930" name="Oval 682"/>
          <p:cNvSpPr>
            <a:spLocks noChangeArrowheads="1"/>
          </p:cNvSpPr>
          <p:nvPr/>
        </p:nvSpPr>
        <p:spPr bwMode="auto">
          <a:xfrm>
            <a:off x="939800" y="2708275"/>
            <a:ext cx="647700" cy="646113"/>
          </a:xfrm>
          <a:prstGeom prst="ellipse">
            <a:avLst/>
          </a:prstGeom>
          <a:solidFill>
            <a:schemeClr val="bg1"/>
          </a:solidFill>
          <a:ln w="28575"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spcBef>
                <a:spcPct val="20000"/>
              </a:spcBef>
            </a:pPr>
            <a:r>
              <a:rPr lang="es-ES"/>
              <a:t>3</a:t>
            </a:r>
          </a:p>
        </p:txBody>
      </p:sp>
      <p:sp>
        <p:nvSpPr>
          <p:cNvPr id="53931" name="Text Box 683"/>
          <p:cNvSpPr txBox="1">
            <a:spLocks noChangeArrowheads="1"/>
          </p:cNvSpPr>
          <p:nvPr/>
        </p:nvSpPr>
        <p:spPr bwMode="auto">
          <a:xfrm>
            <a:off x="1600200" y="2643188"/>
            <a:ext cx="3228975"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r>
              <a:rPr lang="es-ES" sz="3600">
                <a:solidFill>
                  <a:schemeClr val="folHlink"/>
                </a:solidFill>
              </a:rPr>
              <a:t>hidráulica</a:t>
            </a:r>
          </a:p>
        </p:txBody>
      </p:sp>
      <p:sp>
        <p:nvSpPr>
          <p:cNvPr id="53932" name="Text Box 684"/>
          <p:cNvSpPr txBox="1">
            <a:spLocks noChangeArrowheads="1"/>
          </p:cNvSpPr>
          <p:nvPr/>
        </p:nvSpPr>
        <p:spPr bwMode="auto">
          <a:xfrm>
            <a:off x="1803400" y="3211513"/>
            <a:ext cx="2444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s-ES" sz="3600">
                <a:solidFill>
                  <a:schemeClr val="folHlink"/>
                </a:solidFill>
              </a:rPr>
              <a:t>geotérmica</a:t>
            </a:r>
          </a:p>
        </p:txBody>
      </p:sp>
      <p:sp>
        <p:nvSpPr>
          <p:cNvPr id="53933" name="Oval 685"/>
          <p:cNvSpPr>
            <a:spLocks noChangeArrowheads="1"/>
          </p:cNvSpPr>
          <p:nvPr/>
        </p:nvSpPr>
        <p:spPr bwMode="auto">
          <a:xfrm>
            <a:off x="1187450" y="3284538"/>
            <a:ext cx="649288" cy="647700"/>
          </a:xfrm>
          <a:prstGeom prst="ellipse">
            <a:avLst/>
          </a:prstGeom>
          <a:solidFill>
            <a:schemeClr val="bg1"/>
          </a:solidFill>
          <a:ln w="28575"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spcBef>
                <a:spcPct val="20000"/>
              </a:spcBef>
            </a:pPr>
            <a:r>
              <a:rPr lang="es-ES"/>
              <a:t>4</a:t>
            </a:r>
          </a:p>
        </p:txBody>
      </p:sp>
      <p:sp>
        <p:nvSpPr>
          <p:cNvPr id="53934" name="Oval 686"/>
          <p:cNvSpPr>
            <a:spLocks noChangeArrowheads="1"/>
          </p:cNvSpPr>
          <p:nvPr/>
        </p:nvSpPr>
        <p:spPr bwMode="auto">
          <a:xfrm>
            <a:off x="1404938" y="3859213"/>
            <a:ext cx="647700" cy="646112"/>
          </a:xfrm>
          <a:prstGeom prst="ellipse">
            <a:avLst/>
          </a:prstGeom>
          <a:solidFill>
            <a:schemeClr val="bg1"/>
          </a:solidFill>
          <a:ln w="28575"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spcBef>
                <a:spcPct val="20000"/>
              </a:spcBef>
            </a:pPr>
            <a:r>
              <a:rPr lang="es-ES"/>
              <a:t>5</a:t>
            </a:r>
          </a:p>
        </p:txBody>
      </p:sp>
      <p:sp>
        <p:nvSpPr>
          <p:cNvPr id="53935" name="Text Box 687"/>
          <p:cNvSpPr txBox="1">
            <a:spLocks noChangeArrowheads="1"/>
          </p:cNvSpPr>
          <p:nvPr/>
        </p:nvSpPr>
        <p:spPr bwMode="auto">
          <a:xfrm>
            <a:off x="2065338" y="3794125"/>
            <a:ext cx="22923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r>
              <a:rPr lang="es-ES" sz="3600">
                <a:solidFill>
                  <a:schemeClr val="folHlink"/>
                </a:solidFill>
              </a:rPr>
              <a:t>undimotriz</a:t>
            </a:r>
          </a:p>
        </p:txBody>
      </p:sp>
      <p:sp>
        <p:nvSpPr>
          <p:cNvPr id="53936" name="Oval 688"/>
          <p:cNvSpPr>
            <a:spLocks noChangeArrowheads="1"/>
          </p:cNvSpPr>
          <p:nvPr/>
        </p:nvSpPr>
        <p:spPr bwMode="auto">
          <a:xfrm>
            <a:off x="1658938" y="4435475"/>
            <a:ext cx="647700" cy="646113"/>
          </a:xfrm>
          <a:prstGeom prst="ellipse">
            <a:avLst/>
          </a:prstGeom>
          <a:solidFill>
            <a:schemeClr val="bg1"/>
          </a:solidFill>
          <a:ln w="28575"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spcBef>
                <a:spcPct val="20000"/>
              </a:spcBef>
            </a:pPr>
            <a:r>
              <a:rPr lang="es-ES"/>
              <a:t>6</a:t>
            </a:r>
          </a:p>
        </p:txBody>
      </p:sp>
      <p:sp>
        <p:nvSpPr>
          <p:cNvPr id="53937" name="Text Box 689"/>
          <p:cNvSpPr txBox="1">
            <a:spLocks noChangeArrowheads="1"/>
          </p:cNvSpPr>
          <p:nvPr/>
        </p:nvSpPr>
        <p:spPr bwMode="auto">
          <a:xfrm>
            <a:off x="2319338" y="4370388"/>
            <a:ext cx="3228975"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r>
              <a:rPr lang="es-ES" sz="3600">
                <a:solidFill>
                  <a:schemeClr val="folHlink"/>
                </a:solidFill>
              </a:rPr>
              <a:t>mareomotriz</a:t>
            </a:r>
          </a:p>
        </p:txBody>
      </p:sp>
      <p:sp>
        <p:nvSpPr>
          <p:cNvPr id="53938" name="Oval 690"/>
          <p:cNvSpPr>
            <a:spLocks noChangeArrowheads="1"/>
          </p:cNvSpPr>
          <p:nvPr/>
        </p:nvSpPr>
        <p:spPr bwMode="auto">
          <a:xfrm>
            <a:off x="1909763" y="5011738"/>
            <a:ext cx="647700" cy="646112"/>
          </a:xfrm>
          <a:prstGeom prst="ellipse">
            <a:avLst/>
          </a:prstGeom>
          <a:solidFill>
            <a:schemeClr val="bg1"/>
          </a:solidFill>
          <a:ln w="28575"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spcBef>
                <a:spcPct val="20000"/>
              </a:spcBef>
            </a:pPr>
            <a:r>
              <a:rPr lang="es-ES"/>
              <a:t>7</a:t>
            </a:r>
          </a:p>
        </p:txBody>
      </p:sp>
      <p:sp>
        <p:nvSpPr>
          <p:cNvPr id="53939" name="Text Box 691"/>
          <p:cNvSpPr txBox="1">
            <a:spLocks noChangeArrowheads="1"/>
          </p:cNvSpPr>
          <p:nvPr/>
        </p:nvSpPr>
        <p:spPr bwMode="auto">
          <a:xfrm>
            <a:off x="2570163" y="4946650"/>
            <a:ext cx="3228975"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r>
              <a:rPr lang="es-ES" sz="3600">
                <a:solidFill>
                  <a:schemeClr val="folHlink"/>
                </a:solidFill>
              </a:rPr>
              <a:t>energía azul</a:t>
            </a:r>
          </a:p>
        </p:txBody>
      </p:sp>
      <p:sp>
        <p:nvSpPr>
          <p:cNvPr id="53940" name="Line 692"/>
          <p:cNvSpPr>
            <a:spLocks noChangeShapeType="1"/>
          </p:cNvSpPr>
          <p:nvPr/>
        </p:nvSpPr>
        <p:spPr bwMode="auto">
          <a:xfrm>
            <a:off x="250825" y="908050"/>
            <a:ext cx="8497888" cy="0"/>
          </a:xfrm>
          <a:prstGeom prst="line">
            <a:avLst/>
          </a:prstGeom>
          <a:noFill/>
          <a:ln w="222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88" name="Picture 32" descr="Solar battery charging station, panels por hiyori13."/>
          <p:cNvPicPr>
            <a:picLocks noChangeAspect="1" noChangeArrowheads="1"/>
          </p:cNvPicPr>
          <p:nvPr/>
        </p:nvPicPr>
        <p:blipFill>
          <a:blip r:embed="rId2">
            <a:lum bright="40000"/>
            <a:extLst>
              <a:ext uri="{28A0092B-C50C-407E-A947-70E740481C1C}">
                <a14:useLocalDpi xmlns:a14="http://schemas.microsoft.com/office/drawing/2010/main" val="0"/>
              </a:ext>
            </a:extLst>
          </a:blip>
          <a:srcRect/>
          <a:stretch>
            <a:fillRect/>
          </a:stretch>
        </p:blipFill>
        <p:spPr bwMode="auto">
          <a:xfrm>
            <a:off x="0" y="0"/>
            <a:ext cx="4643438" cy="6858000"/>
          </a:xfrm>
          <a:prstGeom prst="rect">
            <a:avLst/>
          </a:prstGeom>
          <a:noFill/>
          <a:extLst>
            <a:ext uri="{909E8E84-426E-40DD-AFC4-6F175D3DCCD1}">
              <a14:hiddenFill xmlns:a14="http://schemas.microsoft.com/office/drawing/2010/main">
                <a:solidFill>
                  <a:srgbClr val="FFFFFF"/>
                </a:solidFill>
              </a14:hiddenFill>
            </a:ext>
          </a:extLst>
        </p:spPr>
      </p:pic>
      <p:sp>
        <p:nvSpPr>
          <p:cNvPr id="70674" name="Rectangle 18"/>
          <p:cNvSpPr>
            <a:spLocks noChangeArrowheads="1"/>
          </p:cNvSpPr>
          <p:nvPr/>
        </p:nvSpPr>
        <p:spPr bwMode="auto">
          <a:xfrm>
            <a:off x="5003800" y="260350"/>
            <a:ext cx="390842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pPr>
            <a:r>
              <a:rPr lang="es-ES" sz="4400" b="1">
                <a:solidFill>
                  <a:schemeClr val="hlink"/>
                </a:solidFill>
                <a:latin typeface="Eras Demi ITC" pitchFamily="34" charset="0"/>
              </a:rPr>
              <a:t>Energía solar</a:t>
            </a:r>
          </a:p>
        </p:txBody>
      </p:sp>
      <p:sp>
        <p:nvSpPr>
          <p:cNvPr id="70675" name="Line 19"/>
          <p:cNvSpPr>
            <a:spLocks noChangeShapeType="1"/>
          </p:cNvSpPr>
          <p:nvPr/>
        </p:nvSpPr>
        <p:spPr bwMode="auto">
          <a:xfrm>
            <a:off x="395288" y="1052513"/>
            <a:ext cx="8497887" cy="0"/>
          </a:xfrm>
          <a:prstGeom prst="line">
            <a:avLst/>
          </a:prstGeom>
          <a:noFill/>
          <a:ln w="222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70676" name="Text Box 20"/>
          <p:cNvSpPr txBox="1">
            <a:spLocks noChangeArrowheads="1"/>
          </p:cNvSpPr>
          <p:nvPr/>
        </p:nvSpPr>
        <p:spPr bwMode="auto">
          <a:xfrm>
            <a:off x="468313" y="1916113"/>
            <a:ext cx="4032250" cy="2838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tabLst>
                <a:tab pos="365125" algn="l"/>
              </a:tabLst>
              <a:defRPr>
                <a:solidFill>
                  <a:schemeClr val="tx1"/>
                </a:solidFill>
                <a:latin typeface="Arial" charset="0"/>
              </a:defRPr>
            </a:lvl1pPr>
            <a:lvl2pPr>
              <a:spcBef>
                <a:spcPct val="0"/>
              </a:spcBef>
              <a:tabLst>
                <a:tab pos="365125" algn="l"/>
              </a:tabLst>
              <a:defRPr>
                <a:solidFill>
                  <a:schemeClr val="tx1"/>
                </a:solidFill>
                <a:latin typeface="Arial" charset="0"/>
              </a:defRPr>
            </a:lvl2pPr>
            <a:lvl3pPr>
              <a:spcBef>
                <a:spcPct val="0"/>
              </a:spcBef>
              <a:tabLst>
                <a:tab pos="365125" algn="l"/>
              </a:tabLst>
              <a:defRPr>
                <a:solidFill>
                  <a:schemeClr val="tx1"/>
                </a:solidFill>
                <a:latin typeface="Arial" charset="0"/>
              </a:defRPr>
            </a:lvl3pPr>
            <a:lvl4pPr>
              <a:spcBef>
                <a:spcPct val="0"/>
              </a:spcBef>
              <a:tabLst>
                <a:tab pos="365125" algn="l"/>
              </a:tabLst>
              <a:defRPr>
                <a:solidFill>
                  <a:schemeClr val="tx1"/>
                </a:solidFill>
                <a:latin typeface="Arial" charset="0"/>
              </a:defRPr>
            </a:lvl4pPr>
            <a:lvl5pPr>
              <a:spcBef>
                <a:spcPct val="0"/>
              </a:spcBef>
              <a:tabLst>
                <a:tab pos="365125" algn="l"/>
              </a:tabLst>
              <a:defRPr>
                <a:solidFill>
                  <a:schemeClr val="tx1"/>
                </a:solidFill>
                <a:latin typeface="Arial" charset="0"/>
              </a:defRPr>
            </a:lvl5pPr>
            <a:lvl6pPr fontAlgn="base">
              <a:spcBef>
                <a:spcPct val="0"/>
              </a:spcBef>
              <a:spcAft>
                <a:spcPct val="0"/>
              </a:spcAft>
              <a:tabLst>
                <a:tab pos="365125" algn="l"/>
              </a:tabLst>
              <a:defRPr>
                <a:solidFill>
                  <a:schemeClr val="tx1"/>
                </a:solidFill>
                <a:latin typeface="Arial" charset="0"/>
              </a:defRPr>
            </a:lvl6pPr>
            <a:lvl7pPr fontAlgn="base">
              <a:spcBef>
                <a:spcPct val="0"/>
              </a:spcBef>
              <a:spcAft>
                <a:spcPct val="0"/>
              </a:spcAft>
              <a:tabLst>
                <a:tab pos="365125" algn="l"/>
              </a:tabLst>
              <a:defRPr>
                <a:solidFill>
                  <a:schemeClr val="tx1"/>
                </a:solidFill>
                <a:latin typeface="Arial" charset="0"/>
              </a:defRPr>
            </a:lvl7pPr>
            <a:lvl8pPr fontAlgn="base">
              <a:spcBef>
                <a:spcPct val="0"/>
              </a:spcBef>
              <a:spcAft>
                <a:spcPct val="0"/>
              </a:spcAft>
              <a:tabLst>
                <a:tab pos="365125" algn="l"/>
              </a:tabLst>
              <a:defRPr>
                <a:solidFill>
                  <a:schemeClr val="tx1"/>
                </a:solidFill>
                <a:latin typeface="Arial" charset="0"/>
              </a:defRPr>
            </a:lvl8pPr>
            <a:lvl9pPr fontAlgn="base">
              <a:spcBef>
                <a:spcPct val="0"/>
              </a:spcBef>
              <a:spcAft>
                <a:spcPct val="0"/>
              </a:spcAft>
              <a:tabLst>
                <a:tab pos="365125" algn="l"/>
              </a:tabLst>
              <a:defRPr>
                <a:solidFill>
                  <a:schemeClr val="tx1"/>
                </a:solidFill>
                <a:latin typeface="Arial" charset="0"/>
              </a:defRPr>
            </a:lvl9pPr>
          </a:lstStyle>
          <a:p>
            <a:pPr>
              <a:buFont typeface="Wingdings" pitchFamily="2" charset="2"/>
              <a:buChar char="§"/>
            </a:pPr>
            <a:r>
              <a:rPr lang="es-ES" sz="3600" b="1">
                <a:solidFill>
                  <a:schemeClr val="folHlink"/>
                </a:solidFill>
              </a:rPr>
              <a:t>	Pasiva</a:t>
            </a:r>
          </a:p>
          <a:p>
            <a:pPr>
              <a:buFont typeface="Wingdings" pitchFamily="2" charset="2"/>
              <a:buChar char="§"/>
            </a:pPr>
            <a:r>
              <a:rPr lang="es-ES" sz="3600" b="1">
                <a:solidFill>
                  <a:schemeClr val="folHlink"/>
                </a:solidFill>
              </a:rPr>
              <a:t>	Térmica</a:t>
            </a:r>
          </a:p>
          <a:p>
            <a:pPr>
              <a:buFont typeface="Wingdings" pitchFamily="2" charset="2"/>
              <a:buChar char="§"/>
            </a:pPr>
            <a:r>
              <a:rPr lang="es-ES" sz="3600" b="1">
                <a:solidFill>
                  <a:schemeClr val="folHlink"/>
                </a:solidFill>
              </a:rPr>
              <a:t>	Fotovoltaica</a:t>
            </a:r>
          </a:p>
          <a:p>
            <a:pPr>
              <a:buFont typeface="Wingdings" pitchFamily="2" charset="2"/>
              <a:buChar char="§"/>
            </a:pPr>
            <a:r>
              <a:rPr lang="es-ES" sz="3600" b="1">
                <a:solidFill>
                  <a:schemeClr val="folHlink"/>
                </a:solidFill>
              </a:rPr>
              <a:t>	Termoeléctrica</a:t>
            </a:r>
          </a:p>
          <a:p>
            <a:pPr>
              <a:buFont typeface="Wingdings" pitchFamily="2" charset="2"/>
              <a:buChar char="§"/>
            </a:pPr>
            <a:r>
              <a:rPr lang="es-ES" sz="3600" b="1">
                <a:solidFill>
                  <a:schemeClr val="folHlink"/>
                </a:solidFill>
              </a:rPr>
              <a:t>	Híbrida</a:t>
            </a:r>
          </a:p>
        </p:txBody>
      </p:sp>
      <p:graphicFrame>
        <p:nvGraphicFramePr>
          <p:cNvPr id="70689" name="Object 33"/>
          <p:cNvGraphicFramePr>
            <a:graphicFrameLocks noChangeAspect="1"/>
          </p:cNvGraphicFramePr>
          <p:nvPr/>
        </p:nvGraphicFramePr>
        <p:xfrm>
          <a:off x="4716463" y="1844675"/>
          <a:ext cx="4106862" cy="3163888"/>
        </p:xfrm>
        <a:graphic>
          <a:graphicData uri="http://schemas.openxmlformats.org/presentationml/2006/ole">
            <mc:AlternateContent xmlns:mc="http://schemas.openxmlformats.org/markup-compatibility/2006">
              <mc:Choice xmlns:v="urn:schemas-microsoft-com:vml" Requires="v">
                <p:oleObj name="Gráfico" r:id="rId3" imgW="3819449" imgH="3476549" progId="MSGraph.Chart.8">
                  <p:embed followColorScheme="full"/>
                </p:oleObj>
              </mc:Choice>
              <mc:Fallback>
                <p:oleObj name="Gráfico" r:id="rId3" imgW="3819449" imgH="3476549" progId="MSGraph.Chart.8">
                  <p:embed followColorScheme="full"/>
                  <p:pic>
                    <p:nvPicPr>
                      <p:cNvPr id="70689"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1844675"/>
                        <a:ext cx="4106862" cy="31638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91" name="Oval 35"/>
          <p:cNvSpPr>
            <a:spLocks noChangeArrowheads="1"/>
          </p:cNvSpPr>
          <p:nvPr/>
        </p:nvSpPr>
        <p:spPr bwMode="auto">
          <a:xfrm>
            <a:off x="250825" y="188913"/>
            <a:ext cx="649288" cy="647700"/>
          </a:xfrm>
          <a:prstGeom prst="ellipse">
            <a:avLst/>
          </a:prstGeom>
          <a:solidFill>
            <a:schemeClr val="bg1"/>
          </a:solidFill>
          <a:ln w="50800"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spcBef>
                <a:spcPct val="20000"/>
              </a:spcBef>
            </a:pPr>
            <a:r>
              <a:rPr lang="es-ES"/>
              <a:t>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13" name="Picture 9" descr="eol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0575" y="0"/>
            <a:ext cx="3273425" cy="6858000"/>
          </a:xfrm>
          <a:prstGeom prst="rect">
            <a:avLst/>
          </a:prstGeom>
          <a:noFill/>
          <a:extLst>
            <a:ext uri="{909E8E84-426E-40DD-AFC4-6F175D3DCCD1}">
              <a14:hiddenFill xmlns:a14="http://schemas.microsoft.com/office/drawing/2010/main">
                <a:solidFill>
                  <a:srgbClr val="FFFFFF"/>
                </a:solidFill>
              </a14:hiddenFill>
            </a:ext>
          </a:extLst>
        </p:spPr>
      </p:pic>
      <p:sp>
        <p:nvSpPr>
          <p:cNvPr id="72709" name="Rectangle 5"/>
          <p:cNvSpPr>
            <a:spLocks noChangeArrowheads="1"/>
          </p:cNvSpPr>
          <p:nvPr/>
        </p:nvSpPr>
        <p:spPr bwMode="auto">
          <a:xfrm>
            <a:off x="395288" y="188913"/>
            <a:ext cx="4411662" cy="78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pPr>
            <a:r>
              <a:rPr lang="es-ES" sz="4400" b="1">
                <a:solidFill>
                  <a:schemeClr val="hlink"/>
                </a:solidFill>
                <a:latin typeface="Eras Demi ITC" pitchFamily="34" charset="0"/>
              </a:rPr>
              <a:t>Energía eólica</a:t>
            </a:r>
          </a:p>
        </p:txBody>
      </p:sp>
      <p:sp>
        <p:nvSpPr>
          <p:cNvPr id="72710" name="Line 6"/>
          <p:cNvSpPr>
            <a:spLocks noChangeShapeType="1"/>
          </p:cNvSpPr>
          <p:nvPr/>
        </p:nvSpPr>
        <p:spPr bwMode="auto">
          <a:xfrm>
            <a:off x="395288" y="1052513"/>
            <a:ext cx="8497887" cy="0"/>
          </a:xfrm>
          <a:prstGeom prst="line">
            <a:avLst/>
          </a:prstGeom>
          <a:noFill/>
          <a:ln w="222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graphicFrame>
        <p:nvGraphicFramePr>
          <p:cNvPr id="72919" name="Group 215"/>
          <p:cNvGraphicFramePr>
            <a:graphicFrameLocks noGrp="1"/>
          </p:cNvGraphicFramePr>
          <p:nvPr>
            <p:ph sz="half" idx="2"/>
            <p:extLst>
              <p:ext uri="{D42A27DB-BD31-4B8C-83A1-F6EECF244321}">
                <p14:modId xmlns:p14="http://schemas.microsoft.com/office/powerpoint/2010/main" val="2586915046"/>
              </p:ext>
            </p:extLst>
          </p:nvPr>
        </p:nvGraphicFramePr>
        <p:xfrm>
          <a:off x="468313" y="1341438"/>
          <a:ext cx="4895850" cy="4396106"/>
        </p:xfrm>
        <a:graphic>
          <a:graphicData uri="http://schemas.openxmlformats.org/drawingml/2006/table">
            <a:tbl>
              <a:tblPr/>
              <a:tblGrid>
                <a:gridCol w="1223962">
                  <a:extLst>
                    <a:ext uri="{9D8B030D-6E8A-4147-A177-3AD203B41FA5}">
                      <a16:colId xmlns:a16="http://schemas.microsoft.com/office/drawing/2014/main" val="20000"/>
                    </a:ext>
                  </a:extLst>
                </a:gridCol>
                <a:gridCol w="1223963">
                  <a:extLst>
                    <a:ext uri="{9D8B030D-6E8A-4147-A177-3AD203B41FA5}">
                      <a16:colId xmlns:a16="http://schemas.microsoft.com/office/drawing/2014/main" val="20001"/>
                    </a:ext>
                  </a:extLst>
                </a:gridCol>
                <a:gridCol w="1223962">
                  <a:extLst>
                    <a:ext uri="{9D8B030D-6E8A-4147-A177-3AD203B41FA5}">
                      <a16:colId xmlns:a16="http://schemas.microsoft.com/office/drawing/2014/main" val="20002"/>
                    </a:ext>
                  </a:extLst>
                </a:gridCol>
                <a:gridCol w="1223963">
                  <a:extLst>
                    <a:ext uri="{9D8B030D-6E8A-4147-A177-3AD203B41FA5}">
                      <a16:colId xmlns:a16="http://schemas.microsoft.com/office/drawing/2014/main" val="20003"/>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chemeClr val="tx1"/>
                          </a:solidFill>
                          <a:effectLst/>
                          <a:latin typeface="Arial" charset="0"/>
                        </a:rPr>
                        <a:t>País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2006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2005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2004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Alemania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20.622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18.428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16.628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España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11.730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10.028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8.504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6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Estados Unidos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11.603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9.149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6.725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India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6.270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chemeClr val="tx1"/>
                          </a:solidFill>
                          <a:effectLst/>
                          <a:latin typeface="Arial" charset="0"/>
                        </a:rPr>
                        <a:t>4.430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3.000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6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Dinamarca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3.136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3.128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3.124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76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Total</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mundial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73.904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58.982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47.671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72920" name="Text Box 216"/>
          <p:cNvSpPr txBox="1">
            <a:spLocks noChangeArrowheads="1"/>
          </p:cNvSpPr>
          <p:nvPr/>
        </p:nvSpPr>
        <p:spPr bwMode="auto">
          <a:xfrm>
            <a:off x="539750" y="6021388"/>
            <a:ext cx="460851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50000"/>
              </a:spcBef>
            </a:pPr>
            <a:r>
              <a:rPr lang="es-ES" sz="1600"/>
              <a:t>Capacidad total instalada (en MW)</a:t>
            </a:r>
          </a:p>
        </p:txBody>
      </p:sp>
      <p:sp>
        <p:nvSpPr>
          <p:cNvPr id="72921" name="Oval 217"/>
          <p:cNvSpPr>
            <a:spLocks noChangeArrowheads="1"/>
          </p:cNvSpPr>
          <p:nvPr/>
        </p:nvSpPr>
        <p:spPr bwMode="auto">
          <a:xfrm>
            <a:off x="8172450" y="260350"/>
            <a:ext cx="649288" cy="647700"/>
          </a:xfrm>
          <a:prstGeom prst="ellipse">
            <a:avLst/>
          </a:prstGeom>
          <a:solidFill>
            <a:schemeClr val="bg1"/>
          </a:solidFill>
          <a:ln w="50800"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spcBef>
                <a:spcPct val="20000"/>
              </a:spcBef>
            </a:pPr>
            <a:r>
              <a:rPr lang="es-ES"/>
              <a:t>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852" name="Picture 76" descr="Segunda represa por PabloB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716463" cy="6858000"/>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75853" name="Rectangle 77"/>
          <p:cNvSpPr>
            <a:spLocks noChangeArrowheads="1"/>
          </p:cNvSpPr>
          <p:nvPr/>
        </p:nvSpPr>
        <p:spPr bwMode="auto">
          <a:xfrm>
            <a:off x="3851275" y="188913"/>
            <a:ext cx="5111750" cy="78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pPr>
            <a:r>
              <a:rPr lang="es-ES" sz="4400" b="1">
                <a:solidFill>
                  <a:schemeClr val="hlink"/>
                </a:solidFill>
                <a:latin typeface="Eras Demi ITC" pitchFamily="34" charset="0"/>
              </a:rPr>
              <a:t>Energía hidráulica</a:t>
            </a:r>
          </a:p>
        </p:txBody>
      </p:sp>
      <p:sp>
        <p:nvSpPr>
          <p:cNvPr id="75854" name="Line 78"/>
          <p:cNvSpPr>
            <a:spLocks noChangeShapeType="1"/>
          </p:cNvSpPr>
          <p:nvPr/>
        </p:nvSpPr>
        <p:spPr bwMode="auto">
          <a:xfrm>
            <a:off x="395288" y="1052513"/>
            <a:ext cx="8497887" cy="0"/>
          </a:xfrm>
          <a:prstGeom prst="line">
            <a:avLst/>
          </a:prstGeom>
          <a:noFill/>
          <a:ln w="222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graphicFrame>
        <p:nvGraphicFramePr>
          <p:cNvPr id="2" name="1 Diagrama"/>
          <p:cNvGraphicFramePr/>
          <p:nvPr>
            <p:extLst>
              <p:ext uri="{D42A27DB-BD31-4B8C-83A1-F6EECF244321}">
                <p14:modId xmlns:p14="http://schemas.microsoft.com/office/powerpoint/2010/main" val="4217101841"/>
              </p:ext>
            </p:extLst>
          </p:nvPr>
        </p:nvGraphicFramePr>
        <p:xfrm>
          <a:off x="1187450" y="1196975"/>
          <a:ext cx="7581900" cy="541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5905" name="Oval 129"/>
          <p:cNvSpPr>
            <a:spLocks noChangeArrowheads="1"/>
          </p:cNvSpPr>
          <p:nvPr/>
        </p:nvSpPr>
        <p:spPr bwMode="auto">
          <a:xfrm>
            <a:off x="250825" y="188913"/>
            <a:ext cx="649288" cy="647700"/>
          </a:xfrm>
          <a:prstGeom prst="ellipse">
            <a:avLst/>
          </a:prstGeom>
          <a:solidFill>
            <a:schemeClr val="bg1"/>
          </a:solidFill>
          <a:ln w="50800"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spcBef>
                <a:spcPct val="20000"/>
              </a:spcBef>
            </a:pPr>
            <a:r>
              <a:rPr lang="es-ES"/>
              <a:t>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949" name="Picture 53" descr="Lava por Justin Donnel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0"/>
            <a:ext cx="4211637" cy="6858000"/>
          </a:xfrm>
          <a:prstGeom prst="rect">
            <a:avLst/>
          </a:prstGeom>
          <a:noFill/>
          <a:extLst>
            <a:ext uri="{909E8E84-426E-40DD-AFC4-6F175D3DCCD1}">
              <a14:hiddenFill xmlns:a14="http://schemas.microsoft.com/office/drawing/2010/main">
                <a:solidFill>
                  <a:srgbClr val="FFFFFF"/>
                </a:solidFill>
              </a14:hiddenFill>
            </a:ext>
          </a:extLst>
        </p:spPr>
      </p:pic>
      <p:sp>
        <p:nvSpPr>
          <p:cNvPr id="80901" name="Rectangle 5"/>
          <p:cNvSpPr>
            <a:spLocks noChangeArrowheads="1"/>
          </p:cNvSpPr>
          <p:nvPr/>
        </p:nvSpPr>
        <p:spPr bwMode="auto">
          <a:xfrm>
            <a:off x="395288" y="188913"/>
            <a:ext cx="5473700" cy="78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pPr>
            <a:r>
              <a:rPr lang="es-ES" sz="4400" b="1">
                <a:solidFill>
                  <a:schemeClr val="hlink"/>
                </a:solidFill>
                <a:latin typeface="Eras Demi ITC" pitchFamily="34" charset="0"/>
              </a:rPr>
              <a:t>Energía geotérmica</a:t>
            </a:r>
          </a:p>
        </p:txBody>
      </p:sp>
      <p:sp>
        <p:nvSpPr>
          <p:cNvPr id="80902" name="Line 6"/>
          <p:cNvSpPr>
            <a:spLocks noChangeShapeType="1"/>
          </p:cNvSpPr>
          <p:nvPr/>
        </p:nvSpPr>
        <p:spPr bwMode="auto">
          <a:xfrm>
            <a:off x="395288" y="1052513"/>
            <a:ext cx="8497887" cy="0"/>
          </a:xfrm>
          <a:prstGeom prst="line">
            <a:avLst/>
          </a:prstGeom>
          <a:noFill/>
          <a:ln w="222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80946" name="Oval 50"/>
          <p:cNvSpPr>
            <a:spLocks noChangeArrowheads="1"/>
          </p:cNvSpPr>
          <p:nvPr/>
        </p:nvSpPr>
        <p:spPr bwMode="auto">
          <a:xfrm>
            <a:off x="8027988" y="260350"/>
            <a:ext cx="649287" cy="647700"/>
          </a:xfrm>
          <a:prstGeom prst="ellipse">
            <a:avLst/>
          </a:prstGeom>
          <a:solidFill>
            <a:schemeClr val="bg1"/>
          </a:solidFill>
          <a:ln w="50800"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spcBef>
                <a:spcPct val="20000"/>
              </a:spcBef>
            </a:pPr>
            <a:r>
              <a:rPr lang="es-ES"/>
              <a:t>4</a:t>
            </a:r>
          </a:p>
        </p:txBody>
      </p:sp>
      <p:sp>
        <p:nvSpPr>
          <p:cNvPr id="80948" name="Webpage"/>
          <p:cNvSpPr>
            <a:spLocks noEditPoints="1" noChangeArrowheads="1"/>
          </p:cNvSpPr>
          <p:nvPr/>
        </p:nvSpPr>
        <p:spPr bwMode="auto">
          <a:xfrm rot="2516635">
            <a:off x="2268538" y="1773238"/>
            <a:ext cx="1352550" cy="1809750"/>
          </a:xfrm>
          <a:custGeom>
            <a:avLst/>
            <a:gdLst>
              <a:gd name="T0" fmla="*/ 5187 w 21600"/>
              <a:gd name="T1" fmla="*/ 21600 h 21600"/>
              <a:gd name="T2" fmla="*/ 0 w 21600"/>
              <a:gd name="T3" fmla="*/ 17509 h 21600"/>
              <a:gd name="T4" fmla="*/ 21600 w 21600"/>
              <a:gd name="T5" fmla="*/ 0 h 21600"/>
              <a:gd name="T6" fmla="*/ 0 w 21600"/>
              <a:gd name="T7" fmla="*/ 0 h 21600"/>
              <a:gd name="T8" fmla="*/ 10800 w 21600"/>
              <a:gd name="T9" fmla="*/ 0 h 21600"/>
              <a:gd name="T10" fmla="*/ 21600 w 21600"/>
              <a:gd name="T11" fmla="*/ 0 h 21600"/>
              <a:gd name="T12" fmla="*/ 21600 w 21600"/>
              <a:gd name="T13" fmla="*/ 10800 h 21600"/>
              <a:gd name="T14" fmla="*/ 21600 w 21600"/>
              <a:gd name="T15" fmla="*/ 21600 h 21600"/>
              <a:gd name="T16" fmla="*/ 10800 w 21600"/>
              <a:gd name="T17" fmla="*/ 21600 h 21600"/>
              <a:gd name="T18" fmla="*/ 0 w 21600"/>
              <a:gd name="T19" fmla="*/ 10800 h 21600"/>
              <a:gd name="T20" fmla="*/ 1955 w 21600"/>
              <a:gd name="T21" fmla="*/ 12829 h 21600"/>
              <a:gd name="T22" fmla="*/ 19814 w 21600"/>
              <a:gd name="T23" fmla="*/ 20749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9184" y="949"/>
                </a:moveTo>
                <a:lnTo>
                  <a:pt x="9758" y="1309"/>
                </a:lnTo>
                <a:lnTo>
                  <a:pt x="11544" y="1292"/>
                </a:lnTo>
                <a:lnTo>
                  <a:pt x="12437" y="1292"/>
                </a:lnTo>
                <a:lnTo>
                  <a:pt x="13414" y="1161"/>
                </a:lnTo>
                <a:lnTo>
                  <a:pt x="13648" y="1243"/>
                </a:lnTo>
                <a:lnTo>
                  <a:pt x="13542" y="1390"/>
                </a:lnTo>
                <a:lnTo>
                  <a:pt x="13967" y="1849"/>
                </a:lnTo>
                <a:lnTo>
                  <a:pt x="14562" y="2520"/>
                </a:lnTo>
                <a:lnTo>
                  <a:pt x="14669" y="3223"/>
                </a:lnTo>
                <a:lnTo>
                  <a:pt x="14796" y="3518"/>
                </a:lnTo>
                <a:lnTo>
                  <a:pt x="15264" y="3665"/>
                </a:lnTo>
                <a:lnTo>
                  <a:pt x="15753" y="3518"/>
                </a:lnTo>
                <a:lnTo>
                  <a:pt x="15902" y="2978"/>
                </a:lnTo>
                <a:lnTo>
                  <a:pt x="16008" y="2323"/>
                </a:lnTo>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5591" y="10620"/>
                </a:moveTo>
                <a:lnTo>
                  <a:pt x="6122" y="10996"/>
                </a:lnTo>
                <a:lnTo>
                  <a:pt x="6696" y="11340"/>
                </a:lnTo>
                <a:lnTo>
                  <a:pt x="7313" y="11618"/>
                </a:lnTo>
                <a:lnTo>
                  <a:pt x="7972" y="11863"/>
                </a:lnTo>
                <a:lnTo>
                  <a:pt x="8652" y="12060"/>
                </a:lnTo>
                <a:lnTo>
                  <a:pt x="9396" y="12190"/>
                </a:lnTo>
                <a:lnTo>
                  <a:pt x="10119" y="12272"/>
                </a:lnTo>
                <a:lnTo>
                  <a:pt x="10906" y="12305"/>
                </a:lnTo>
                <a:lnTo>
                  <a:pt x="11650" y="12272"/>
                </a:lnTo>
                <a:lnTo>
                  <a:pt x="12373" y="12190"/>
                </a:lnTo>
                <a:lnTo>
                  <a:pt x="13117" y="12060"/>
                </a:lnTo>
                <a:lnTo>
                  <a:pt x="13797" y="11863"/>
                </a:lnTo>
                <a:lnTo>
                  <a:pt x="14456" y="11618"/>
                </a:lnTo>
                <a:lnTo>
                  <a:pt x="15073" y="11340"/>
                </a:lnTo>
                <a:lnTo>
                  <a:pt x="15647" y="11029"/>
                </a:lnTo>
                <a:lnTo>
                  <a:pt x="16178" y="10652"/>
                </a:lnTo>
                <a:lnTo>
                  <a:pt x="16667" y="10243"/>
                </a:lnTo>
                <a:lnTo>
                  <a:pt x="17071" y="9801"/>
                </a:lnTo>
                <a:lnTo>
                  <a:pt x="17475" y="9327"/>
                </a:lnTo>
                <a:lnTo>
                  <a:pt x="17815" y="8820"/>
                </a:lnTo>
                <a:lnTo>
                  <a:pt x="18049" y="8296"/>
                </a:lnTo>
                <a:lnTo>
                  <a:pt x="18262" y="7723"/>
                </a:lnTo>
                <a:lnTo>
                  <a:pt x="18347" y="7134"/>
                </a:lnTo>
                <a:lnTo>
                  <a:pt x="18389" y="6561"/>
                </a:lnTo>
                <a:lnTo>
                  <a:pt x="18347" y="5956"/>
                </a:lnTo>
                <a:lnTo>
                  <a:pt x="18262" y="5400"/>
                </a:lnTo>
                <a:lnTo>
                  <a:pt x="18049" y="4827"/>
                </a:lnTo>
                <a:lnTo>
                  <a:pt x="17815" y="4303"/>
                </a:lnTo>
                <a:lnTo>
                  <a:pt x="17475" y="3796"/>
                </a:lnTo>
                <a:lnTo>
                  <a:pt x="17114" y="3321"/>
                </a:lnTo>
                <a:lnTo>
                  <a:pt x="16710" y="2880"/>
                </a:lnTo>
                <a:lnTo>
                  <a:pt x="16221" y="2470"/>
                </a:lnTo>
                <a:lnTo>
                  <a:pt x="15689" y="2094"/>
                </a:lnTo>
                <a:lnTo>
                  <a:pt x="15115" y="1750"/>
                </a:lnTo>
                <a:lnTo>
                  <a:pt x="14499" y="1472"/>
                </a:lnTo>
                <a:lnTo>
                  <a:pt x="13797" y="1227"/>
                </a:lnTo>
                <a:lnTo>
                  <a:pt x="13117" y="1030"/>
                </a:lnTo>
                <a:lnTo>
                  <a:pt x="12415" y="883"/>
                </a:lnTo>
                <a:lnTo>
                  <a:pt x="11650" y="818"/>
                </a:lnTo>
                <a:lnTo>
                  <a:pt x="10906" y="785"/>
                </a:lnTo>
                <a:lnTo>
                  <a:pt x="10119" y="818"/>
                </a:lnTo>
                <a:lnTo>
                  <a:pt x="9396" y="883"/>
                </a:lnTo>
                <a:lnTo>
                  <a:pt x="8652" y="1030"/>
                </a:lnTo>
                <a:lnTo>
                  <a:pt x="8014" y="1227"/>
                </a:lnTo>
                <a:lnTo>
                  <a:pt x="7355" y="1440"/>
                </a:lnTo>
                <a:lnTo>
                  <a:pt x="6739" y="1750"/>
                </a:lnTo>
                <a:lnTo>
                  <a:pt x="6122" y="2061"/>
                </a:lnTo>
                <a:lnTo>
                  <a:pt x="5591" y="2438"/>
                </a:lnTo>
                <a:lnTo>
                  <a:pt x="5102" y="2847"/>
                </a:lnTo>
                <a:lnTo>
                  <a:pt x="4698" y="3289"/>
                </a:lnTo>
                <a:lnTo>
                  <a:pt x="4294" y="3763"/>
                </a:lnTo>
                <a:lnTo>
                  <a:pt x="3996" y="4270"/>
                </a:lnTo>
                <a:lnTo>
                  <a:pt x="3720" y="4794"/>
                </a:lnTo>
                <a:lnTo>
                  <a:pt x="3550" y="5367"/>
                </a:lnTo>
                <a:lnTo>
                  <a:pt x="3422" y="5956"/>
                </a:lnTo>
                <a:lnTo>
                  <a:pt x="3380" y="6561"/>
                </a:lnTo>
                <a:lnTo>
                  <a:pt x="3422" y="7134"/>
                </a:lnTo>
                <a:lnTo>
                  <a:pt x="3550" y="7690"/>
                </a:lnTo>
                <a:lnTo>
                  <a:pt x="3720" y="8263"/>
                </a:lnTo>
                <a:lnTo>
                  <a:pt x="3954" y="8787"/>
                </a:lnTo>
                <a:lnTo>
                  <a:pt x="4294" y="9294"/>
                </a:lnTo>
                <a:lnTo>
                  <a:pt x="4655" y="9769"/>
                </a:lnTo>
                <a:lnTo>
                  <a:pt x="5102" y="10210"/>
                </a:lnTo>
                <a:lnTo>
                  <a:pt x="5591" y="10620"/>
                </a:lnTo>
                <a:close/>
              </a:path>
              <a:path w="21600" h="21600" extrusionOk="0">
                <a:moveTo>
                  <a:pt x="3401" y="6021"/>
                </a:moveTo>
                <a:lnTo>
                  <a:pt x="4039" y="5530"/>
                </a:lnTo>
                <a:lnTo>
                  <a:pt x="4294" y="4892"/>
                </a:lnTo>
                <a:lnTo>
                  <a:pt x="4677" y="4156"/>
                </a:lnTo>
                <a:lnTo>
                  <a:pt x="5166" y="3763"/>
                </a:lnTo>
                <a:lnTo>
                  <a:pt x="5378" y="3354"/>
                </a:lnTo>
                <a:lnTo>
                  <a:pt x="5293" y="2732"/>
                </a:lnTo>
                <a:moveTo>
                  <a:pt x="3507" y="7380"/>
                </a:moveTo>
                <a:lnTo>
                  <a:pt x="3890" y="7200"/>
                </a:lnTo>
                <a:lnTo>
                  <a:pt x="4103" y="7249"/>
                </a:lnTo>
                <a:lnTo>
                  <a:pt x="4400" y="7527"/>
                </a:lnTo>
                <a:lnTo>
                  <a:pt x="4719" y="7674"/>
                </a:lnTo>
                <a:lnTo>
                  <a:pt x="5293" y="7641"/>
                </a:lnTo>
                <a:lnTo>
                  <a:pt x="5740" y="7543"/>
                </a:lnTo>
                <a:lnTo>
                  <a:pt x="6144" y="7543"/>
                </a:lnTo>
                <a:lnTo>
                  <a:pt x="6526" y="7821"/>
                </a:lnTo>
                <a:lnTo>
                  <a:pt x="6569" y="8312"/>
                </a:lnTo>
                <a:lnTo>
                  <a:pt x="6059" y="8852"/>
                </a:lnTo>
                <a:lnTo>
                  <a:pt x="5803" y="8967"/>
                </a:lnTo>
                <a:lnTo>
                  <a:pt x="5803" y="9147"/>
                </a:lnTo>
                <a:lnTo>
                  <a:pt x="5421" y="9294"/>
                </a:lnTo>
                <a:lnTo>
                  <a:pt x="4868" y="9163"/>
                </a:lnTo>
                <a:lnTo>
                  <a:pt x="4337" y="9049"/>
                </a:lnTo>
                <a:lnTo>
                  <a:pt x="4081" y="9000"/>
                </a:lnTo>
                <a:moveTo>
                  <a:pt x="14988" y="11372"/>
                </a:moveTo>
                <a:lnTo>
                  <a:pt x="15115" y="10865"/>
                </a:lnTo>
                <a:lnTo>
                  <a:pt x="16072" y="10096"/>
                </a:lnTo>
                <a:lnTo>
                  <a:pt x="16455" y="9605"/>
                </a:lnTo>
                <a:lnTo>
                  <a:pt x="16455" y="8329"/>
                </a:lnTo>
                <a:lnTo>
                  <a:pt x="17156" y="7969"/>
                </a:lnTo>
                <a:lnTo>
                  <a:pt x="17879" y="7870"/>
                </a:lnTo>
                <a:lnTo>
                  <a:pt x="18177" y="7821"/>
                </a:lnTo>
                <a:moveTo>
                  <a:pt x="18368" y="6840"/>
                </a:moveTo>
                <a:lnTo>
                  <a:pt x="18049" y="6610"/>
                </a:lnTo>
                <a:lnTo>
                  <a:pt x="17411" y="6512"/>
                </a:lnTo>
                <a:lnTo>
                  <a:pt x="16859" y="6545"/>
                </a:lnTo>
                <a:lnTo>
                  <a:pt x="16603" y="6201"/>
                </a:lnTo>
                <a:lnTo>
                  <a:pt x="16731" y="5874"/>
                </a:lnTo>
                <a:lnTo>
                  <a:pt x="17241" y="5465"/>
                </a:lnTo>
                <a:lnTo>
                  <a:pt x="17858" y="5236"/>
                </a:lnTo>
                <a:lnTo>
                  <a:pt x="18007" y="5089"/>
                </a:lnTo>
                <a:lnTo>
                  <a:pt x="18049" y="4892"/>
                </a:lnTo>
                <a:moveTo>
                  <a:pt x="8100" y="1260"/>
                </a:moveTo>
                <a:cubicBezTo>
                  <a:pt x="8333" y="1276"/>
                  <a:pt x="8206" y="1554"/>
                  <a:pt x="8695" y="1652"/>
                </a:cubicBezTo>
                <a:cubicBezTo>
                  <a:pt x="9184" y="1750"/>
                  <a:pt x="10481" y="1685"/>
                  <a:pt x="10991" y="1881"/>
                </a:cubicBezTo>
                <a:cubicBezTo>
                  <a:pt x="11501" y="2078"/>
                  <a:pt x="11629" y="2503"/>
                  <a:pt x="11799" y="2830"/>
                </a:cubicBezTo>
                <a:cubicBezTo>
                  <a:pt x="11969" y="3158"/>
                  <a:pt x="11905" y="3910"/>
                  <a:pt x="12054" y="3894"/>
                </a:cubicBezTo>
                <a:cubicBezTo>
                  <a:pt x="12203" y="3878"/>
                  <a:pt x="12351" y="2880"/>
                  <a:pt x="12649" y="2683"/>
                </a:cubicBezTo>
                <a:cubicBezTo>
                  <a:pt x="12947" y="2487"/>
                  <a:pt x="13670" y="2536"/>
                  <a:pt x="13840" y="2683"/>
                </a:cubicBezTo>
                <a:cubicBezTo>
                  <a:pt x="14010" y="2830"/>
                  <a:pt x="13733" y="3370"/>
                  <a:pt x="13648" y="3616"/>
                </a:cubicBezTo>
                <a:cubicBezTo>
                  <a:pt x="13563" y="3861"/>
                  <a:pt x="13457" y="4058"/>
                  <a:pt x="13351" y="4156"/>
                </a:cubicBezTo>
                <a:cubicBezTo>
                  <a:pt x="13244" y="4254"/>
                  <a:pt x="13096" y="4221"/>
                  <a:pt x="12947" y="4254"/>
                </a:cubicBezTo>
                <a:cubicBezTo>
                  <a:pt x="12777" y="4303"/>
                  <a:pt x="12585" y="4369"/>
                  <a:pt x="12394" y="4401"/>
                </a:cubicBezTo>
                <a:cubicBezTo>
                  <a:pt x="12139" y="4500"/>
                  <a:pt x="12054" y="4614"/>
                  <a:pt x="11862" y="4647"/>
                </a:cubicBezTo>
                <a:cubicBezTo>
                  <a:pt x="11650" y="4761"/>
                  <a:pt x="11671" y="4680"/>
                  <a:pt x="11437" y="4778"/>
                </a:cubicBezTo>
                <a:cubicBezTo>
                  <a:pt x="11352" y="4827"/>
                  <a:pt x="11225" y="4974"/>
                  <a:pt x="11246" y="5072"/>
                </a:cubicBezTo>
                <a:cubicBezTo>
                  <a:pt x="11225" y="5154"/>
                  <a:pt x="11267" y="5220"/>
                  <a:pt x="11310" y="5269"/>
                </a:cubicBezTo>
                <a:cubicBezTo>
                  <a:pt x="11352" y="5318"/>
                  <a:pt x="11480" y="5383"/>
                  <a:pt x="11565" y="5416"/>
                </a:cubicBezTo>
                <a:cubicBezTo>
                  <a:pt x="11629" y="5400"/>
                  <a:pt x="11820" y="5465"/>
                  <a:pt x="11862" y="5432"/>
                </a:cubicBezTo>
                <a:cubicBezTo>
                  <a:pt x="11905" y="5416"/>
                  <a:pt x="11926" y="5269"/>
                  <a:pt x="11884" y="5236"/>
                </a:cubicBezTo>
                <a:cubicBezTo>
                  <a:pt x="11841" y="5203"/>
                  <a:pt x="11629" y="5269"/>
                  <a:pt x="11565" y="5220"/>
                </a:cubicBezTo>
                <a:cubicBezTo>
                  <a:pt x="11480" y="5187"/>
                  <a:pt x="11459" y="5040"/>
                  <a:pt x="11480" y="4974"/>
                </a:cubicBezTo>
                <a:cubicBezTo>
                  <a:pt x="11501" y="4909"/>
                  <a:pt x="11607" y="4860"/>
                  <a:pt x="11692" y="4843"/>
                </a:cubicBezTo>
                <a:cubicBezTo>
                  <a:pt x="11905" y="4876"/>
                  <a:pt x="11820" y="4876"/>
                  <a:pt x="12054" y="4876"/>
                </a:cubicBezTo>
                <a:cubicBezTo>
                  <a:pt x="12075" y="5040"/>
                  <a:pt x="12096" y="5269"/>
                  <a:pt x="12139" y="5416"/>
                </a:cubicBezTo>
                <a:cubicBezTo>
                  <a:pt x="12160" y="5465"/>
                  <a:pt x="12330" y="5465"/>
                  <a:pt x="12373" y="5416"/>
                </a:cubicBezTo>
                <a:cubicBezTo>
                  <a:pt x="12415" y="5367"/>
                  <a:pt x="12330" y="4974"/>
                  <a:pt x="12394" y="4892"/>
                </a:cubicBezTo>
                <a:cubicBezTo>
                  <a:pt x="12458" y="4810"/>
                  <a:pt x="12692" y="4925"/>
                  <a:pt x="12755" y="4892"/>
                </a:cubicBezTo>
                <a:cubicBezTo>
                  <a:pt x="12798" y="4860"/>
                  <a:pt x="12840" y="4761"/>
                  <a:pt x="12755" y="4729"/>
                </a:cubicBezTo>
                <a:cubicBezTo>
                  <a:pt x="12670" y="4696"/>
                  <a:pt x="12118" y="4745"/>
                  <a:pt x="12203" y="4696"/>
                </a:cubicBezTo>
                <a:cubicBezTo>
                  <a:pt x="12543" y="4549"/>
                  <a:pt x="12819" y="4434"/>
                  <a:pt x="13266" y="4401"/>
                </a:cubicBezTo>
                <a:cubicBezTo>
                  <a:pt x="13436" y="4385"/>
                  <a:pt x="13585" y="4500"/>
                  <a:pt x="13776" y="4532"/>
                </a:cubicBezTo>
                <a:cubicBezTo>
                  <a:pt x="13967" y="4630"/>
                  <a:pt x="13861" y="4843"/>
                  <a:pt x="13712" y="4925"/>
                </a:cubicBezTo>
                <a:cubicBezTo>
                  <a:pt x="13648" y="5023"/>
                  <a:pt x="13521" y="5121"/>
                  <a:pt x="13414" y="5187"/>
                </a:cubicBezTo>
                <a:cubicBezTo>
                  <a:pt x="13351" y="5285"/>
                  <a:pt x="13287" y="5334"/>
                  <a:pt x="13159" y="5383"/>
                </a:cubicBezTo>
                <a:cubicBezTo>
                  <a:pt x="13117" y="5563"/>
                  <a:pt x="12862" y="5743"/>
                  <a:pt x="12649" y="5809"/>
                </a:cubicBezTo>
                <a:cubicBezTo>
                  <a:pt x="12543" y="5907"/>
                  <a:pt x="12437" y="5940"/>
                  <a:pt x="12309" y="6005"/>
                </a:cubicBezTo>
                <a:cubicBezTo>
                  <a:pt x="12245" y="6120"/>
                  <a:pt x="12139" y="6185"/>
                  <a:pt x="12075" y="6300"/>
                </a:cubicBezTo>
                <a:cubicBezTo>
                  <a:pt x="12118" y="6561"/>
                  <a:pt x="12075" y="6643"/>
                  <a:pt x="12373" y="6741"/>
                </a:cubicBezTo>
                <a:cubicBezTo>
                  <a:pt x="12500" y="6840"/>
                  <a:pt x="12522" y="6970"/>
                  <a:pt x="12330" y="7036"/>
                </a:cubicBezTo>
                <a:cubicBezTo>
                  <a:pt x="12011" y="6987"/>
                  <a:pt x="12033" y="6823"/>
                  <a:pt x="11799" y="6692"/>
                </a:cubicBezTo>
                <a:cubicBezTo>
                  <a:pt x="11714" y="6529"/>
                  <a:pt x="11459" y="6430"/>
                  <a:pt x="11246" y="6398"/>
                </a:cubicBezTo>
                <a:cubicBezTo>
                  <a:pt x="11076" y="6332"/>
                  <a:pt x="11182" y="6365"/>
                  <a:pt x="10906" y="6365"/>
                </a:cubicBezTo>
                <a:cubicBezTo>
                  <a:pt x="10608" y="6512"/>
                  <a:pt x="10544" y="7347"/>
                  <a:pt x="11246" y="7478"/>
                </a:cubicBezTo>
                <a:cubicBezTo>
                  <a:pt x="12394" y="7429"/>
                  <a:pt x="13329" y="7772"/>
                  <a:pt x="13733" y="7985"/>
                </a:cubicBezTo>
                <a:cubicBezTo>
                  <a:pt x="13840" y="8410"/>
                  <a:pt x="13329" y="8901"/>
                  <a:pt x="12500" y="9343"/>
                </a:cubicBezTo>
                <a:cubicBezTo>
                  <a:pt x="11629" y="9736"/>
                  <a:pt x="11480" y="10194"/>
                  <a:pt x="11246" y="10980"/>
                </a:cubicBezTo>
                <a:cubicBezTo>
                  <a:pt x="10991" y="11372"/>
                  <a:pt x="10481" y="10930"/>
                  <a:pt x="10289" y="10096"/>
                </a:cubicBezTo>
                <a:cubicBezTo>
                  <a:pt x="10140" y="9196"/>
                  <a:pt x="9907" y="8165"/>
                  <a:pt x="10459" y="7576"/>
                </a:cubicBezTo>
                <a:cubicBezTo>
                  <a:pt x="9375" y="6790"/>
                  <a:pt x="9269" y="6070"/>
                  <a:pt x="9056" y="6218"/>
                </a:cubicBezTo>
                <a:cubicBezTo>
                  <a:pt x="9205" y="6987"/>
                  <a:pt x="8929" y="6660"/>
                  <a:pt x="8737" y="6021"/>
                </a:cubicBezTo>
                <a:cubicBezTo>
                  <a:pt x="8822" y="5023"/>
                  <a:pt x="8610" y="4385"/>
                  <a:pt x="8440" y="3550"/>
                </a:cubicBezTo>
                <a:lnTo>
                  <a:pt x="7844" y="2290"/>
                </a:lnTo>
                <a:lnTo>
                  <a:pt x="6654" y="1849"/>
                </a:lnTo>
              </a:path>
            </a:pathLst>
          </a:custGeom>
          <a:solidFill>
            <a:schemeClr val="hlink"/>
          </a:solidFill>
          <a:ln w="9525">
            <a:solidFill>
              <a:srgbClr val="000000"/>
            </a:solidFill>
            <a:miter lim="800000"/>
            <a:headEnd/>
            <a:tailEnd/>
          </a:ln>
        </p:spPr>
        <p:txBody>
          <a:bodyPr/>
          <a:lstStyle/>
          <a:p>
            <a:endParaRPr lang="es-ES"/>
          </a:p>
        </p:txBody>
      </p:sp>
      <p:sp>
        <p:nvSpPr>
          <p:cNvPr id="80951" name="Text Box 55"/>
          <p:cNvSpPr txBox="1">
            <a:spLocks noChangeArrowheads="1"/>
          </p:cNvSpPr>
          <p:nvPr/>
        </p:nvSpPr>
        <p:spPr bwMode="auto">
          <a:xfrm>
            <a:off x="900113" y="3213100"/>
            <a:ext cx="4535487" cy="2244725"/>
          </a:xfrm>
          <a:prstGeom prst="rect">
            <a:avLst/>
          </a:prstGeom>
          <a:solidFill>
            <a:schemeClr val="bg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defRPr>
                <a:solidFill>
                  <a:schemeClr val="tx1"/>
                </a:solidFill>
                <a:latin typeface="Arial" charset="0"/>
              </a:defRPr>
            </a:lvl1pPr>
            <a:lvl2pPr marL="544513">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50000"/>
              </a:spcBef>
            </a:pPr>
            <a:r>
              <a:rPr lang="es-ES" sz="2000" b="1" i="1">
                <a:solidFill>
                  <a:schemeClr val="folHlink"/>
                </a:solidFill>
              </a:rPr>
              <a:t>La energía geotérmica es aquella energía que puede ser obtenida por el hombre mediante el aprovechamiento del calor del interior terrestre. Parte del calor interno de la Tierra (5.000 ºC) llega a la corteza terrestre.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5" name="Picture 25" descr="Biarritz'07 Ola por UNAI_78."/>
          <p:cNvPicPr>
            <a:picLocks noChangeAspect="1" noChangeArrowheads="1"/>
          </p:cNvPicPr>
          <p:nvPr/>
        </p:nvPicPr>
        <p:blipFill>
          <a:blip r:embed="rId2">
            <a:extLst>
              <a:ext uri="{28A0092B-C50C-407E-A947-70E740481C1C}">
                <a14:useLocalDpi xmlns:a14="http://schemas.microsoft.com/office/drawing/2010/main" val="0"/>
              </a:ext>
            </a:extLst>
          </a:blip>
          <a:srcRect l="6258" t="6070" b="5403"/>
          <a:stretch>
            <a:fillRect/>
          </a:stretch>
        </p:blipFill>
        <p:spPr bwMode="auto">
          <a:xfrm>
            <a:off x="0" y="0"/>
            <a:ext cx="4365625" cy="6858000"/>
          </a:xfrm>
          <a:prstGeom prst="rect">
            <a:avLst/>
          </a:prstGeom>
          <a:noFill/>
          <a:extLst>
            <a:ext uri="{909E8E84-426E-40DD-AFC4-6F175D3DCCD1}">
              <a14:hiddenFill xmlns:a14="http://schemas.microsoft.com/office/drawing/2010/main">
                <a:solidFill>
                  <a:srgbClr val="FFFFFF"/>
                </a:solidFill>
              </a14:hiddenFill>
            </a:ext>
          </a:extLst>
        </p:spPr>
      </p:pic>
      <p:sp>
        <p:nvSpPr>
          <p:cNvPr id="81925" name="Rectangle 5"/>
          <p:cNvSpPr>
            <a:spLocks noChangeArrowheads="1"/>
          </p:cNvSpPr>
          <p:nvPr/>
        </p:nvSpPr>
        <p:spPr bwMode="auto">
          <a:xfrm>
            <a:off x="3563938" y="188913"/>
            <a:ext cx="5399087" cy="78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pPr>
            <a:r>
              <a:rPr lang="es-ES" sz="4400" b="1">
                <a:solidFill>
                  <a:schemeClr val="hlink"/>
                </a:solidFill>
                <a:latin typeface="Eras Demi ITC" pitchFamily="34" charset="0"/>
              </a:rPr>
              <a:t>Energía undimotriz</a:t>
            </a:r>
          </a:p>
        </p:txBody>
      </p:sp>
      <p:sp>
        <p:nvSpPr>
          <p:cNvPr id="81926" name="Line 6"/>
          <p:cNvSpPr>
            <a:spLocks noChangeShapeType="1"/>
          </p:cNvSpPr>
          <p:nvPr/>
        </p:nvSpPr>
        <p:spPr bwMode="auto">
          <a:xfrm>
            <a:off x="395288" y="1052513"/>
            <a:ext cx="8497887" cy="0"/>
          </a:xfrm>
          <a:prstGeom prst="line">
            <a:avLst/>
          </a:prstGeom>
          <a:noFill/>
          <a:ln w="222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81944" name="Oval 24"/>
          <p:cNvSpPr>
            <a:spLocks noChangeArrowheads="1"/>
          </p:cNvSpPr>
          <p:nvPr/>
        </p:nvSpPr>
        <p:spPr bwMode="auto">
          <a:xfrm>
            <a:off x="250825" y="188913"/>
            <a:ext cx="649288" cy="647700"/>
          </a:xfrm>
          <a:prstGeom prst="ellipse">
            <a:avLst/>
          </a:prstGeom>
          <a:solidFill>
            <a:schemeClr val="bg1"/>
          </a:solidFill>
          <a:ln w="50800"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spcBef>
                <a:spcPct val="20000"/>
              </a:spcBef>
            </a:pPr>
            <a:r>
              <a:rPr lang="es-ES"/>
              <a:t>5</a:t>
            </a:r>
          </a:p>
        </p:txBody>
      </p:sp>
      <p:sp>
        <p:nvSpPr>
          <p:cNvPr id="81946" name="Text Box 26"/>
          <p:cNvSpPr txBox="1">
            <a:spLocks noChangeArrowheads="1"/>
          </p:cNvSpPr>
          <p:nvPr/>
        </p:nvSpPr>
        <p:spPr bwMode="auto">
          <a:xfrm>
            <a:off x="4356100" y="2205038"/>
            <a:ext cx="4248150" cy="1190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Font typeface="Wingdings" pitchFamily="2" charset="2"/>
              <a:buNone/>
            </a:pPr>
            <a:r>
              <a:rPr lang="es-ES" sz="3600" b="1">
                <a:solidFill>
                  <a:schemeClr val="folHlink"/>
                </a:solidFill>
              </a:rPr>
              <a:t>El poder </a:t>
            </a:r>
          </a:p>
          <a:p>
            <a:pPr algn="ctr">
              <a:spcBef>
                <a:spcPct val="0"/>
              </a:spcBef>
              <a:buFont typeface="Wingdings" pitchFamily="2" charset="2"/>
              <a:buNone/>
            </a:pPr>
            <a:r>
              <a:rPr lang="es-ES" sz="3600" b="1">
                <a:solidFill>
                  <a:schemeClr val="folHlink"/>
                </a:solidFill>
              </a:rPr>
              <a:t>de las olas</a:t>
            </a:r>
          </a:p>
        </p:txBody>
      </p:sp>
      <p:sp>
        <p:nvSpPr>
          <p:cNvPr id="81947" name="Text Box 27"/>
          <p:cNvSpPr txBox="1">
            <a:spLocks noChangeArrowheads="1"/>
          </p:cNvSpPr>
          <p:nvPr/>
        </p:nvSpPr>
        <p:spPr bwMode="auto">
          <a:xfrm>
            <a:off x="4427538" y="3500438"/>
            <a:ext cx="4248150" cy="118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Font typeface="Wingdings" pitchFamily="2" charset="2"/>
              <a:buNone/>
            </a:pPr>
            <a:r>
              <a:rPr lang="es-ES" sz="2400" b="1">
                <a:solidFill>
                  <a:schemeClr val="folHlink"/>
                </a:solidFill>
              </a:rPr>
              <a:t>El aprovechamiento de la energía de la oscilación vertical de las olas</a:t>
            </a:r>
            <a:r>
              <a:rPr lang="es-ES" sz="2400">
                <a:solidFill>
                  <a:schemeClr val="folHlink"/>
                </a:solidFill>
              </a:rPr>
              <a:t> </a:t>
            </a:r>
          </a:p>
        </p:txBody>
      </p:sp>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342900" marR="0" indent="-342900" algn="l" defTabSz="914400" rtl="0" eaLnBrk="1" fontAlgn="base" latinLnBrk="0" hangingPunct="1">
          <a:lnSpc>
            <a:spcPct val="100000"/>
          </a:lnSpc>
          <a:spcBef>
            <a:spcPct val="50000"/>
          </a:spcBef>
          <a:spcAft>
            <a:spcPct val="0"/>
          </a:spcAft>
          <a:buClrTx/>
          <a:buSzTx/>
          <a:buFontTx/>
          <a:buNone/>
          <a:tabLst/>
          <a:defRPr kumimoji="0" lang="es-ES" sz="3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342900" marR="0" indent="-342900" algn="l" defTabSz="914400" rtl="0" eaLnBrk="1" fontAlgn="base" latinLnBrk="0" hangingPunct="1">
          <a:lnSpc>
            <a:spcPct val="100000"/>
          </a:lnSpc>
          <a:spcBef>
            <a:spcPct val="50000"/>
          </a:spcBef>
          <a:spcAft>
            <a:spcPct val="0"/>
          </a:spcAft>
          <a:buClrTx/>
          <a:buSzTx/>
          <a:buFontTx/>
          <a:buNone/>
          <a:tabLst/>
          <a:defRPr kumimoji="0" lang="es-ES" sz="3200" b="0" i="0" u="none"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1072</TotalTime>
  <Words>535</Words>
  <Application>Microsoft Office PowerPoint</Application>
  <PresentationFormat>Presentación en pantalla (4:3)</PresentationFormat>
  <Paragraphs>127</Paragraphs>
  <Slides>19</Slides>
  <Notes>0</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19</vt:i4>
      </vt:variant>
    </vt:vector>
  </HeadingPairs>
  <TitlesOfParts>
    <vt:vector size="24" baseType="lpstr">
      <vt:lpstr>Arial</vt:lpstr>
      <vt:lpstr>Eras Demi ITC</vt:lpstr>
      <vt:lpstr>Wingdings</vt:lpstr>
      <vt:lpstr>Diseño predeterminado</vt:lpstr>
      <vt:lpstr>Gráfico</vt:lpstr>
      <vt:lpstr>Las energías inagotables</vt:lpstr>
      <vt:lpstr>Las renovables contaminantes</vt:lpstr>
      <vt:lpstr>Clasificación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Ventajas e inconvenientes de la energía renovable </vt:lpstr>
      <vt:lpstr>Presentación de PowerPoint</vt:lpstr>
      <vt:lpstr>Presentación de PowerPoint</vt:lpstr>
      <vt:lpstr>Presentación de PowerPoint</vt:lpstr>
      <vt:lpstr>Presentación de PowerPoint</vt:lpstr>
      <vt:lpstr>Presentación de PowerPoint</vt:lpstr>
      <vt:lpstr>Instituciones que fomentan las energías renovables</vt:lpstr>
      <vt:lpstr>Las energías inagotables</vt:lpstr>
    </vt:vector>
  </TitlesOfParts>
  <Company>Charly 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Energías renovables</dc:title>
  <dc:creator>Produccion4</dc:creator>
  <cp:lastModifiedBy>alumno</cp:lastModifiedBy>
  <cp:revision>33</cp:revision>
  <dcterms:created xsi:type="dcterms:W3CDTF">2009-04-04T16:30:49Z</dcterms:created>
  <dcterms:modified xsi:type="dcterms:W3CDTF">2025-01-28T10:47:43Z</dcterms:modified>
</cp:coreProperties>
</file>