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259E5-B238-77FD-2B1B-1EF64333A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E9A62-2A6E-3308-773A-9BED99B03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2EE2B-CC21-D572-9BBD-6E7BC495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6856C-EBAC-BE0C-B56B-6884A389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F6384-CD5F-D26D-D2D9-47839586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7661-06BF-DE67-3C29-6BC0099D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B38F39-98B4-5E13-B63A-DCE61C1E0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FD547-1A6C-A2F1-8F21-E1169555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047BA-4B9B-744D-C3D0-046F5710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3A2E8-443D-E606-A79A-89923018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2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8F44F7-8976-0589-6A45-943FD0A2E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5B08E6-FC67-A511-CBC3-A911A8109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AE470-1A05-32F9-6D8C-F54523EB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3C465-0AB4-2EAC-AC39-970958E3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8546F-1879-8616-5F33-0A6C837D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64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9A722-0E60-F8CF-2FB0-363A4A74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A9433-58EE-F144-425E-0A4D3D1E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78DCF-EBDB-6F6C-D12C-E730828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4F9C62-0C79-E5ED-228D-DD5CA37B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CEF2F-2B7F-69C2-F0C7-E33F915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2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ED5E-850F-19E4-CD32-E32464C7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E6D68F-A8A0-972E-44F4-2F1F4CAB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56151-E0A5-4477-5965-631942FE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1BAEB-6613-61EA-D4DD-FB657392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05B041-4689-E32D-69EE-0B95FABF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4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BF54C-2173-3C59-38FC-88CDFD2A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54397-C9B6-6F00-B9D0-7ADBA7F10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AFB3EC-694C-A753-74E0-A8EBE5EF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28DCDA-BFAA-65E6-7F61-34793EE3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739FC2-C8D5-10D8-CDDC-EE771F34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86BB5-CE3E-E109-0445-163277B5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04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B2850-DBC4-EDF2-B7E6-13AC0489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7ED0D8-FDDB-F6DE-95FF-9D5A69C1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3ED17-344D-D974-57FA-6A85D7F06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80EAB2-CDE7-4973-6DE9-E9A277324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FD590E-CBF7-918B-ED84-7F4DE6A31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6ADBC8-9F78-B72E-26D4-79508AEA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4EE954-4E8B-65E0-1053-1F8C188D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2D1757-1197-8DCF-EE73-25FCB28A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9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AB8D-765B-8304-5EFF-0CF72EE9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2C3645-AD73-8791-B643-07DCAA71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CBF98B-457D-94B0-7DA1-D7387D42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47035B-51E9-F713-6645-51CA2F6E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15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27375F-A850-2828-2ACA-F10C38D4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843B68-C1A0-ADDA-739C-8E0DDBF3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9FC533-529D-8EA6-6561-DEFCB7F6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4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4F9E4-8377-A452-D9A0-1091F0A6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751A8-1041-DD35-B9E6-89C7671A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C02AA8-44B4-4528-6FEE-F3C0061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B47311-8AE8-E683-0CFA-858E0CD9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E8439-76BF-BDDF-D5EE-2BE80791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68CBA-B715-E5D1-9897-CDC275C4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08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027D5-EA54-C288-BEFC-470A472B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3FF3A8-5005-ED95-5894-4EEF85BB1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F57D6C-468D-4415-4045-19A690C2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490157-ED61-E9AE-6D34-CEBE9AE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D2B1EF-3A6B-9DD2-4B2B-B09018DD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C4841F-234C-0F8C-60EA-BD203DE9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03D0A7-5BEE-C56B-0241-00347C8B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14805-C18F-F173-6A14-559E2612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5EBBA-B27D-2B3D-FB59-4311772B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3B7F-40C1-4C19-8E49-381FFA3098C6}" type="datetimeFigureOut">
              <a:rPr lang="es-ES" smtClean="0"/>
              <a:t>28/01/2025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D114A-9C33-7B1D-D5A5-1A10773B5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F6197-C5D7-DF2F-71AF-CEF8AB73A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DCA-A110-402E-98CF-BAEB18F3E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2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2ED17E-E39F-89F0-E5CF-D61DD965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4044950" cy="53932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D7AC78-7ACB-763A-EF42-7A93DB33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75" y="-439737"/>
            <a:ext cx="6216650" cy="23876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Energías renovables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F4ECD-228D-0493-27BB-6872ABCA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550" y="2601119"/>
            <a:ext cx="3898900" cy="1655762"/>
          </a:xfrm>
        </p:spPr>
        <p:txBody>
          <a:bodyPr>
            <a:normAutofit/>
          </a:bodyPr>
          <a:lstStyle/>
          <a:p>
            <a:r>
              <a:rPr lang="es-ES" sz="4600" dirty="0">
                <a:solidFill>
                  <a:srgbClr val="00B050"/>
                </a:solidFill>
                <a:latin typeface="Eras Demi ITC" panose="020B0805030504020804" pitchFamily="34" charset="0"/>
              </a:rPr>
              <a:t>Las energías inagotables</a:t>
            </a:r>
            <a:endParaRPr lang="es-ES" sz="4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C5F5896C-296B-38E2-BBB8-138DEC68F3C3}"/>
              </a:ext>
            </a:extLst>
          </p:cNvPr>
          <p:cNvSpPr/>
          <p:nvPr/>
        </p:nvSpPr>
        <p:spPr>
          <a:xfrm>
            <a:off x="1066800" y="4051640"/>
            <a:ext cx="6096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C3CFE3-AFB1-E215-FA38-6B085821FCEF}"/>
              </a:ext>
            </a:extLst>
          </p:cNvPr>
          <p:cNvSpPr/>
          <p:nvPr/>
        </p:nvSpPr>
        <p:spPr>
          <a:xfrm>
            <a:off x="800100" y="3238499"/>
            <a:ext cx="6223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471649-31FB-A11D-973D-6BEB4AF4C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9" y="0"/>
            <a:ext cx="514009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8FE284-A4FD-C44B-917A-48C3FC44FDC2}"/>
              </a:ext>
            </a:extLst>
          </p:cNvPr>
          <p:cNvSpPr txBox="1"/>
          <p:nvPr/>
        </p:nvSpPr>
        <p:spPr>
          <a:xfrm>
            <a:off x="622300" y="425450"/>
            <a:ext cx="600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Clasificación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4EF3012-BAEA-3A63-D0D8-E23F3F9F5C40}"/>
              </a:ext>
            </a:extLst>
          </p:cNvPr>
          <p:cNvCxnSpPr>
            <a:cxnSpLocks/>
          </p:cNvCxnSpPr>
          <p:nvPr/>
        </p:nvCxnSpPr>
        <p:spPr>
          <a:xfrm>
            <a:off x="622300" y="1194891"/>
            <a:ext cx="11052000" cy="0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97AB7D-96CF-AC81-AE65-7563EB5DC1EE}"/>
              </a:ext>
            </a:extLst>
          </p:cNvPr>
          <p:cNvSpPr txBox="1"/>
          <p:nvPr/>
        </p:nvSpPr>
        <p:spPr>
          <a:xfrm>
            <a:off x="889000" y="3249827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 contaminantes o limpias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D8C8D4-AB89-883D-596D-C7E94F1FEC27}"/>
              </a:ext>
            </a:extLst>
          </p:cNvPr>
          <p:cNvSpPr txBox="1"/>
          <p:nvPr/>
        </p:nvSpPr>
        <p:spPr>
          <a:xfrm>
            <a:off x="1170105" y="4051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Contaminantes</a:t>
            </a:r>
          </a:p>
        </p:txBody>
      </p:sp>
    </p:spTree>
    <p:extLst>
      <p:ext uri="{BB962C8B-B14F-4D97-AF65-F5344CB8AC3E}">
        <p14:creationId xmlns:p14="http://schemas.microsoft.com/office/powerpoint/2010/main" val="1892024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Eras Demi ITC</vt:lpstr>
      <vt:lpstr>Tema de Office</vt:lpstr>
      <vt:lpstr>Energías renovables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Energías renovables</dc:title>
  <dc:creator>alumno</dc:creator>
  <cp:lastModifiedBy>alumno</cp:lastModifiedBy>
  <cp:revision>1</cp:revision>
  <dcterms:created xsi:type="dcterms:W3CDTF">2025-01-28T10:50:48Z</dcterms:created>
  <dcterms:modified xsi:type="dcterms:W3CDTF">2025-01-28T10:50:58Z</dcterms:modified>
</cp:coreProperties>
</file>