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584BA-CCD6-4C65-9230-75D007BD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5BF0F6-C5F6-F7AF-5DB9-F021346C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08EF94-94EA-D9D9-E566-8C8A7328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3F349-4505-C5B0-87A0-5F8B9EA7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D42BA-6BF0-6B54-9BB7-35CF87B3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8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4A134-6968-A838-311F-FF5C51C1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C25C9D-C9DB-D158-9740-08382F931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93D7C-D120-9CBF-5AA3-EE0CB84F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2D63FA-DB12-F882-3ECD-FE03103A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24FEF-86AF-0E45-E9E4-D304CE9E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471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46D624-293A-4D90-6B9D-B7D9F15C2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D6C99B-671F-EE9A-47B5-93F437E3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9B178-B3E9-DCD6-5080-CEE53281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BCE14-9696-7790-CE42-EE5B9D3D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6C639-AE50-C6CB-8089-F4AAB0B6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9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4A88A-5E6A-8356-987F-78FFDCAB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9744-A59D-E288-EB3F-68928B1D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8DFB25-7555-B736-C34E-70019E9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4E47C-9D06-01A0-15A3-1F63B7B9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FB4AF-7FFB-6D4B-C4C9-B991B139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02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C2716-B8CC-5798-C903-A9CFC4B1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EF748-43D4-5B1D-28F8-EE09A124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12199-7C5A-89AB-A5B4-2A4699E2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2507D-0C80-9EBC-F920-9AA4B56E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8DCBC-2C76-D6D8-A156-2E8EC474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39ED2-8A4B-329C-28F9-633ECA0E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62A05-BC63-FF6B-5AB4-B9CAA6915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6736A5-084F-64A0-7D5C-CEA73FB9A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00F64-B983-6FD9-0C2F-00853AF4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98F8EC-7EA2-58CE-F4FD-2E95D056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7366BE-930C-8DEF-CDED-06DFB861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5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C24F7-8C44-72BA-EBE0-7C8D085B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12F69B-23F3-0819-A240-A527360A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22D377-DF53-75E0-7F32-F29C6C14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65B034-9C12-DED7-00B4-EC329C24C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D92AA9E-26AD-DAB9-D6F2-86F45FF81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F2000C-A01A-E856-0CDA-F2866688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6B8213-C7AC-AD07-9F89-CA9E8A67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F6F4B6-9C18-D02D-2BB2-C51E9B0A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19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BD3DA-6E57-59AC-3D9A-D76C1DC6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D5AAC1-B613-E618-44E7-415C8A06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E8B46A-6699-3ACD-C254-ED3DFC8E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B77F8C-4BDB-1156-B68C-E09C3837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54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5A616-433D-1DC6-A9D5-8AFE9222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B4D232-314C-7DD9-E2ED-D5FA4010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63A049-4821-EDB1-7C83-4D8BA057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2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C5C07-4E7A-5422-2EAA-A4AF23D8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CF071-B4CC-ED2A-5807-52031381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FAEDC1-F4E0-C392-55F9-C90B7D056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BFAC4A-E4F1-32BF-ABBD-253AE796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741E7-B6BA-DDD3-BD75-EF064BCD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AFC982-3038-7965-369A-38D0761F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85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0B34C-CDB7-ABD1-FACD-61DD2E74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392A98-D4B3-8EE3-2DEC-531F3CC5F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E1BB0-6C6E-772F-81BE-C273DA975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002FB3-9199-3467-78A1-9A1BB5EB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23835-ED26-1E83-5E07-F553D269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6C451A-76A6-5881-B7E9-E3D75308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34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74238-C72A-F69D-946B-636375DE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DB092-70A4-749F-B1D3-FFF50FF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7967B0-0DC2-694D-8BE3-AEB20A5DE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35AA-00C3-43DA-B96F-0E5F9D7E94F7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44F9-2192-FD44-5BE2-489F77FF3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DBCBB-8499-61D0-0EE8-EFD2AB315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3FA0-A2A8-42BC-9A6E-8A0E099224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3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9"/>
            <a:ext cx="3898900" cy="1655762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92D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Energías renovables</dc:title>
  <dc:creator>alumno</dc:creator>
  <cp:lastModifiedBy>alumno</cp:lastModifiedBy>
  <cp:revision>2</cp:revision>
  <dcterms:created xsi:type="dcterms:W3CDTF">2025-01-15T10:53:52Z</dcterms:created>
  <dcterms:modified xsi:type="dcterms:W3CDTF">2025-01-15T10:54:48Z</dcterms:modified>
</cp:coreProperties>
</file>