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86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8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8586CC-21E7-D684-3105-A85354CEF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F6FFEE-78F3-3DD5-4873-89AE07DD2D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3C5997-EFB8-2A90-6B3A-FFDAF7952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40F4-9A51-48D3-99F0-62FCE39C02E2}" type="datetimeFigureOut">
              <a:rPr lang="es-ES" smtClean="0"/>
              <a:t>15/01/2025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8A068A-EBFE-232F-1605-3EC9F8AAD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6395AC-4E11-BEE8-007B-F8EE00A87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A37F-8B64-4BB7-9984-79947B1121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9610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6E6A7B-46FD-9588-6D3E-0C39974E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94D90C9-4184-45A5-1A0E-4819093B5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71AAD7-051A-EA86-0D1B-889767570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40F4-9A51-48D3-99F0-62FCE39C02E2}" type="datetimeFigureOut">
              <a:rPr lang="es-ES" smtClean="0"/>
              <a:t>15/01/2025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084F25-C464-9607-2BF1-682CA098A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CC1EF7-914D-CE15-98B8-322F8D4FC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A37F-8B64-4BB7-9984-79947B1121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5783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1A75790-9225-7BD7-7410-6D040F2E00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F3FDB5F-8D6F-0E74-22D7-C99A4EDEB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929152-0C14-54A5-92F0-1BA431105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40F4-9A51-48D3-99F0-62FCE39C02E2}" type="datetimeFigureOut">
              <a:rPr lang="es-ES" smtClean="0"/>
              <a:t>15/01/2025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60F36D-41B0-EDC2-6849-46737EA26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B9F31A-6AAA-30A8-89E3-44DC2920F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A37F-8B64-4BB7-9984-79947B1121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9653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3191D6-EB57-95F3-394D-25053D099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5504AE-97AC-9F34-846C-D4AD1CE1C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1EEA11-7C0B-6F8F-4CE7-6ABE6BCAF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40F4-9A51-48D3-99F0-62FCE39C02E2}" type="datetimeFigureOut">
              <a:rPr lang="es-ES" smtClean="0"/>
              <a:t>15/01/2025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B28F42-EC9F-817A-9F84-14FDF9416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DDCD5F-7614-ECC7-BD47-D7EE4DD35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A37F-8B64-4BB7-9984-79947B1121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7931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47C09-0543-6B0D-0110-B365D6E0B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3317B50-89E9-E8EC-5FDC-5437CF488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B204CB-7156-EE73-15B5-130FD3572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40F4-9A51-48D3-99F0-62FCE39C02E2}" type="datetimeFigureOut">
              <a:rPr lang="es-ES" smtClean="0"/>
              <a:t>15/01/2025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F6D4E8-BB16-2416-5FF6-830BD8F72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115419-EE8B-D1BC-0178-207F2BC50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A37F-8B64-4BB7-9984-79947B1121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7511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A4A37-AB10-6361-16BE-68D4C6D31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E7233B-5B46-9835-0751-479A8DEEC3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6893A09-6D19-3420-C2B6-E736D651E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01E46E9-8EBF-0987-B3DF-27938B01D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40F4-9A51-48D3-99F0-62FCE39C02E2}" type="datetimeFigureOut">
              <a:rPr lang="es-ES" smtClean="0"/>
              <a:t>15/01/2025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54C1E2F-CB9A-2473-FD21-F9026EB6A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FA40AC-72CC-B2B4-D2A8-147B40C7D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A37F-8B64-4BB7-9984-79947B1121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701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232CDA-7F29-EB93-E529-89EC7A162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E82B73-4896-E7E1-63D3-4CB35246E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0AAEF7C-1547-FB71-3091-8759F7C90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D466311-19E4-E61B-00D0-DD20DA655C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38C2FC6-FCDD-8A1A-CB91-1C435F96B0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8556648-A00A-6EA7-BC58-21B48BF75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40F4-9A51-48D3-99F0-62FCE39C02E2}" type="datetimeFigureOut">
              <a:rPr lang="es-ES" smtClean="0"/>
              <a:t>15/01/2025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C5867B9-CE83-D55D-1C0F-8A74B5C39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24147E0-778D-BCC5-1E48-7767E0385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A37F-8B64-4BB7-9984-79947B1121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9669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662152-A2F3-6994-2010-32E041F67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F11B1BE-D17F-539C-0D7C-59F740303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40F4-9A51-48D3-99F0-62FCE39C02E2}" type="datetimeFigureOut">
              <a:rPr lang="es-ES" smtClean="0"/>
              <a:t>15/01/2025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5D7BF96-DB19-F4C9-35EA-81FBFDA9F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07034DB-4F58-0438-34B0-1FA7C9C85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A37F-8B64-4BB7-9984-79947B1121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7287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900E91C-740F-8F0F-2167-9362A5999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40F4-9A51-48D3-99F0-62FCE39C02E2}" type="datetimeFigureOut">
              <a:rPr lang="es-ES" smtClean="0"/>
              <a:t>15/01/2025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BF953E8-2ED9-147B-0822-9891FD677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F7247EE-6EBE-48F9-EA83-B3589826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A37F-8B64-4BB7-9984-79947B1121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407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EAD59B-75B2-9276-E95E-48EDCA310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331BBA-8472-EF35-4CE3-74DE6E089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9376C31-7C7C-A8B2-10B2-772E271DB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23B7624-9DD8-66ED-7A84-7E7E65F13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40F4-9A51-48D3-99F0-62FCE39C02E2}" type="datetimeFigureOut">
              <a:rPr lang="es-ES" smtClean="0"/>
              <a:t>15/01/2025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FB11CFA-DE71-8D13-5316-2ED31B29A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710FB44-6534-55BE-5D71-706FABDB0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A37F-8B64-4BB7-9984-79947B1121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9801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82B49-458E-F2C6-0A3F-E17F15799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63F9045-3BC8-FF17-A876-433D5AAB49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E534938-50E2-2EFA-DFE5-286F1D41D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E90FF5-D623-0848-B2C0-634675DC4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40F4-9A51-48D3-99F0-62FCE39C02E2}" type="datetimeFigureOut">
              <a:rPr lang="es-ES" smtClean="0"/>
              <a:t>15/01/2025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E7B6E0-5FF8-F828-998B-D6FDBE10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966D107-44AA-2875-145F-1239D1CD3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A37F-8B64-4BB7-9984-79947B1121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8777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46AB3BC-D860-6A7B-73B1-66CD2B615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E51E8E1-3D81-66EF-BE7B-D3BB8D9EC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CE2807-98A4-537F-11CF-654981750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840F4-9A51-48D3-99F0-62FCE39C02E2}" type="datetimeFigureOut">
              <a:rPr lang="es-ES" smtClean="0"/>
              <a:t>15/01/2025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8466B6-7F71-2882-6B18-42DF57C1A5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8C67C2-6620-94BB-D63E-2A205DBBAF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9A37F-8B64-4BB7-9984-79947B1121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04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lipse 26">
            <a:extLst>
              <a:ext uri="{FF2B5EF4-FFF2-40B4-BE49-F238E27FC236}">
                <a16:creationId xmlns:a16="http://schemas.microsoft.com/office/drawing/2014/main" id="{85B12D6A-A8CB-26E1-0EA2-0604DC7CA795}"/>
              </a:ext>
            </a:extLst>
          </p:cNvPr>
          <p:cNvSpPr/>
          <p:nvPr/>
        </p:nvSpPr>
        <p:spPr>
          <a:xfrm>
            <a:off x="1321484" y="3524973"/>
            <a:ext cx="299984" cy="32622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E0330616-3C76-2A4E-27BF-1157880418D5}"/>
              </a:ext>
            </a:extLst>
          </p:cNvPr>
          <p:cNvSpPr/>
          <p:nvPr/>
        </p:nvSpPr>
        <p:spPr>
          <a:xfrm>
            <a:off x="1168696" y="3158609"/>
            <a:ext cx="299984" cy="32622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A68A79A9-B5CF-84F3-BABE-696CFF4CF497}"/>
              </a:ext>
            </a:extLst>
          </p:cNvPr>
          <p:cNvSpPr/>
          <p:nvPr/>
        </p:nvSpPr>
        <p:spPr>
          <a:xfrm>
            <a:off x="1063915" y="2815442"/>
            <a:ext cx="299984" cy="32622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11C04BE6-D357-EAB5-8251-72ED977880BF}"/>
              </a:ext>
            </a:extLst>
          </p:cNvPr>
          <p:cNvSpPr/>
          <p:nvPr/>
        </p:nvSpPr>
        <p:spPr>
          <a:xfrm>
            <a:off x="959222" y="2432190"/>
            <a:ext cx="299984" cy="32622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8490DDD1-F321-B29A-EE08-00609324330B}"/>
              </a:ext>
            </a:extLst>
          </p:cNvPr>
          <p:cNvSpPr/>
          <p:nvPr/>
        </p:nvSpPr>
        <p:spPr>
          <a:xfrm>
            <a:off x="851644" y="2106082"/>
            <a:ext cx="299984" cy="32622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352B0485-FD5E-66C6-3A37-584E4ED129B8}"/>
              </a:ext>
            </a:extLst>
          </p:cNvPr>
          <p:cNvSpPr/>
          <p:nvPr/>
        </p:nvSpPr>
        <p:spPr>
          <a:xfrm>
            <a:off x="727269" y="1746056"/>
            <a:ext cx="330463" cy="3236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71CCBA4-C251-E673-B444-95F6CBDDE773}"/>
              </a:ext>
            </a:extLst>
          </p:cNvPr>
          <p:cNvSpPr/>
          <p:nvPr/>
        </p:nvSpPr>
        <p:spPr>
          <a:xfrm>
            <a:off x="634701" y="1312433"/>
            <a:ext cx="330463" cy="3236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499E39-2C92-66C3-3736-876F51A1D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54704"/>
            <a:ext cx="5242559" cy="846286"/>
          </a:xfrm>
        </p:spPr>
        <p:txBody>
          <a:bodyPr>
            <a:normAutofit/>
          </a:bodyPr>
          <a:lstStyle/>
          <a:p>
            <a:r>
              <a:rPr lang="es-ES" sz="4400" dirty="0">
                <a:solidFill>
                  <a:srgbClr val="009999"/>
                </a:solidFill>
                <a:latin typeface="Eras Demi ITC" panose="020B0805030504020804" pitchFamily="34" charset="0"/>
              </a:rPr>
              <a:t>No contaminantes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485D565-5148-7F31-D7ED-470203FB1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377" y="4670014"/>
            <a:ext cx="1790700" cy="1778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3D14221-17A0-5216-5C6D-D91B9958187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7000"/>
                    </a14:imgEffect>
                    <a14:imgEffect>
                      <a14:brightnessContrast brigh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453666" cy="6858000"/>
          </a:xfrm>
          <a:prstGeom prst="rect">
            <a:avLst/>
          </a:prstGeom>
        </p:spPr>
      </p:pic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B8B20BED-AC4F-CFD2-8A01-8DDA57006E73}"/>
              </a:ext>
            </a:extLst>
          </p:cNvPr>
          <p:cNvCxnSpPr/>
          <p:nvPr/>
        </p:nvCxnSpPr>
        <p:spPr>
          <a:xfrm>
            <a:off x="182880" y="833792"/>
            <a:ext cx="11155679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1E7A5A3-275F-9176-868E-DF7D8794A06A}"/>
              </a:ext>
            </a:extLst>
          </p:cNvPr>
          <p:cNvSpPr txBox="1"/>
          <p:nvPr/>
        </p:nvSpPr>
        <p:spPr>
          <a:xfrm>
            <a:off x="660923" y="1312433"/>
            <a:ext cx="238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  </a:t>
            </a:r>
            <a:r>
              <a:rPr lang="es-E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Solar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565002A-6C9B-A067-92D4-B8367F4A4C6E}"/>
              </a:ext>
            </a:extLst>
          </p:cNvPr>
          <p:cNvSpPr txBox="1"/>
          <p:nvPr/>
        </p:nvSpPr>
        <p:spPr>
          <a:xfrm>
            <a:off x="753032" y="1709662"/>
            <a:ext cx="6131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2  </a:t>
            </a:r>
            <a:r>
              <a:rPr lang="es-E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eólica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9A153C6-AB15-B3D0-0A3D-2A85E5A2F6DC}"/>
              </a:ext>
            </a:extLst>
          </p:cNvPr>
          <p:cNvSpPr txBox="1"/>
          <p:nvPr/>
        </p:nvSpPr>
        <p:spPr>
          <a:xfrm>
            <a:off x="851643" y="2078994"/>
            <a:ext cx="6131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3  </a:t>
            </a:r>
            <a:r>
              <a:rPr lang="es-E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hidráulica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51FE505-6874-2C74-BADE-B3AD122E7A29}"/>
              </a:ext>
            </a:extLst>
          </p:cNvPr>
          <p:cNvSpPr txBox="1"/>
          <p:nvPr/>
        </p:nvSpPr>
        <p:spPr>
          <a:xfrm>
            <a:off x="965164" y="2416170"/>
            <a:ext cx="6131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4  </a:t>
            </a:r>
            <a:r>
              <a:rPr lang="es-E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geotérmica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81B6A48-480D-511A-B1BC-FFB7805CD90F}"/>
              </a:ext>
            </a:extLst>
          </p:cNvPr>
          <p:cNvSpPr txBox="1"/>
          <p:nvPr/>
        </p:nvSpPr>
        <p:spPr>
          <a:xfrm>
            <a:off x="1101283" y="2807555"/>
            <a:ext cx="6131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5  </a:t>
            </a:r>
            <a:r>
              <a:rPr lang="es-E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undimotriz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D3083DB-4DDE-2B61-7EDD-67094DC1B7F6}"/>
              </a:ext>
            </a:extLst>
          </p:cNvPr>
          <p:cNvSpPr txBox="1"/>
          <p:nvPr/>
        </p:nvSpPr>
        <p:spPr>
          <a:xfrm>
            <a:off x="1151628" y="3138698"/>
            <a:ext cx="6131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6  </a:t>
            </a:r>
            <a:r>
              <a:rPr lang="es-E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mareomotriz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06308D2-EF2A-2699-8230-B23E05D1433E}"/>
              </a:ext>
            </a:extLst>
          </p:cNvPr>
          <p:cNvSpPr txBox="1"/>
          <p:nvPr/>
        </p:nvSpPr>
        <p:spPr>
          <a:xfrm>
            <a:off x="1312433" y="3501776"/>
            <a:ext cx="6131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7  </a:t>
            </a:r>
            <a:r>
              <a:rPr lang="es-E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Energía azul</a:t>
            </a:r>
          </a:p>
        </p:txBody>
      </p:sp>
    </p:spTree>
    <p:extLst>
      <p:ext uri="{BB962C8B-B14F-4D97-AF65-F5344CB8AC3E}">
        <p14:creationId xmlns:p14="http://schemas.microsoft.com/office/powerpoint/2010/main" val="30088019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17</Words>
  <Application>Microsoft Office PowerPoint</Application>
  <PresentationFormat>Panorámica</PresentationFormat>
  <Paragraphs>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Eras Demi ITC</vt:lpstr>
      <vt:lpstr>Tema de Office</vt:lpstr>
      <vt:lpstr>No contaminantes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contaminantes</dc:title>
  <dc:creator>alumno</dc:creator>
  <cp:lastModifiedBy>alumno</cp:lastModifiedBy>
  <cp:revision>2</cp:revision>
  <dcterms:created xsi:type="dcterms:W3CDTF">2025-01-15T10:56:42Z</dcterms:created>
  <dcterms:modified xsi:type="dcterms:W3CDTF">2025-01-15T11:13:37Z</dcterms:modified>
</cp:coreProperties>
</file>