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Potencia instalada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2.7</c:v>
                </c:pt>
                <c:pt idx="1">
                  <c:v>3.6</c:v>
                </c:pt>
                <c:pt idx="2">
                  <c:v>5.2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6-44F6-A4D1-0D9BEBCDC8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potencia instalada acumulada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15.6</c:v>
                </c:pt>
                <c:pt idx="2">
                  <c:v>20.8</c:v>
                </c:pt>
                <c:pt idx="3">
                  <c:v>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6-44F6-A4D1-0D9BEBCDC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92591"/>
        <c:axId val="1071692175"/>
      </c:barChart>
      <c:catAx>
        <c:axId val="10716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175"/>
        <c:crosses val="autoZero"/>
        <c:auto val="1"/>
        <c:lblAlgn val="ctr"/>
        <c:lblOffset val="100"/>
        <c:noMultiLvlLbl val="0"/>
      </c:catAx>
      <c:valAx>
        <c:axId val="10716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704FE-0F5E-45A9-B93B-AB95F3B72D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4292862-9C1D-4DD7-8757-40B5CAA14564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Energía hidráulica</a:t>
          </a:r>
        </a:p>
      </dgm:t>
    </dgm:pt>
    <dgm:pt modelId="{9A70CC4A-6A10-45A7-AAF9-4819AF51D000}" type="parTrans" cxnId="{73F34A4E-8CAA-466A-8E5C-FEB36C771309}">
      <dgm:prSet/>
      <dgm:spPr/>
      <dgm:t>
        <a:bodyPr/>
        <a:lstStyle/>
        <a:p>
          <a:endParaRPr lang="es-ES"/>
        </a:p>
      </dgm:t>
    </dgm:pt>
    <dgm:pt modelId="{0F921855-C07A-4234-8571-3058F59056D1}" type="sibTrans" cxnId="{73F34A4E-8CAA-466A-8E5C-FEB36C771309}">
      <dgm:prSet/>
      <dgm:spPr/>
      <dgm:t>
        <a:bodyPr/>
        <a:lstStyle/>
        <a:p>
          <a:endParaRPr lang="es-ES"/>
        </a:p>
      </dgm:t>
    </dgm:pt>
    <dgm:pt modelId="{0CCCE1D0-C39E-4024-A5F0-DC80E4F9F8AA}">
      <dgm:prSet phldrT="[Texto]"/>
      <dgm:spPr/>
      <dgm:t>
        <a:bodyPr/>
        <a:lstStyle/>
        <a:p>
          <a:r>
            <a:rPr lang="es-ES" dirty="0"/>
            <a:t>Ventajas</a:t>
          </a:r>
        </a:p>
      </dgm:t>
    </dgm:pt>
    <dgm:pt modelId="{1C544E9F-59C1-4F22-97F4-2780C878C5B0}" type="parTrans" cxnId="{51B2787A-A10B-408A-A867-A1BBD474467A}">
      <dgm:prSet/>
      <dgm:spPr/>
      <dgm:t>
        <a:bodyPr/>
        <a:lstStyle/>
        <a:p>
          <a:endParaRPr lang="es-ES"/>
        </a:p>
      </dgm:t>
    </dgm:pt>
    <dgm:pt modelId="{482AE6A9-A31E-4E03-9037-7BD934FE4BE5}" type="sibTrans" cxnId="{51B2787A-A10B-408A-A867-A1BBD474467A}">
      <dgm:prSet/>
      <dgm:spPr/>
      <dgm:t>
        <a:bodyPr/>
        <a:lstStyle/>
        <a:p>
          <a:endParaRPr lang="es-ES"/>
        </a:p>
      </dgm:t>
    </dgm:pt>
    <dgm:pt modelId="{3A056317-ADEB-4559-A0FC-CD16C329687E}">
      <dgm:prSet phldrT="[Texto]"/>
      <dgm:spPr/>
      <dgm:t>
        <a:bodyPr/>
        <a:lstStyle/>
        <a:p>
          <a:r>
            <a:rPr lang="es-ES" dirty="0"/>
            <a:t>Desventajas</a:t>
          </a:r>
        </a:p>
      </dgm:t>
    </dgm:pt>
    <dgm:pt modelId="{8121EA24-5079-4BB0-9E98-98EFCECC8F45}" type="parTrans" cxnId="{3C0A4630-741E-46B1-BC54-35CEA34BE4A4}">
      <dgm:prSet/>
      <dgm:spPr/>
      <dgm:t>
        <a:bodyPr/>
        <a:lstStyle/>
        <a:p>
          <a:endParaRPr lang="es-ES"/>
        </a:p>
      </dgm:t>
    </dgm:pt>
    <dgm:pt modelId="{6CC9F533-5718-4EAF-91AD-1F45BF02A297}" type="sibTrans" cxnId="{3C0A4630-741E-46B1-BC54-35CEA34BE4A4}">
      <dgm:prSet/>
      <dgm:spPr/>
      <dgm:t>
        <a:bodyPr/>
        <a:lstStyle/>
        <a:p>
          <a:endParaRPr lang="es-ES"/>
        </a:p>
      </dgm:t>
    </dgm:pt>
    <dgm:pt modelId="{E3319B93-8463-4E2E-AA37-4EE97EE89441}">
      <dgm:prSet phldrT="[Texto]"/>
      <dgm:spPr/>
      <dgm:t>
        <a:bodyPr/>
        <a:lstStyle/>
        <a:p>
          <a:r>
            <a:rPr lang="es-ES" dirty="0"/>
            <a:t>Grandes infraestructuras</a:t>
          </a:r>
        </a:p>
      </dgm:t>
    </dgm:pt>
    <dgm:pt modelId="{2DA3C092-7C97-45CD-93F0-D36D94E0B82D}" type="parTrans" cxnId="{29D32D0A-A83E-4CC1-8594-5516E22C330F}">
      <dgm:prSet/>
      <dgm:spPr/>
      <dgm:t>
        <a:bodyPr/>
        <a:lstStyle/>
        <a:p>
          <a:endParaRPr lang="es-ES"/>
        </a:p>
      </dgm:t>
    </dgm:pt>
    <dgm:pt modelId="{E7C8509B-8AA7-4825-A238-3B7CE456DE71}" type="sibTrans" cxnId="{29D32D0A-A83E-4CC1-8594-5516E22C330F}">
      <dgm:prSet/>
      <dgm:spPr/>
      <dgm:t>
        <a:bodyPr/>
        <a:lstStyle/>
        <a:p>
          <a:endParaRPr lang="es-ES"/>
        </a:p>
      </dgm:t>
    </dgm:pt>
    <dgm:pt modelId="{D03DB10C-F02E-408B-9B54-517C97421A61}">
      <dgm:prSet phldrT="[Texto]"/>
      <dgm:spPr/>
      <dgm:t>
        <a:bodyPr/>
        <a:lstStyle/>
        <a:p>
          <a:r>
            <a:rPr lang="es-ES" dirty="0"/>
            <a:t>Impacto medioambiental</a:t>
          </a:r>
        </a:p>
      </dgm:t>
    </dgm:pt>
    <dgm:pt modelId="{1A678849-F6C7-4EF6-9B0E-75E653ACD5DD}" type="parTrans" cxnId="{5A528C5B-2645-46DF-AC12-09B9ED622F2D}">
      <dgm:prSet/>
      <dgm:spPr/>
      <dgm:t>
        <a:bodyPr/>
        <a:lstStyle/>
        <a:p>
          <a:endParaRPr lang="es-ES"/>
        </a:p>
      </dgm:t>
    </dgm:pt>
    <dgm:pt modelId="{68F727F1-C00D-44FE-AAE0-18C288193377}" type="sibTrans" cxnId="{5A528C5B-2645-46DF-AC12-09B9ED622F2D}">
      <dgm:prSet/>
      <dgm:spPr/>
      <dgm:t>
        <a:bodyPr/>
        <a:lstStyle/>
        <a:p>
          <a:endParaRPr lang="es-ES"/>
        </a:p>
      </dgm:t>
    </dgm:pt>
    <dgm:pt modelId="{D56264E8-8017-47DA-A000-C3AAA584FB93}">
      <dgm:prSet phldrT="[Texto]"/>
      <dgm:spPr/>
      <dgm:t>
        <a:bodyPr/>
        <a:lstStyle/>
        <a:p>
          <a:r>
            <a:rPr lang="es-ES" dirty="0"/>
            <a:t>Limpia</a:t>
          </a:r>
        </a:p>
      </dgm:t>
    </dgm:pt>
    <dgm:pt modelId="{658221A4-301B-46AD-BA43-9FAE05A83B4C}" type="parTrans" cxnId="{44150DF5-6C2C-4427-BF96-6336203D96AA}">
      <dgm:prSet/>
      <dgm:spPr/>
      <dgm:t>
        <a:bodyPr/>
        <a:lstStyle/>
        <a:p>
          <a:endParaRPr lang="es-ES"/>
        </a:p>
      </dgm:t>
    </dgm:pt>
    <dgm:pt modelId="{47AE1B47-563C-4BD6-B0C4-8E3DD8833669}" type="sibTrans" cxnId="{44150DF5-6C2C-4427-BF96-6336203D96AA}">
      <dgm:prSet/>
      <dgm:spPr/>
      <dgm:t>
        <a:bodyPr/>
        <a:lstStyle/>
        <a:p>
          <a:endParaRPr lang="es-ES"/>
        </a:p>
      </dgm:t>
    </dgm:pt>
    <dgm:pt modelId="{00CE0764-33E6-4F27-89DA-600F29262214}">
      <dgm:prSet phldrT="[Texto]"/>
      <dgm:spPr/>
      <dgm:t>
        <a:bodyPr/>
        <a:lstStyle/>
        <a:p>
          <a:r>
            <a:rPr lang="es-ES" dirty="0"/>
            <a:t>Renovable</a:t>
          </a:r>
        </a:p>
      </dgm:t>
    </dgm:pt>
    <dgm:pt modelId="{94A5177C-489E-4A10-B4DC-9AB8180052F8}" type="parTrans" cxnId="{A9D8636D-800D-4C40-8120-25629A52B4AA}">
      <dgm:prSet/>
      <dgm:spPr/>
      <dgm:t>
        <a:bodyPr/>
        <a:lstStyle/>
        <a:p>
          <a:endParaRPr lang="es-ES"/>
        </a:p>
      </dgm:t>
    </dgm:pt>
    <dgm:pt modelId="{8B924FB4-8043-4F16-A51B-8E46D1FCBE9C}" type="sibTrans" cxnId="{A9D8636D-800D-4C40-8120-25629A52B4AA}">
      <dgm:prSet/>
      <dgm:spPr/>
      <dgm:t>
        <a:bodyPr/>
        <a:lstStyle/>
        <a:p>
          <a:endParaRPr lang="es-ES"/>
        </a:p>
      </dgm:t>
    </dgm:pt>
    <dgm:pt modelId="{C711695D-5DC7-499B-B9D4-8785C8E48C1A}">
      <dgm:prSet phldrT="[Texto]"/>
      <dgm:spPr/>
      <dgm:t>
        <a:bodyPr/>
        <a:lstStyle/>
        <a:p>
          <a:r>
            <a:rPr lang="es-ES" dirty="0"/>
            <a:t>Alta producción</a:t>
          </a:r>
        </a:p>
      </dgm:t>
    </dgm:pt>
    <dgm:pt modelId="{0055EBA7-CBCB-4D4B-9165-8D5833518224}" type="sibTrans" cxnId="{3434CBB4-2FD4-4993-8271-D260BEB421A0}">
      <dgm:prSet/>
      <dgm:spPr/>
      <dgm:t>
        <a:bodyPr/>
        <a:lstStyle/>
        <a:p>
          <a:endParaRPr lang="es-ES"/>
        </a:p>
      </dgm:t>
    </dgm:pt>
    <dgm:pt modelId="{1FA90589-7BA5-45C0-8A9B-1C1C29B41BB1}" type="parTrans" cxnId="{3434CBB4-2FD4-4993-8271-D260BEB421A0}">
      <dgm:prSet/>
      <dgm:spPr/>
      <dgm:t>
        <a:bodyPr/>
        <a:lstStyle/>
        <a:p>
          <a:endParaRPr lang="es-ES"/>
        </a:p>
      </dgm:t>
    </dgm:pt>
    <dgm:pt modelId="{1219C2E5-410F-4B3C-9434-AEFCE20A0601}" type="pres">
      <dgm:prSet presAssocID="{CC4704FE-0F5E-45A9-B93B-AB95F3B72D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26C022-F15F-4328-8E12-3401DADE6275}" type="pres">
      <dgm:prSet presAssocID="{14292862-9C1D-4DD7-8757-40B5CAA14564}" presName="hierRoot1" presStyleCnt="0">
        <dgm:presLayoutVars>
          <dgm:hierBranch val="init"/>
        </dgm:presLayoutVars>
      </dgm:prSet>
      <dgm:spPr/>
    </dgm:pt>
    <dgm:pt modelId="{60BDDF4F-02E5-4D57-9D9F-709A5478AD76}" type="pres">
      <dgm:prSet presAssocID="{14292862-9C1D-4DD7-8757-40B5CAA14564}" presName="rootComposite1" presStyleCnt="0"/>
      <dgm:spPr/>
    </dgm:pt>
    <dgm:pt modelId="{763EC4DE-1AC4-4444-BBD1-6C3C688A98B5}" type="pres">
      <dgm:prSet presAssocID="{14292862-9C1D-4DD7-8757-40B5CAA14564}" presName="rootText1" presStyleLbl="node0" presStyleIdx="0" presStyleCnt="1">
        <dgm:presLayoutVars>
          <dgm:chPref val="3"/>
        </dgm:presLayoutVars>
      </dgm:prSet>
      <dgm:spPr/>
    </dgm:pt>
    <dgm:pt modelId="{854F0355-9E7D-4F08-96DB-A45A7B7F832B}" type="pres">
      <dgm:prSet presAssocID="{14292862-9C1D-4DD7-8757-40B5CAA14564}" presName="rootConnector1" presStyleLbl="node1" presStyleIdx="0" presStyleCnt="0"/>
      <dgm:spPr/>
    </dgm:pt>
    <dgm:pt modelId="{6C2627A0-2418-45EC-9675-D3775CF1FECB}" type="pres">
      <dgm:prSet presAssocID="{14292862-9C1D-4DD7-8757-40B5CAA14564}" presName="hierChild2" presStyleCnt="0"/>
      <dgm:spPr/>
    </dgm:pt>
    <dgm:pt modelId="{3EAD3EAB-5B15-45BD-BFBD-83FFD97C3E49}" type="pres">
      <dgm:prSet presAssocID="{1C544E9F-59C1-4F22-97F4-2780C878C5B0}" presName="Name37" presStyleLbl="parChTrans1D2" presStyleIdx="0" presStyleCnt="2"/>
      <dgm:spPr/>
    </dgm:pt>
    <dgm:pt modelId="{4AF8C6AC-D575-44B8-B807-1800DA1C4B01}" type="pres">
      <dgm:prSet presAssocID="{0CCCE1D0-C39E-4024-A5F0-DC80E4F9F8AA}" presName="hierRoot2" presStyleCnt="0">
        <dgm:presLayoutVars>
          <dgm:hierBranch val="init"/>
        </dgm:presLayoutVars>
      </dgm:prSet>
      <dgm:spPr/>
    </dgm:pt>
    <dgm:pt modelId="{A15AC1FB-BF33-4F4A-9A36-D3816A3F1702}" type="pres">
      <dgm:prSet presAssocID="{0CCCE1D0-C39E-4024-A5F0-DC80E4F9F8AA}" presName="rootComposite" presStyleCnt="0"/>
      <dgm:spPr/>
    </dgm:pt>
    <dgm:pt modelId="{9E02208F-25B5-4F89-88D2-D37F10B5B6AD}" type="pres">
      <dgm:prSet presAssocID="{0CCCE1D0-C39E-4024-A5F0-DC80E4F9F8AA}" presName="rootText" presStyleLbl="node2" presStyleIdx="0" presStyleCnt="2" custScaleY="35957">
        <dgm:presLayoutVars>
          <dgm:chPref val="3"/>
        </dgm:presLayoutVars>
      </dgm:prSet>
      <dgm:spPr/>
    </dgm:pt>
    <dgm:pt modelId="{4427682C-75CF-44DF-8E63-7FFF2D4F673B}" type="pres">
      <dgm:prSet presAssocID="{0CCCE1D0-C39E-4024-A5F0-DC80E4F9F8AA}" presName="rootConnector" presStyleLbl="node2" presStyleIdx="0" presStyleCnt="2"/>
      <dgm:spPr/>
    </dgm:pt>
    <dgm:pt modelId="{7CD1AEDD-6F0A-48C6-A03C-D125FB5F1A5C}" type="pres">
      <dgm:prSet presAssocID="{0CCCE1D0-C39E-4024-A5F0-DC80E4F9F8AA}" presName="hierChild4" presStyleCnt="0"/>
      <dgm:spPr/>
    </dgm:pt>
    <dgm:pt modelId="{7EE320C8-8C22-4272-87C7-974D8D3D494D}" type="pres">
      <dgm:prSet presAssocID="{658221A4-301B-46AD-BA43-9FAE05A83B4C}" presName="Name37" presStyleLbl="parChTrans1D3" presStyleIdx="0" presStyleCnt="5"/>
      <dgm:spPr/>
    </dgm:pt>
    <dgm:pt modelId="{BF0C11FB-9BC7-485D-B146-5C3AD9EA8018}" type="pres">
      <dgm:prSet presAssocID="{D56264E8-8017-47DA-A000-C3AAA584FB93}" presName="hierRoot2" presStyleCnt="0">
        <dgm:presLayoutVars>
          <dgm:hierBranch val="init"/>
        </dgm:presLayoutVars>
      </dgm:prSet>
      <dgm:spPr/>
    </dgm:pt>
    <dgm:pt modelId="{DE2D7900-E673-4B43-8352-A83CB09815E1}" type="pres">
      <dgm:prSet presAssocID="{D56264E8-8017-47DA-A000-C3AAA584FB93}" presName="rootComposite" presStyleCnt="0"/>
      <dgm:spPr/>
    </dgm:pt>
    <dgm:pt modelId="{A1BA005A-F482-4775-BC71-A45A668A8B66}" type="pres">
      <dgm:prSet presAssocID="{D56264E8-8017-47DA-A000-C3AAA584FB93}" presName="rootText" presStyleLbl="node3" presStyleIdx="0" presStyleCnt="5">
        <dgm:presLayoutVars>
          <dgm:chPref val="3"/>
        </dgm:presLayoutVars>
      </dgm:prSet>
      <dgm:spPr/>
    </dgm:pt>
    <dgm:pt modelId="{F79F6698-BFF4-4C50-B266-9F42EA7EAD40}" type="pres">
      <dgm:prSet presAssocID="{D56264E8-8017-47DA-A000-C3AAA584FB93}" presName="rootConnector" presStyleLbl="node3" presStyleIdx="0" presStyleCnt="5"/>
      <dgm:spPr/>
    </dgm:pt>
    <dgm:pt modelId="{70937D15-BA72-4475-87DC-485861718292}" type="pres">
      <dgm:prSet presAssocID="{D56264E8-8017-47DA-A000-C3AAA584FB93}" presName="hierChild4" presStyleCnt="0"/>
      <dgm:spPr/>
    </dgm:pt>
    <dgm:pt modelId="{DF0BA225-B8BB-423C-B4A2-0D0D2C1783AB}" type="pres">
      <dgm:prSet presAssocID="{D56264E8-8017-47DA-A000-C3AAA584FB93}" presName="hierChild5" presStyleCnt="0"/>
      <dgm:spPr/>
    </dgm:pt>
    <dgm:pt modelId="{94C29D1D-EA3D-4FA5-A5D8-85671C010DB3}" type="pres">
      <dgm:prSet presAssocID="{94A5177C-489E-4A10-B4DC-9AB8180052F8}" presName="Name37" presStyleLbl="parChTrans1D3" presStyleIdx="1" presStyleCnt="5"/>
      <dgm:spPr/>
    </dgm:pt>
    <dgm:pt modelId="{2B051A1E-1762-417B-B042-F5931DE98415}" type="pres">
      <dgm:prSet presAssocID="{00CE0764-33E6-4F27-89DA-600F29262214}" presName="hierRoot2" presStyleCnt="0">
        <dgm:presLayoutVars>
          <dgm:hierBranch val="init"/>
        </dgm:presLayoutVars>
      </dgm:prSet>
      <dgm:spPr/>
    </dgm:pt>
    <dgm:pt modelId="{9D351C8D-AB00-4B12-BA85-6030C55BEACA}" type="pres">
      <dgm:prSet presAssocID="{00CE0764-33E6-4F27-89DA-600F29262214}" presName="rootComposite" presStyleCnt="0"/>
      <dgm:spPr/>
    </dgm:pt>
    <dgm:pt modelId="{8CE2D289-12B0-4D47-9AD8-CCF08D243534}" type="pres">
      <dgm:prSet presAssocID="{00CE0764-33E6-4F27-89DA-600F29262214}" presName="rootText" presStyleLbl="node3" presStyleIdx="1" presStyleCnt="5">
        <dgm:presLayoutVars>
          <dgm:chPref val="3"/>
        </dgm:presLayoutVars>
      </dgm:prSet>
      <dgm:spPr/>
    </dgm:pt>
    <dgm:pt modelId="{4A500545-475A-4683-893A-513C9CFF89BB}" type="pres">
      <dgm:prSet presAssocID="{00CE0764-33E6-4F27-89DA-600F29262214}" presName="rootConnector" presStyleLbl="node3" presStyleIdx="1" presStyleCnt="5"/>
      <dgm:spPr/>
    </dgm:pt>
    <dgm:pt modelId="{0C68A8FC-17D9-44B9-907C-237148B9365F}" type="pres">
      <dgm:prSet presAssocID="{00CE0764-33E6-4F27-89DA-600F29262214}" presName="hierChild4" presStyleCnt="0"/>
      <dgm:spPr/>
    </dgm:pt>
    <dgm:pt modelId="{FE5465F4-9283-41AB-8F66-9C0FE3577843}" type="pres">
      <dgm:prSet presAssocID="{00CE0764-33E6-4F27-89DA-600F29262214}" presName="hierChild5" presStyleCnt="0"/>
      <dgm:spPr/>
    </dgm:pt>
    <dgm:pt modelId="{F64FAB9C-8DBF-43C5-B97D-3A2CD317ECC0}" type="pres">
      <dgm:prSet presAssocID="{1FA90589-7BA5-45C0-8A9B-1C1C29B41BB1}" presName="Name37" presStyleLbl="parChTrans1D3" presStyleIdx="2" presStyleCnt="5"/>
      <dgm:spPr/>
    </dgm:pt>
    <dgm:pt modelId="{EA67C108-551F-486A-9CD3-535412D619F1}" type="pres">
      <dgm:prSet presAssocID="{C711695D-5DC7-499B-B9D4-8785C8E48C1A}" presName="hierRoot2" presStyleCnt="0">
        <dgm:presLayoutVars>
          <dgm:hierBranch val="init"/>
        </dgm:presLayoutVars>
      </dgm:prSet>
      <dgm:spPr/>
    </dgm:pt>
    <dgm:pt modelId="{3E37A8A1-D68A-4B0F-9E7B-CBED20DE02E6}" type="pres">
      <dgm:prSet presAssocID="{C711695D-5DC7-499B-B9D4-8785C8E48C1A}" presName="rootComposite" presStyleCnt="0"/>
      <dgm:spPr/>
    </dgm:pt>
    <dgm:pt modelId="{6B08D337-FE1A-4677-839D-C0018FE87986}" type="pres">
      <dgm:prSet presAssocID="{C711695D-5DC7-499B-B9D4-8785C8E48C1A}" presName="rootText" presStyleLbl="node3" presStyleIdx="2" presStyleCnt="5">
        <dgm:presLayoutVars>
          <dgm:chPref val="3"/>
        </dgm:presLayoutVars>
      </dgm:prSet>
      <dgm:spPr/>
    </dgm:pt>
    <dgm:pt modelId="{20EE3E6B-73AC-4761-9BCA-8BFF99296989}" type="pres">
      <dgm:prSet presAssocID="{C711695D-5DC7-499B-B9D4-8785C8E48C1A}" presName="rootConnector" presStyleLbl="node3" presStyleIdx="2" presStyleCnt="5"/>
      <dgm:spPr/>
    </dgm:pt>
    <dgm:pt modelId="{FFD67A9B-8F7F-4D84-88A2-079C28027E06}" type="pres">
      <dgm:prSet presAssocID="{C711695D-5DC7-499B-B9D4-8785C8E48C1A}" presName="hierChild4" presStyleCnt="0"/>
      <dgm:spPr/>
    </dgm:pt>
    <dgm:pt modelId="{020E0C53-556C-4424-B4D8-2D90001F0442}" type="pres">
      <dgm:prSet presAssocID="{C711695D-5DC7-499B-B9D4-8785C8E48C1A}" presName="hierChild5" presStyleCnt="0"/>
      <dgm:spPr/>
    </dgm:pt>
    <dgm:pt modelId="{C5F52FA6-2B40-4E9F-8C37-23B3EBC5D072}" type="pres">
      <dgm:prSet presAssocID="{0CCCE1D0-C39E-4024-A5F0-DC80E4F9F8AA}" presName="hierChild5" presStyleCnt="0"/>
      <dgm:spPr/>
    </dgm:pt>
    <dgm:pt modelId="{E2FF0F9F-9106-46E5-9299-F5C4A94AD944}" type="pres">
      <dgm:prSet presAssocID="{8121EA24-5079-4BB0-9E98-98EFCECC8F45}" presName="Name37" presStyleLbl="parChTrans1D2" presStyleIdx="1" presStyleCnt="2"/>
      <dgm:spPr/>
    </dgm:pt>
    <dgm:pt modelId="{8289E0C2-7250-4492-995C-EBCEACB28928}" type="pres">
      <dgm:prSet presAssocID="{3A056317-ADEB-4559-A0FC-CD16C329687E}" presName="hierRoot2" presStyleCnt="0">
        <dgm:presLayoutVars>
          <dgm:hierBranch val="init"/>
        </dgm:presLayoutVars>
      </dgm:prSet>
      <dgm:spPr/>
    </dgm:pt>
    <dgm:pt modelId="{F756B1DA-4D80-4EDE-8C5F-573D25AF4E6B}" type="pres">
      <dgm:prSet presAssocID="{3A056317-ADEB-4559-A0FC-CD16C329687E}" presName="rootComposite" presStyleCnt="0"/>
      <dgm:spPr/>
    </dgm:pt>
    <dgm:pt modelId="{08E05017-25D6-474C-9A79-BB8A3506F460}" type="pres">
      <dgm:prSet presAssocID="{3A056317-ADEB-4559-A0FC-CD16C329687E}" presName="rootText" presStyleLbl="node2" presStyleIdx="1" presStyleCnt="2" custScaleY="35832">
        <dgm:presLayoutVars>
          <dgm:chPref val="3"/>
        </dgm:presLayoutVars>
      </dgm:prSet>
      <dgm:spPr/>
    </dgm:pt>
    <dgm:pt modelId="{AA06A138-0F54-4F98-8615-13DC053BDEF3}" type="pres">
      <dgm:prSet presAssocID="{3A056317-ADEB-4559-A0FC-CD16C329687E}" presName="rootConnector" presStyleLbl="node2" presStyleIdx="1" presStyleCnt="2"/>
      <dgm:spPr/>
    </dgm:pt>
    <dgm:pt modelId="{CA462F01-FD33-4A50-A913-D1C33743F516}" type="pres">
      <dgm:prSet presAssocID="{3A056317-ADEB-4559-A0FC-CD16C329687E}" presName="hierChild4" presStyleCnt="0"/>
      <dgm:spPr/>
    </dgm:pt>
    <dgm:pt modelId="{715FC704-E20A-4AA9-89E1-C2CAFDC3ED20}" type="pres">
      <dgm:prSet presAssocID="{2DA3C092-7C97-45CD-93F0-D36D94E0B82D}" presName="Name37" presStyleLbl="parChTrans1D3" presStyleIdx="3" presStyleCnt="5"/>
      <dgm:spPr/>
    </dgm:pt>
    <dgm:pt modelId="{B6D6F251-2454-4C44-8E79-C5AE37711B72}" type="pres">
      <dgm:prSet presAssocID="{E3319B93-8463-4E2E-AA37-4EE97EE89441}" presName="hierRoot2" presStyleCnt="0">
        <dgm:presLayoutVars>
          <dgm:hierBranch val="init"/>
        </dgm:presLayoutVars>
      </dgm:prSet>
      <dgm:spPr/>
    </dgm:pt>
    <dgm:pt modelId="{5C058AED-ED8B-497A-A937-81651B962D4A}" type="pres">
      <dgm:prSet presAssocID="{E3319B93-8463-4E2E-AA37-4EE97EE89441}" presName="rootComposite" presStyleCnt="0"/>
      <dgm:spPr/>
    </dgm:pt>
    <dgm:pt modelId="{B001FEE8-DAFE-4C49-82C4-F1194156C082}" type="pres">
      <dgm:prSet presAssocID="{E3319B93-8463-4E2E-AA37-4EE97EE89441}" presName="rootText" presStyleLbl="node3" presStyleIdx="3" presStyleCnt="5">
        <dgm:presLayoutVars>
          <dgm:chPref val="3"/>
        </dgm:presLayoutVars>
      </dgm:prSet>
      <dgm:spPr/>
    </dgm:pt>
    <dgm:pt modelId="{BD0FC63D-5BB3-40D2-8ED7-E1BB86AA7BF6}" type="pres">
      <dgm:prSet presAssocID="{E3319B93-8463-4E2E-AA37-4EE97EE89441}" presName="rootConnector" presStyleLbl="node3" presStyleIdx="3" presStyleCnt="5"/>
      <dgm:spPr/>
    </dgm:pt>
    <dgm:pt modelId="{ED66BC9F-FFE7-4C9F-B6A1-69B8B46C39F0}" type="pres">
      <dgm:prSet presAssocID="{E3319B93-8463-4E2E-AA37-4EE97EE89441}" presName="hierChild4" presStyleCnt="0"/>
      <dgm:spPr/>
    </dgm:pt>
    <dgm:pt modelId="{6985AD4B-B2A2-4132-98E9-6BE0D8C09F3C}" type="pres">
      <dgm:prSet presAssocID="{E3319B93-8463-4E2E-AA37-4EE97EE89441}" presName="hierChild5" presStyleCnt="0"/>
      <dgm:spPr/>
    </dgm:pt>
    <dgm:pt modelId="{56109F7D-B951-4804-976C-AE2894460E29}" type="pres">
      <dgm:prSet presAssocID="{1A678849-F6C7-4EF6-9B0E-75E653ACD5DD}" presName="Name37" presStyleLbl="parChTrans1D3" presStyleIdx="4" presStyleCnt="5"/>
      <dgm:spPr/>
    </dgm:pt>
    <dgm:pt modelId="{7064C121-6F6E-4C83-ABA1-E10BC696569F}" type="pres">
      <dgm:prSet presAssocID="{D03DB10C-F02E-408B-9B54-517C97421A61}" presName="hierRoot2" presStyleCnt="0">
        <dgm:presLayoutVars>
          <dgm:hierBranch val="init"/>
        </dgm:presLayoutVars>
      </dgm:prSet>
      <dgm:spPr/>
    </dgm:pt>
    <dgm:pt modelId="{A56C37F0-B0A4-4BC1-9932-AA5F71B55191}" type="pres">
      <dgm:prSet presAssocID="{D03DB10C-F02E-408B-9B54-517C97421A61}" presName="rootComposite" presStyleCnt="0"/>
      <dgm:spPr/>
    </dgm:pt>
    <dgm:pt modelId="{607A81D8-8218-429A-A0DA-670F4E24BB71}" type="pres">
      <dgm:prSet presAssocID="{D03DB10C-F02E-408B-9B54-517C97421A61}" presName="rootText" presStyleLbl="node3" presStyleIdx="4" presStyleCnt="5">
        <dgm:presLayoutVars>
          <dgm:chPref val="3"/>
        </dgm:presLayoutVars>
      </dgm:prSet>
      <dgm:spPr/>
    </dgm:pt>
    <dgm:pt modelId="{C2328B5D-3C81-4553-9CA9-59221572DD08}" type="pres">
      <dgm:prSet presAssocID="{D03DB10C-F02E-408B-9B54-517C97421A61}" presName="rootConnector" presStyleLbl="node3" presStyleIdx="4" presStyleCnt="5"/>
      <dgm:spPr/>
    </dgm:pt>
    <dgm:pt modelId="{96F4D6BE-A0D6-487E-BECE-5B24A0BB137A}" type="pres">
      <dgm:prSet presAssocID="{D03DB10C-F02E-408B-9B54-517C97421A61}" presName="hierChild4" presStyleCnt="0"/>
      <dgm:spPr/>
    </dgm:pt>
    <dgm:pt modelId="{42194A27-25AB-4E3A-9ED8-852DE2300FFE}" type="pres">
      <dgm:prSet presAssocID="{D03DB10C-F02E-408B-9B54-517C97421A61}" presName="hierChild5" presStyleCnt="0"/>
      <dgm:spPr/>
    </dgm:pt>
    <dgm:pt modelId="{F3A57212-A378-49A6-9472-0944B9C63C6B}" type="pres">
      <dgm:prSet presAssocID="{3A056317-ADEB-4559-A0FC-CD16C329687E}" presName="hierChild5" presStyleCnt="0"/>
      <dgm:spPr/>
    </dgm:pt>
    <dgm:pt modelId="{A789E20A-3294-4ED3-8EE3-1F5518702653}" type="pres">
      <dgm:prSet presAssocID="{14292862-9C1D-4DD7-8757-40B5CAA14564}" presName="hierChild3" presStyleCnt="0"/>
      <dgm:spPr/>
    </dgm:pt>
  </dgm:ptLst>
  <dgm:cxnLst>
    <dgm:cxn modelId="{29D32D0A-A83E-4CC1-8594-5516E22C330F}" srcId="{3A056317-ADEB-4559-A0FC-CD16C329687E}" destId="{E3319B93-8463-4E2E-AA37-4EE97EE89441}" srcOrd="0" destOrd="0" parTransId="{2DA3C092-7C97-45CD-93F0-D36D94E0B82D}" sibTransId="{E7C8509B-8AA7-4825-A238-3B7CE456DE71}"/>
    <dgm:cxn modelId="{B3634D18-D82A-490C-9D4C-F0F83A505282}" type="presOf" srcId="{2DA3C092-7C97-45CD-93F0-D36D94E0B82D}" destId="{715FC704-E20A-4AA9-89E1-C2CAFDC3ED20}" srcOrd="0" destOrd="0" presId="urn:microsoft.com/office/officeart/2005/8/layout/orgChart1"/>
    <dgm:cxn modelId="{C9FF311F-31A1-4155-A100-13B580D7AAAD}" type="presOf" srcId="{1C544E9F-59C1-4F22-97F4-2780C878C5B0}" destId="{3EAD3EAB-5B15-45BD-BFBD-83FFD97C3E49}" srcOrd="0" destOrd="0" presId="urn:microsoft.com/office/officeart/2005/8/layout/orgChart1"/>
    <dgm:cxn modelId="{42817E1F-2681-4C79-83F7-B02385521536}" type="presOf" srcId="{E3319B93-8463-4E2E-AA37-4EE97EE89441}" destId="{B001FEE8-DAFE-4C49-82C4-F1194156C082}" srcOrd="0" destOrd="0" presId="urn:microsoft.com/office/officeart/2005/8/layout/orgChart1"/>
    <dgm:cxn modelId="{BAD59B20-308C-4375-B1F5-EBCCC6F5B38D}" type="presOf" srcId="{1FA90589-7BA5-45C0-8A9B-1C1C29B41BB1}" destId="{F64FAB9C-8DBF-43C5-B97D-3A2CD317ECC0}" srcOrd="0" destOrd="0" presId="urn:microsoft.com/office/officeart/2005/8/layout/orgChart1"/>
    <dgm:cxn modelId="{C5B1712D-0AF7-4709-A9DF-BF94AE48B1A4}" type="presOf" srcId="{3A056317-ADEB-4559-A0FC-CD16C329687E}" destId="{AA06A138-0F54-4F98-8615-13DC053BDEF3}" srcOrd="1" destOrd="0" presId="urn:microsoft.com/office/officeart/2005/8/layout/orgChart1"/>
    <dgm:cxn modelId="{3C0A4630-741E-46B1-BC54-35CEA34BE4A4}" srcId="{14292862-9C1D-4DD7-8757-40B5CAA14564}" destId="{3A056317-ADEB-4559-A0FC-CD16C329687E}" srcOrd="1" destOrd="0" parTransId="{8121EA24-5079-4BB0-9E98-98EFCECC8F45}" sibTransId="{6CC9F533-5718-4EAF-91AD-1F45BF02A297}"/>
    <dgm:cxn modelId="{7A7E9F34-01A2-4E9A-8D09-7705429BE46E}" type="presOf" srcId="{CC4704FE-0F5E-45A9-B93B-AB95F3B72D77}" destId="{1219C2E5-410F-4B3C-9434-AEFCE20A0601}" srcOrd="0" destOrd="0" presId="urn:microsoft.com/office/officeart/2005/8/layout/orgChart1"/>
    <dgm:cxn modelId="{1AEDFB38-6020-42D0-9CF6-BA0AC8D41F3A}" type="presOf" srcId="{0CCCE1D0-C39E-4024-A5F0-DC80E4F9F8AA}" destId="{4427682C-75CF-44DF-8E63-7FFF2D4F673B}" srcOrd="1" destOrd="0" presId="urn:microsoft.com/office/officeart/2005/8/layout/orgChart1"/>
    <dgm:cxn modelId="{9E2FE53A-E459-4149-B6D0-50F72211D9CB}" type="presOf" srcId="{00CE0764-33E6-4F27-89DA-600F29262214}" destId="{8CE2D289-12B0-4D47-9AD8-CCF08D243534}" srcOrd="0" destOrd="0" presId="urn:microsoft.com/office/officeart/2005/8/layout/orgChart1"/>
    <dgm:cxn modelId="{4B16AE3F-B665-4E14-B13F-58B33D5C228D}" type="presOf" srcId="{D03DB10C-F02E-408B-9B54-517C97421A61}" destId="{607A81D8-8218-429A-A0DA-670F4E24BB71}" srcOrd="0" destOrd="0" presId="urn:microsoft.com/office/officeart/2005/8/layout/orgChart1"/>
    <dgm:cxn modelId="{09CA8440-048D-481C-9050-574D17246437}" type="presOf" srcId="{C711695D-5DC7-499B-B9D4-8785C8E48C1A}" destId="{20EE3E6B-73AC-4761-9BCA-8BFF99296989}" srcOrd="1" destOrd="0" presId="urn:microsoft.com/office/officeart/2005/8/layout/orgChart1"/>
    <dgm:cxn modelId="{5A528C5B-2645-46DF-AC12-09B9ED622F2D}" srcId="{3A056317-ADEB-4559-A0FC-CD16C329687E}" destId="{D03DB10C-F02E-408B-9B54-517C97421A61}" srcOrd="1" destOrd="0" parTransId="{1A678849-F6C7-4EF6-9B0E-75E653ACD5DD}" sibTransId="{68F727F1-C00D-44FE-AAE0-18C288193377}"/>
    <dgm:cxn modelId="{6DB9F65E-10BA-4F05-8FB2-7DCDBC2CF524}" type="presOf" srcId="{8121EA24-5079-4BB0-9E98-98EFCECC8F45}" destId="{E2FF0F9F-9106-46E5-9299-F5C4A94AD944}" srcOrd="0" destOrd="0" presId="urn:microsoft.com/office/officeart/2005/8/layout/orgChart1"/>
    <dgm:cxn modelId="{FA0B5A61-2A70-419A-A77B-0FF97E222964}" type="presOf" srcId="{1A678849-F6C7-4EF6-9B0E-75E653ACD5DD}" destId="{56109F7D-B951-4804-976C-AE2894460E29}" srcOrd="0" destOrd="0" presId="urn:microsoft.com/office/officeart/2005/8/layout/orgChart1"/>
    <dgm:cxn modelId="{6AF89A48-5B35-4B69-BD99-593A1EFB4DE5}" type="presOf" srcId="{94A5177C-489E-4A10-B4DC-9AB8180052F8}" destId="{94C29D1D-EA3D-4FA5-A5D8-85671C010DB3}" srcOrd="0" destOrd="0" presId="urn:microsoft.com/office/officeart/2005/8/layout/orgChart1"/>
    <dgm:cxn modelId="{A9D8636D-800D-4C40-8120-25629A52B4AA}" srcId="{0CCCE1D0-C39E-4024-A5F0-DC80E4F9F8AA}" destId="{00CE0764-33E6-4F27-89DA-600F29262214}" srcOrd="1" destOrd="0" parTransId="{94A5177C-489E-4A10-B4DC-9AB8180052F8}" sibTransId="{8B924FB4-8043-4F16-A51B-8E46D1FCBE9C}"/>
    <dgm:cxn modelId="{73F34A4E-8CAA-466A-8E5C-FEB36C771309}" srcId="{CC4704FE-0F5E-45A9-B93B-AB95F3B72D77}" destId="{14292862-9C1D-4DD7-8757-40B5CAA14564}" srcOrd="0" destOrd="0" parTransId="{9A70CC4A-6A10-45A7-AAF9-4819AF51D000}" sibTransId="{0F921855-C07A-4234-8571-3058F59056D1}"/>
    <dgm:cxn modelId="{739C8071-26DC-4EA3-B8FF-41C884656956}" type="presOf" srcId="{14292862-9C1D-4DD7-8757-40B5CAA14564}" destId="{854F0355-9E7D-4F08-96DB-A45A7B7F832B}" srcOrd="1" destOrd="0" presId="urn:microsoft.com/office/officeart/2005/8/layout/orgChart1"/>
    <dgm:cxn modelId="{51B2787A-A10B-408A-A867-A1BBD474467A}" srcId="{14292862-9C1D-4DD7-8757-40B5CAA14564}" destId="{0CCCE1D0-C39E-4024-A5F0-DC80E4F9F8AA}" srcOrd="0" destOrd="0" parTransId="{1C544E9F-59C1-4F22-97F4-2780C878C5B0}" sibTransId="{482AE6A9-A31E-4E03-9037-7BD934FE4BE5}"/>
    <dgm:cxn modelId="{E07CDE84-58EA-47D9-9C6E-3F22B87B63E8}" type="presOf" srcId="{00CE0764-33E6-4F27-89DA-600F29262214}" destId="{4A500545-475A-4683-893A-513C9CFF89BB}" srcOrd="1" destOrd="0" presId="urn:microsoft.com/office/officeart/2005/8/layout/orgChart1"/>
    <dgm:cxn modelId="{8620CA8F-A5A5-4B8C-8DC7-A6D6707BF6C1}" type="presOf" srcId="{C711695D-5DC7-499B-B9D4-8785C8E48C1A}" destId="{6B08D337-FE1A-4677-839D-C0018FE87986}" srcOrd="0" destOrd="0" presId="urn:microsoft.com/office/officeart/2005/8/layout/orgChart1"/>
    <dgm:cxn modelId="{BA33C8AD-5FE1-4498-BF09-7DCD9DC5DAEC}" type="presOf" srcId="{14292862-9C1D-4DD7-8757-40B5CAA14564}" destId="{763EC4DE-1AC4-4444-BBD1-6C3C688A98B5}" srcOrd="0" destOrd="0" presId="urn:microsoft.com/office/officeart/2005/8/layout/orgChart1"/>
    <dgm:cxn modelId="{3434CBB4-2FD4-4993-8271-D260BEB421A0}" srcId="{0CCCE1D0-C39E-4024-A5F0-DC80E4F9F8AA}" destId="{C711695D-5DC7-499B-B9D4-8785C8E48C1A}" srcOrd="2" destOrd="0" parTransId="{1FA90589-7BA5-45C0-8A9B-1C1C29B41BB1}" sibTransId="{0055EBA7-CBCB-4D4B-9165-8D5833518224}"/>
    <dgm:cxn modelId="{9C8AB6C9-CAD4-49E7-BE90-47D4D3CBA957}" type="presOf" srcId="{0CCCE1D0-C39E-4024-A5F0-DC80E4F9F8AA}" destId="{9E02208F-25B5-4F89-88D2-D37F10B5B6AD}" srcOrd="0" destOrd="0" presId="urn:microsoft.com/office/officeart/2005/8/layout/orgChart1"/>
    <dgm:cxn modelId="{C851D9D4-4243-4542-AA93-E667C29F4B09}" type="presOf" srcId="{E3319B93-8463-4E2E-AA37-4EE97EE89441}" destId="{BD0FC63D-5BB3-40D2-8ED7-E1BB86AA7BF6}" srcOrd="1" destOrd="0" presId="urn:microsoft.com/office/officeart/2005/8/layout/orgChart1"/>
    <dgm:cxn modelId="{5CA7BBDC-C97B-47B3-B483-ADF2D5757BC5}" type="presOf" srcId="{D56264E8-8017-47DA-A000-C3AAA584FB93}" destId="{F79F6698-BFF4-4C50-B266-9F42EA7EAD40}" srcOrd="1" destOrd="0" presId="urn:microsoft.com/office/officeart/2005/8/layout/orgChart1"/>
    <dgm:cxn modelId="{23EDCCE5-8DFA-4CE9-949E-288567B86247}" type="presOf" srcId="{D56264E8-8017-47DA-A000-C3AAA584FB93}" destId="{A1BA005A-F482-4775-BC71-A45A668A8B66}" srcOrd="0" destOrd="0" presId="urn:microsoft.com/office/officeart/2005/8/layout/orgChart1"/>
    <dgm:cxn modelId="{B219E1E7-5254-476C-9471-9083C0968FC9}" type="presOf" srcId="{D03DB10C-F02E-408B-9B54-517C97421A61}" destId="{C2328B5D-3C81-4553-9CA9-59221572DD08}" srcOrd="1" destOrd="0" presId="urn:microsoft.com/office/officeart/2005/8/layout/orgChart1"/>
    <dgm:cxn modelId="{52F499F1-8B68-4042-9555-81807479D867}" type="presOf" srcId="{3A056317-ADEB-4559-A0FC-CD16C329687E}" destId="{08E05017-25D6-474C-9A79-BB8A3506F460}" srcOrd="0" destOrd="0" presId="urn:microsoft.com/office/officeart/2005/8/layout/orgChart1"/>
    <dgm:cxn modelId="{44150DF5-6C2C-4427-BF96-6336203D96AA}" srcId="{0CCCE1D0-C39E-4024-A5F0-DC80E4F9F8AA}" destId="{D56264E8-8017-47DA-A000-C3AAA584FB93}" srcOrd="0" destOrd="0" parTransId="{658221A4-301B-46AD-BA43-9FAE05A83B4C}" sibTransId="{47AE1B47-563C-4BD6-B0C4-8E3DD8833669}"/>
    <dgm:cxn modelId="{A070D8FB-FED9-4BC4-AE8B-EC47EE050BEE}" type="presOf" srcId="{658221A4-301B-46AD-BA43-9FAE05A83B4C}" destId="{7EE320C8-8C22-4272-87C7-974D8D3D494D}" srcOrd="0" destOrd="0" presId="urn:microsoft.com/office/officeart/2005/8/layout/orgChart1"/>
    <dgm:cxn modelId="{FD91CC96-3D22-4336-A9C6-774BF8FE8B20}" type="presParOf" srcId="{1219C2E5-410F-4B3C-9434-AEFCE20A0601}" destId="{B726C022-F15F-4328-8E12-3401DADE6275}" srcOrd="0" destOrd="0" presId="urn:microsoft.com/office/officeart/2005/8/layout/orgChart1"/>
    <dgm:cxn modelId="{32385303-D0D5-4162-915A-9BC79E187E6B}" type="presParOf" srcId="{B726C022-F15F-4328-8E12-3401DADE6275}" destId="{60BDDF4F-02E5-4D57-9D9F-709A5478AD76}" srcOrd="0" destOrd="0" presId="urn:microsoft.com/office/officeart/2005/8/layout/orgChart1"/>
    <dgm:cxn modelId="{7795633B-515B-4E83-9BBA-7CE8762C8690}" type="presParOf" srcId="{60BDDF4F-02E5-4D57-9D9F-709A5478AD76}" destId="{763EC4DE-1AC4-4444-BBD1-6C3C688A98B5}" srcOrd="0" destOrd="0" presId="urn:microsoft.com/office/officeart/2005/8/layout/orgChart1"/>
    <dgm:cxn modelId="{40754B4E-CC2D-4731-8D9F-6208B1273483}" type="presParOf" srcId="{60BDDF4F-02E5-4D57-9D9F-709A5478AD76}" destId="{854F0355-9E7D-4F08-96DB-A45A7B7F832B}" srcOrd="1" destOrd="0" presId="urn:microsoft.com/office/officeart/2005/8/layout/orgChart1"/>
    <dgm:cxn modelId="{E2E7EB37-47A3-41CE-A9A2-C9E248FCAA9C}" type="presParOf" srcId="{B726C022-F15F-4328-8E12-3401DADE6275}" destId="{6C2627A0-2418-45EC-9675-D3775CF1FECB}" srcOrd="1" destOrd="0" presId="urn:microsoft.com/office/officeart/2005/8/layout/orgChart1"/>
    <dgm:cxn modelId="{433B8857-47B1-4788-9743-22313183E6DD}" type="presParOf" srcId="{6C2627A0-2418-45EC-9675-D3775CF1FECB}" destId="{3EAD3EAB-5B15-45BD-BFBD-83FFD97C3E49}" srcOrd="0" destOrd="0" presId="urn:microsoft.com/office/officeart/2005/8/layout/orgChart1"/>
    <dgm:cxn modelId="{90E1F433-551A-4081-896D-06991F208301}" type="presParOf" srcId="{6C2627A0-2418-45EC-9675-D3775CF1FECB}" destId="{4AF8C6AC-D575-44B8-B807-1800DA1C4B01}" srcOrd="1" destOrd="0" presId="urn:microsoft.com/office/officeart/2005/8/layout/orgChart1"/>
    <dgm:cxn modelId="{8B572188-E553-4E45-9A19-C409D8597C5D}" type="presParOf" srcId="{4AF8C6AC-D575-44B8-B807-1800DA1C4B01}" destId="{A15AC1FB-BF33-4F4A-9A36-D3816A3F1702}" srcOrd="0" destOrd="0" presId="urn:microsoft.com/office/officeart/2005/8/layout/orgChart1"/>
    <dgm:cxn modelId="{02778E0F-D3DC-4203-BC24-9A83990271FA}" type="presParOf" srcId="{A15AC1FB-BF33-4F4A-9A36-D3816A3F1702}" destId="{9E02208F-25B5-4F89-88D2-D37F10B5B6AD}" srcOrd="0" destOrd="0" presId="urn:microsoft.com/office/officeart/2005/8/layout/orgChart1"/>
    <dgm:cxn modelId="{B58620FB-0F63-4B0C-BDE1-528B7654809D}" type="presParOf" srcId="{A15AC1FB-BF33-4F4A-9A36-D3816A3F1702}" destId="{4427682C-75CF-44DF-8E63-7FFF2D4F673B}" srcOrd="1" destOrd="0" presId="urn:microsoft.com/office/officeart/2005/8/layout/orgChart1"/>
    <dgm:cxn modelId="{4E179E3F-0AA0-428F-9C84-F2123CB07113}" type="presParOf" srcId="{4AF8C6AC-D575-44B8-B807-1800DA1C4B01}" destId="{7CD1AEDD-6F0A-48C6-A03C-D125FB5F1A5C}" srcOrd="1" destOrd="0" presId="urn:microsoft.com/office/officeart/2005/8/layout/orgChart1"/>
    <dgm:cxn modelId="{D5715D7D-19F4-42B5-87B2-48F062DE3102}" type="presParOf" srcId="{7CD1AEDD-6F0A-48C6-A03C-D125FB5F1A5C}" destId="{7EE320C8-8C22-4272-87C7-974D8D3D494D}" srcOrd="0" destOrd="0" presId="urn:microsoft.com/office/officeart/2005/8/layout/orgChart1"/>
    <dgm:cxn modelId="{77953E40-D726-446D-9660-2D9AB171DE19}" type="presParOf" srcId="{7CD1AEDD-6F0A-48C6-A03C-D125FB5F1A5C}" destId="{BF0C11FB-9BC7-485D-B146-5C3AD9EA8018}" srcOrd="1" destOrd="0" presId="urn:microsoft.com/office/officeart/2005/8/layout/orgChart1"/>
    <dgm:cxn modelId="{AE6389BE-31F1-4931-9742-8BB171264CED}" type="presParOf" srcId="{BF0C11FB-9BC7-485D-B146-5C3AD9EA8018}" destId="{DE2D7900-E673-4B43-8352-A83CB09815E1}" srcOrd="0" destOrd="0" presId="urn:microsoft.com/office/officeart/2005/8/layout/orgChart1"/>
    <dgm:cxn modelId="{7B54916A-A444-4921-A5AB-B77880B77568}" type="presParOf" srcId="{DE2D7900-E673-4B43-8352-A83CB09815E1}" destId="{A1BA005A-F482-4775-BC71-A45A668A8B66}" srcOrd="0" destOrd="0" presId="urn:microsoft.com/office/officeart/2005/8/layout/orgChart1"/>
    <dgm:cxn modelId="{9F940FE4-7322-4DA6-A128-394BA3AD32BF}" type="presParOf" srcId="{DE2D7900-E673-4B43-8352-A83CB09815E1}" destId="{F79F6698-BFF4-4C50-B266-9F42EA7EAD40}" srcOrd="1" destOrd="0" presId="urn:microsoft.com/office/officeart/2005/8/layout/orgChart1"/>
    <dgm:cxn modelId="{F18FE2BB-1920-4B33-96FD-CEC6C684BFDF}" type="presParOf" srcId="{BF0C11FB-9BC7-485D-B146-5C3AD9EA8018}" destId="{70937D15-BA72-4475-87DC-485861718292}" srcOrd="1" destOrd="0" presId="urn:microsoft.com/office/officeart/2005/8/layout/orgChart1"/>
    <dgm:cxn modelId="{D9EB1444-6356-47F7-A70A-27883D8AE61C}" type="presParOf" srcId="{BF0C11FB-9BC7-485D-B146-5C3AD9EA8018}" destId="{DF0BA225-B8BB-423C-B4A2-0D0D2C1783AB}" srcOrd="2" destOrd="0" presId="urn:microsoft.com/office/officeart/2005/8/layout/orgChart1"/>
    <dgm:cxn modelId="{0BFE856D-2487-471C-A3E9-0F474B117313}" type="presParOf" srcId="{7CD1AEDD-6F0A-48C6-A03C-D125FB5F1A5C}" destId="{94C29D1D-EA3D-4FA5-A5D8-85671C010DB3}" srcOrd="2" destOrd="0" presId="urn:microsoft.com/office/officeart/2005/8/layout/orgChart1"/>
    <dgm:cxn modelId="{EA8EB8E9-F03A-4E17-A658-2B9B5CB1A09F}" type="presParOf" srcId="{7CD1AEDD-6F0A-48C6-A03C-D125FB5F1A5C}" destId="{2B051A1E-1762-417B-B042-F5931DE98415}" srcOrd="3" destOrd="0" presId="urn:microsoft.com/office/officeart/2005/8/layout/orgChart1"/>
    <dgm:cxn modelId="{AF9BF069-DAE9-43D1-B1EB-21CE4167E10F}" type="presParOf" srcId="{2B051A1E-1762-417B-B042-F5931DE98415}" destId="{9D351C8D-AB00-4B12-BA85-6030C55BEACA}" srcOrd="0" destOrd="0" presId="urn:microsoft.com/office/officeart/2005/8/layout/orgChart1"/>
    <dgm:cxn modelId="{90CD7DB3-2D1E-4B33-8021-1C5588997B31}" type="presParOf" srcId="{9D351C8D-AB00-4B12-BA85-6030C55BEACA}" destId="{8CE2D289-12B0-4D47-9AD8-CCF08D243534}" srcOrd="0" destOrd="0" presId="urn:microsoft.com/office/officeart/2005/8/layout/orgChart1"/>
    <dgm:cxn modelId="{345B303C-6655-499C-837A-1E726D58FA2D}" type="presParOf" srcId="{9D351C8D-AB00-4B12-BA85-6030C55BEACA}" destId="{4A500545-475A-4683-893A-513C9CFF89BB}" srcOrd="1" destOrd="0" presId="urn:microsoft.com/office/officeart/2005/8/layout/orgChart1"/>
    <dgm:cxn modelId="{1F47C0E3-105F-4BB7-B393-9DDFCF31BF4F}" type="presParOf" srcId="{2B051A1E-1762-417B-B042-F5931DE98415}" destId="{0C68A8FC-17D9-44B9-907C-237148B9365F}" srcOrd="1" destOrd="0" presId="urn:microsoft.com/office/officeart/2005/8/layout/orgChart1"/>
    <dgm:cxn modelId="{E2E9263C-69BC-426F-BA26-3C4B23025547}" type="presParOf" srcId="{2B051A1E-1762-417B-B042-F5931DE98415}" destId="{FE5465F4-9283-41AB-8F66-9C0FE3577843}" srcOrd="2" destOrd="0" presId="urn:microsoft.com/office/officeart/2005/8/layout/orgChart1"/>
    <dgm:cxn modelId="{F103F514-DF0C-425E-A0D8-D8E1F11841F5}" type="presParOf" srcId="{7CD1AEDD-6F0A-48C6-A03C-D125FB5F1A5C}" destId="{F64FAB9C-8DBF-43C5-B97D-3A2CD317ECC0}" srcOrd="4" destOrd="0" presId="urn:microsoft.com/office/officeart/2005/8/layout/orgChart1"/>
    <dgm:cxn modelId="{BA75D085-0A51-4CC1-8A50-74198BAC6676}" type="presParOf" srcId="{7CD1AEDD-6F0A-48C6-A03C-D125FB5F1A5C}" destId="{EA67C108-551F-486A-9CD3-535412D619F1}" srcOrd="5" destOrd="0" presId="urn:microsoft.com/office/officeart/2005/8/layout/orgChart1"/>
    <dgm:cxn modelId="{2D97AFA0-F643-4711-AAAB-CF59541A2E16}" type="presParOf" srcId="{EA67C108-551F-486A-9CD3-535412D619F1}" destId="{3E37A8A1-D68A-4B0F-9E7B-CBED20DE02E6}" srcOrd="0" destOrd="0" presId="urn:microsoft.com/office/officeart/2005/8/layout/orgChart1"/>
    <dgm:cxn modelId="{E7E96A30-34F3-4045-B532-F63006AD19AA}" type="presParOf" srcId="{3E37A8A1-D68A-4B0F-9E7B-CBED20DE02E6}" destId="{6B08D337-FE1A-4677-839D-C0018FE87986}" srcOrd="0" destOrd="0" presId="urn:microsoft.com/office/officeart/2005/8/layout/orgChart1"/>
    <dgm:cxn modelId="{59F1D929-A4A0-4846-99B2-0A9A84D5828A}" type="presParOf" srcId="{3E37A8A1-D68A-4B0F-9E7B-CBED20DE02E6}" destId="{20EE3E6B-73AC-4761-9BCA-8BFF99296989}" srcOrd="1" destOrd="0" presId="urn:microsoft.com/office/officeart/2005/8/layout/orgChart1"/>
    <dgm:cxn modelId="{E1B50816-842C-4667-9172-4A59E65EABA7}" type="presParOf" srcId="{EA67C108-551F-486A-9CD3-535412D619F1}" destId="{FFD67A9B-8F7F-4D84-88A2-079C28027E06}" srcOrd="1" destOrd="0" presId="urn:microsoft.com/office/officeart/2005/8/layout/orgChart1"/>
    <dgm:cxn modelId="{6469E7BC-3979-4D6F-BBF2-7EE931F86FC1}" type="presParOf" srcId="{EA67C108-551F-486A-9CD3-535412D619F1}" destId="{020E0C53-556C-4424-B4D8-2D90001F0442}" srcOrd="2" destOrd="0" presId="urn:microsoft.com/office/officeart/2005/8/layout/orgChart1"/>
    <dgm:cxn modelId="{37A31AB2-CF74-4AFD-9BE7-29A09685F15E}" type="presParOf" srcId="{4AF8C6AC-D575-44B8-B807-1800DA1C4B01}" destId="{C5F52FA6-2B40-4E9F-8C37-23B3EBC5D072}" srcOrd="2" destOrd="0" presId="urn:microsoft.com/office/officeart/2005/8/layout/orgChart1"/>
    <dgm:cxn modelId="{F301C0C1-9FBA-4671-8CBB-8456A2D442B2}" type="presParOf" srcId="{6C2627A0-2418-45EC-9675-D3775CF1FECB}" destId="{E2FF0F9F-9106-46E5-9299-F5C4A94AD944}" srcOrd="2" destOrd="0" presId="urn:microsoft.com/office/officeart/2005/8/layout/orgChart1"/>
    <dgm:cxn modelId="{1DE1AC9F-BC24-45F4-B11D-EEA0B1D5EE4E}" type="presParOf" srcId="{6C2627A0-2418-45EC-9675-D3775CF1FECB}" destId="{8289E0C2-7250-4492-995C-EBCEACB28928}" srcOrd="3" destOrd="0" presId="urn:microsoft.com/office/officeart/2005/8/layout/orgChart1"/>
    <dgm:cxn modelId="{9D544A51-5E12-418E-A141-9EFE06FC81CC}" type="presParOf" srcId="{8289E0C2-7250-4492-995C-EBCEACB28928}" destId="{F756B1DA-4D80-4EDE-8C5F-573D25AF4E6B}" srcOrd="0" destOrd="0" presId="urn:microsoft.com/office/officeart/2005/8/layout/orgChart1"/>
    <dgm:cxn modelId="{36D572F0-6037-4F18-A535-00C5C6D76CD6}" type="presParOf" srcId="{F756B1DA-4D80-4EDE-8C5F-573D25AF4E6B}" destId="{08E05017-25D6-474C-9A79-BB8A3506F460}" srcOrd="0" destOrd="0" presId="urn:microsoft.com/office/officeart/2005/8/layout/orgChart1"/>
    <dgm:cxn modelId="{DFA53AE2-1B34-4098-B0C7-AEA2746FADF9}" type="presParOf" srcId="{F756B1DA-4D80-4EDE-8C5F-573D25AF4E6B}" destId="{AA06A138-0F54-4F98-8615-13DC053BDEF3}" srcOrd="1" destOrd="0" presId="urn:microsoft.com/office/officeart/2005/8/layout/orgChart1"/>
    <dgm:cxn modelId="{B502E7DF-4192-45F1-9292-E0307A2AD7A3}" type="presParOf" srcId="{8289E0C2-7250-4492-995C-EBCEACB28928}" destId="{CA462F01-FD33-4A50-A913-D1C33743F516}" srcOrd="1" destOrd="0" presId="urn:microsoft.com/office/officeart/2005/8/layout/orgChart1"/>
    <dgm:cxn modelId="{3287EE41-31BD-428F-B10C-4BF84893F99C}" type="presParOf" srcId="{CA462F01-FD33-4A50-A913-D1C33743F516}" destId="{715FC704-E20A-4AA9-89E1-C2CAFDC3ED20}" srcOrd="0" destOrd="0" presId="urn:microsoft.com/office/officeart/2005/8/layout/orgChart1"/>
    <dgm:cxn modelId="{162AB51E-079C-4F1B-BA62-DD77D4D01E25}" type="presParOf" srcId="{CA462F01-FD33-4A50-A913-D1C33743F516}" destId="{B6D6F251-2454-4C44-8E79-C5AE37711B72}" srcOrd="1" destOrd="0" presId="urn:microsoft.com/office/officeart/2005/8/layout/orgChart1"/>
    <dgm:cxn modelId="{2E22F30E-5724-43BC-B376-5CA0BCABCA21}" type="presParOf" srcId="{B6D6F251-2454-4C44-8E79-C5AE37711B72}" destId="{5C058AED-ED8B-497A-A937-81651B962D4A}" srcOrd="0" destOrd="0" presId="urn:microsoft.com/office/officeart/2005/8/layout/orgChart1"/>
    <dgm:cxn modelId="{798C4283-6FCA-4BC8-8180-E1D356E86A19}" type="presParOf" srcId="{5C058AED-ED8B-497A-A937-81651B962D4A}" destId="{B001FEE8-DAFE-4C49-82C4-F1194156C082}" srcOrd="0" destOrd="0" presId="urn:microsoft.com/office/officeart/2005/8/layout/orgChart1"/>
    <dgm:cxn modelId="{7DC0C9FA-85C9-4482-B78F-6B4BFD04D45B}" type="presParOf" srcId="{5C058AED-ED8B-497A-A937-81651B962D4A}" destId="{BD0FC63D-5BB3-40D2-8ED7-E1BB86AA7BF6}" srcOrd="1" destOrd="0" presId="urn:microsoft.com/office/officeart/2005/8/layout/orgChart1"/>
    <dgm:cxn modelId="{4309B78C-84D3-4B4D-B482-9F74E68DE53B}" type="presParOf" srcId="{B6D6F251-2454-4C44-8E79-C5AE37711B72}" destId="{ED66BC9F-FFE7-4C9F-B6A1-69B8B46C39F0}" srcOrd="1" destOrd="0" presId="urn:microsoft.com/office/officeart/2005/8/layout/orgChart1"/>
    <dgm:cxn modelId="{6BEF72CC-7694-4196-8455-1C992C4E356E}" type="presParOf" srcId="{B6D6F251-2454-4C44-8E79-C5AE37711B72}" destId="{6985AD4B-B2A2-4132-98E9-6BE0D8C09F3C}" srcOrd="2" destOrd="0" presId="urn:microsoft.com/office/officeart/2005/8/layout/orgChart1"/>
    <dgm:cxn modelId="{9621173A-7030-4F91-998F-8467E02DC0D9}" type="presParOf" srcId="{CA462F01-FD33-4A50-A913-D1C33743F516}" destId="{56109F7D-B951-4804-976C-AE2894460E29}" srcOrd="2" destOrd="0" presId="urn:microsoft.com/office/officeart/2005/8/layout/orgChart1"/>
    <dgm:cxn modelId="{AF18D9ED-7E26-4930-9B92-E2E3F522C68C}" type="presParOf" srcId="{CA462F01-FD33-4A50-A913-D1C33743F516}" destId="{7064C121-6F6E-4C83-ABA1-E10BC696569F}" srcOrd="3" destOrd="0" presId="urn:microsoft.com/office/officeart/2005/8/layout/orgChart1"/>
    <dgm:cxn modelId="{EAF6A6FF-4AA2-4DE1-A792-C669B49DE61E}" type="presParOf" srcId="{7064C121-6F6E-4C83-ABA1-E10BC696569F}" destId="{A56C37F0-B0A4-4BC1-9932-AA5F71B55191}" srcOrd="0" destOrd="0" presId="urn:microsoft.com/office/officeart/2005/8/layout/orgChart1"/>
    <dgm:cxn modelId="{382A1E45-6544-4E99-BDC2-8599AE72AE99}" type="presParOf" srcId="{A56C37F0-B0A4-4BC1-9932-AA5F71B55191}" destId="{607A81D8-8218-429A-A0DA-670F4E24BB71}" srcOrd="0" destOrd="0" presId="urn:microsoft.com/office/officeart/2005/8/layout/orgChart1"/>
    <dgm:cxn modelId="{4D956F19-4243-4A59-AE21-D3754F3C7241}" type="presParOf" srcId="{A56C37F0-B0A4-4BC1-9932-AA5F71B55191}" destId="{C2328B5D-3C81-4553-9CA9-59221572DD08}" srcOrd="1" destOrd="0" presId="urn:microsoft.com/office/officeart/2005/8/layout/orgChart1"/>
    <dgm:cxn modelId="{E1ADC23F-9C9B-495C-A0A3-FBF943869876}" type="presParOf" srcId="{7064C121-6F6E-4C83-ABA1-E10BC696569F}" destId="{96F4D6BE-A0D6-487E-BECE-5B24A0BB137A}" srcOrd="1" destOrd="0" presId="urn:microsoft.com/office/officeart/2005/8/layout/orgChart1"/>
    <dgm:cxn modelId="{8016532B-7062-4125-92F0-E61604278DF1}" type="presParOf" srcId="{7064C121-6F6E-4C83-ABA1-E10BC696569F}" destId="{42194A27-25AB-4E3A-9ED8-852DE2300FFE}" srcOrd="2" destOrd="0" presId="urn:microsoft.com/office/officeart/2005/8/layout/orgChart1"/>
    <dgm:cxn modelId="{68CF386A-A64C-4F9C-B37E-D7DA17B4925E}" type="presParOf" srcId="{8289E0C2-7250-4492-995C-EBCEACB28928}" destId="{F3A57212-A378-49A6-9472-0944B9C63C6B}" srcOrd="2" destOrd="0" presId="urn:microsoft.com/office/officeart/2005/8/layout/orgChart1"/>
    <dgm:cxn modelId="{49AD78B2-C049-4D35-BA09-7E09D0D5E8C6}" type="presParOf" srcId="{B726C022-F15F-4328-8E12-3401DADE6275}" destId="{A789E20A-3294-4ED3-8EE3-1F55187026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09F7D-B951-4804-976C-AE2894460E29}">
      <dsp:nvSpPr>
        <dsp:cNvPr id="0" name=""/>
        <dsp:cNvSpPr/>
      </dsp:nvSpPr>
      <dsp:spPr>
        <a:xfrm>
          <a:off x="2678501" y="1465507"/>
          <a:ext cx="247145" cy="192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7737"/>
              </a:lnTo>
              <a:lnTo>
                <a:pt x="247145" y="1927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FC704-E20A-4AA9-89E1-C2CAFDC3ED20}">
      <dsp:nvSpPr>
        <dsp:cNvPr id="0" name=""/>
        <dsp:cNvSpPr/>
      </dsp:nvSpPr>
      <dsp:spPr>
        <a:xfrm>
          <a:off x="2678501" y="1465507"/>
          <a:ext cx="247145" cy="757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913"/>
              </a:lnTo>
              <a:lnTo>
                <a:pt x="247145" y="757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F0F9F-9106-46E5-9299-F5C4A94AD944}">
      <dsp:nvSpPr>
        <dsp:cNvPr id="0" name=""/>
        <dsp:cNvSpPr/>
      </dsp:nvSpPr>
      <dsp:spPr>
        <a:xfrm>
          <a:off x="2340735" y="824312"/>
          <a:ext cx="996821" cy="3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02"/>
              </a:lnTo>
              <a:lnTo>
                <a:pt x="996821" y="173002"/>
              </a:lnTo>
              <a:lnTo>
                <a:pt x="996821" y="3460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FAB9C-8DBF-43C5-B97D-3A2CD317ECC0}">
      <dsp:nvSpPr>
        <dsp:cNvPr id="0" name=""/>
        <dsp:cNvSpPr/>
      </dsp:nvSpPr>
      <dsp:spPr>
        <a:xfrm>
          <a:off x="684858" y="1466537"/>
          <a:ext cx="247145" cy="309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7561"/>
              </a:lnTo>
              <a:lnTo>
                <a:pt x="247145" y="3097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29D1D-EA3D-4FA5-A5D8-85671C010DB3}">
      <dsp:nvSpPr>
        <dsp:cNvPr id="0" name=""/>
        <dsp:cNvSpPr/>
      </dsp:nvSpPr>
      <dsp:spPr>
        <a:xfrm>
          <a:off x="684858" y="1466537"/>
          <a:ext cx="247145" cy="192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7737"/>
              </a:lnTo>
              <a:lnTo>
                <a:pt x="247145" y="1927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320C8-8C22-4272-87C7-974D8D3D494D}">
      <dsp:nvSpPr>
        <dsp:cNvPr id="0" name=""/>
        <dsp:cNvSpPr/>
      </dsp:nvSpPr>
      <dsp:spPr>
        <a:xfrm>
          <a:off x="684858" y="1466537"/>
          <a:ext cx="247145" cy="757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913"/>
              </a:lnTo>
              <a:lnTo>
                <a:pt x="247145" y="757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3EAB-5B15-45BD-BFBD-83FFD97C3E49}">
      <dsp:nvSpPr>
        <dsp:cNvPr id="0" name=""/>
        <dsp:cNvSpPr/>
      </dsp:nvSpPr>
      <dsp:spPr>
        <a:xfrm>
          <a:off x="1343913" y="824312"/>
          <a:ext cx="996821" cy="346004"/>
        </a:xfrm>
        <a:custGeom>
          <a:avLst/>
          <a:gdLst/>
          <a:ahLst/>
          <a:cxnLst/>
          <a:rect l="0" t="0" r="0" b="0"/>
          <a:pathLst>
            <a:path>
              <a:moveTo>
                <a:pt x="996821" y="0"/>
              </a:moveTo>
              <a:lnTo>
                <a:pt x="996821" y="173002"/>
              </a:lnTo>
              <a:lnTo>
                <a:pt x="0" y="173002"/>
              </a:lnTo>
              <a:lnTo>
                <a:pt x="0" y="3460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C4DE-1AC4-4444-BBD1-6C3C688A98B5}">
      <dsp:nvSpPr>
        <dsp:cNvPr id="0" name=""/>
        <dsp:cNvSpPr/>
      </dsp:nvSpPr>
      <dsp:spPr>
        <a:xfrm>
          <a:off x="1516916" y="493"/>
          <a:ext cx="1647639" cy="82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tx1"/>
              </a:solidFill>
            </a:rPr>
            <a:t>Energía hidráulica</a:t>
          </a:r>
        </a:p>
      </dsp:txBody>
      <dsp:txXfrm>
        <a:off x="1516916" y="493"/>
        <a:ext cx="1647639" cy="823819"/>
      </dsp:txXfrm>
    </dsp:sp>
    <dsp:sp modelId="{9E02208F-25B5-4F89-88D2-D37F10B5B6AD}">
      <dsp:nvSpPr>
        <dsp:cNvPr id="0" name=""/>
        <dsp:cNvSpPr/>
      </dsp:nvSpPr>
      <dsp:spPr>
        <a:xfrm>
          <a:off x="520094" y="1170316"/>
          <a:ext cx="1647639" cy="296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Ventajas</a:t>
          </a:r>
        </a:p>
      </dsp:txBody>
      <dsp:txXfrm>
        <a:off x="520094" y="1170316"/>
        <a:ext cx="1647639" cy="296220"/>
      </dsp:txXfrm>
    </dsp:sp>
    <dsp:sp modelId="{A1BA005A-F482-4775-BC71-A45A668A8B66}">
      <dsp:nvSpPr>
        <dsp:cNvPr id="0" name=""/>
        <dsp:cNvSpPr/>
      </dsp:nvSpPr>
      <dsp:spPr>
        <a:xfrm>
          <a:off x="932004" y="1812541"/>
          <a:ext cx="1647639" cy="82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Limpia</a:t>
          </a:r>
        </a:p>
      </dsp:txBody>
      <dsp:txXfrm>
        <a:off x="932004" y="1812541"/>
        <a:ext cx="1647639" cy="823819"/>
      </dsp:txXfrm>
    </dsp:sp>
    <dsp:sp modelId="{8CE2D289-12B0-4D47-9AD8-CCF08D243534}">
      <dsp:nvSpPr>
        <dsp:cNvPr id="0" name=""/>
        <dsp:cNvSpPr/>
      </dsp:nvSpPr>
      <dsp:spPr>
        <a:xfrm>
          <a:off x="932004" y="2982365"/>
          <a:ext cx="1647639" cy="82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Renovable</a:t>
          </a:r>
        </a:p>
      </dsp:txBody>
      <dsp:txXfrm>
        <a:off x="932004" y="2982365"/>
        <a:ext cx="1647639" cy="823819"/>
      </dsp:txXfrm>
    </dsp:sp>
    <dsp:sp modelId="{6B08D337-FE1A-4677-839D-C0018FE87986}">
      <dsp:nvSpPr>
        <dsp:cNvPr id="0" name=""/>
        <dsp:cNvSpPr/>
      </dsp:nvSpPr>
      <dsp:spPr>
        <a:xfrm>
          <a:off x="932004" y="4152189"/>
          <a:ext cx="1647639" cy="82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Alta producción</a:t>
          </a:r>
        </a:p>
      </dsp:txBody>
      <dsp:txXfrm>
        <a:off x="932004" y="4152189"/>
        <a:ext cx="1647639" cy="823819"/>
      </dsp:txXfrm>
    </dsp:sp>
    <dsp:sp modelId="{08E05017-25D6-474C-9A79-BB8A3506F460}">
      <dsp:nvSpPr>
        <dsp:cNvPr id="0" name=""/>
        <dsp:cNvSpPr/>
      </dsp:nvSpPr>
      <dsp:spPr>
        <a:xfrm>
          <a:off x="2513737" y="1170316"/>
          <a:ext cx="1647639" cy="295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Desventajas</a:t>
          </a:r>
        </a:p>
      </dsp:txBody>
      <dsp:txXfrm>
        <a:off x="2513737" y="1170316"/>
        <a:ext cx="1647639" cy="295191"/>
      </dsp:txXfrm>
    </dsp:sp>
    <dsp:sp modelId="{B001FEE8-DAFE-4C49-82C4-F1194156C082}">
      <dsp:nvSpPr>
        <dsp:cNvPr id="0" name=""/>
        <dsp:cNvSpPr/>
      </dsp:nvSpPr>
      <dsp:spPr>
        <a:xfrm>
          <a:off x="2925647" y="1811512"/>
          <a:ext cx="1647639" cy="82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Grandes infraestructuras</a:t>
          </a:r>
        </a:p>
      </dsp:txBody>
      <dsp:txXfrm>
        <a:off x="2925647" y="1811512"/>
        <a:ext cx="1647639" cy="823819"/>
      </dsp:txXfrm>
    </dsp:sp>
    <dsp:sp modelId="{607A81D8-8218-429A-A0DA-670F4E24BB71}">
      <dsp:nvSpPr>
        <dsp:cNvPr id="0" name=""/>
        <dsp:cNvSpPr/>
      </dsp:nvSpPr>
      <dsp:spPr>
        <a:xfrm>
          <a:off x="2925647" y="2981335"/>
          <a:ext cx="1647639" cy="823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Impacto medioambiental</a:t>
          </a:r>
        </a:p>
      </dsp:txBody>
      <dsp:txXfrm>
        <a:off x="2925647" y="2981335"/>
        <a:ext cx="1647639" cy="82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9"/>
            <a:ext cx="3898900" cy="1655762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92D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29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29783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101283" y="2807555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51628" y="3138698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4BAB1B4-0815-23C8-C5EE-9ADB5B3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718" y="69429"/>
            <a:ext cx="3646841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solar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85304" y="1946330"/>
            <a:ext cx="28400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Fotovoltaica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Termoeléctrica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CE9908D7-122B-2B0A-D99D-88A0D0E4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3702"/>
              </p:ext>
            </p:extLst>
          </p:nvPr>
        </p:nvGraphicFramePr>
        <p:xfrm>
          <a:off x="6485207" y="1946330"/>
          <a:ext cx="4921490" cy="339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E82893-18D9-069B-5650-A1FC5CE7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4" y="0"/>
            <a:ext cx="3498166" cy="6884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56318"/>
            <a:ext cx="5017476" cy="846286"/>
          </a:xfrm>
        </p:spPr>
        <p:txBody>
          <a:bodyPr>
            <a:normAutofit/>
          </a:bodyPr>
          <a:lstStyle/>
          <a:p>
            <a:pPr algn="l"/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Eólica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>
            <a:cxnSpLocks/>
          </p:cNvCxnSpPr>
          <p:nvPr/>
        </p:nvCxnSpPr>
        <p:spPr>
          <a:xfrm>
            <a:off x="407963" y="1002604"/>
            <a:ext cx="1119788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E4279DA4-FFCC-0F57-50C7-486CFF02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1322"/>
              </p:ext>
            </p:extLst>
          </p:nvPr>
        </p:nvGraphicFramePr>
        <p:xfrm>
          <a:off x="492804" y="1294226"/>
          <a:ext cx="6359468" cy="413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31">
                  <a:extLst>
                    <a:ext uri="{9D8B030D-6E8A-4147-A177-3AD203B41FA5}">
                      <a16:colId xmlns:a16="http://schemas.microsoft.com/office/drawing/2014/main" val="3039154965"/>
                    </a:ext>
                  </a:extLst>
                </a:gridCol>
                <a:gridCol w="1837139">
                  <a:extLst>
                    <a:ext uri="{9D8B030D-6E8A-4147-A177-3AD203B41FA5}">
                      <a16:colId xmlns:a16="http://schemas.microsoft.com/office/drawing/2014/main" val="3904111762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1173992497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2110388654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602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18.428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16.628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0637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España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8.504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117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Estados unidos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9.149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7888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1178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Dinamarca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8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Total Mundial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73.904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58.982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47.671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441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69372A8-609E-856A-63C4-B41AB7ED9E32}"/>
              </a:ext>
            </a:extLst>
          </p:cNvPr>
          <p:cNvSpPr txBox="1"/>
          <p:nvPr/>
        </p:nvSpPr>
        <p:spPr>
          <a:xfrm>
            <a:off x="577646" y="5776459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Capacidad total instalada (en MW)</a:t>
            </a:r>
          </a:p>
        </p:txBody>
      </p:sp>
    </p:spTree>
    <p:extLst>
      <p:ext uri="{BB962C8B-B14F-4D97-AF65-F5344CB8AC3E}">
        <p14:creationId xmlns:p14="http://schemas.microsoft.com/office/powerpoint/2010/main" val="24081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A82BA5-41A4-CC53-3810-B09244E6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444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070" y="69429"/>
            <a:ext cx="4921489" cy="846286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Hidráulica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8EF116-C361-916A-4001-5F715901C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765402"/>
              </p:ext>
            </p:extLst>
          </p:nvPr>
        </p:nvGraphicFramePr>
        <p:xfrm>
          <a:off x="5890177" y="940749"/>
          <a:ext cx="5093381" cy="497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840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  <vt:lpstr>No contaminantes</vt:lpstr>
      <vt:lpstr>Energía solar</vt:lpstr>
      <vt:lpstr>Energía Eólica</vt:lpstr>
      <vt:lpstr>Energía Hidráulica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7</cp:revision>
  <dcterms:created xsi:type="dcterms:W3CDTF">2025-01-15T10:56:42Z</dcterms:created>
  <dcterms:modified xsi:type="dcterms:W3CDTF">2025-01-21T11:14:57Z</dcterms:modified>
</cp:coreProperties>
</file>