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Potencia instalada 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2.7</c:v>
                </c:pt>
                <c:pt idx="1">
                  <c:v>3.6</c:v>
                </c:pt>
                <c:pt idx="2">
                  <c:v>5.2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6-44F6-A4D1-0D9BEBCDC88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potencia instalada acumulada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12</c:v>
                </c:pt>
                <c:pt idx="1">
                  <c:v>15.6</c:v>
                </c:pt>
                <c:pt idx="2">
                  <c:v>20.8</c:v>
                </c:pt>
                <c:pt idx="3">
                  <c:v>28.8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6-44F6-A4D1-0D9BEBCDC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1692591"/>
        <c:axId val="1071692175"/>
      </c:barChart>
      <c:catAx>
        <c:axId val="107169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175"/>
        <c:crosses val="autoZero"/>
        <c:auto val="1"/>
        <c:lblAlgn val="ctr"/>
        <c:lblOffset val="100"/>
        <c:noMultiLvlLbl val="0"/>
      </c:catAx>
      <c:valAx>
        <c:axId val="107169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86CC-21E7-D684-3105-A85354CE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6FFEE-78F3-3DD5-4873-89AE07DD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5997-EFB8-2A90-6B3A-FFDAF795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A068A-EBFE-232F-1605-3EC9F8AA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95AC-4E11-BEE8-007B-F8EE00A8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6A7B-46FD-9588-6D3E-0C39974E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D90C9-4184-45A5-1A0E-4819093B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1AAD7-051A-EA86-0D1B-8897675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84F25-C464-9607-2BF1-682CA098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C1EF7-914D-CE15-98B8-322F8D4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8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75790-9225-7BD7-7410-6D040F2E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FDB5F-8D6F-0E74-22D7-C99A4EDE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29152-0C14-54A5-92F0-1BA4311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0F36D-41B0-EDC2-6849-46737EA2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9F31A-6AAA-30A8-89E3-44DC292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91D6-EB57-95F3-394D-25053D0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504AE-97AC-9F34-846C-D4AD1CE1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EEA11-7C0B-6F8F-4CE7-6ABE6BC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28F42-EC9F-817A-9F84-14FDF94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DCD5F-7614-ECC7-BD47-D7EE4DD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7C09-0543-6B0D-0110-B365D6E0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7B50-89E9-E8EC-5FDC-5437CF48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204CB-7156-EE73-15B5-130FD357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6D4E8-BB16-2416-5FF6-830BD8F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15419-EE8B-D1BC-0178-207F2BC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4A37-AB10-6361-16BE-68D4C6D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233B-5B46-9835-0751-479A8DE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93A09-6D19-3420-C2B6-E736D651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E46E9-8EBF-0987-B3DF-27938B01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C1E2F-CB9A-2473-FD21-F9026EB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A40AC-72CC-B2B4-D2A8-147B40C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CDA-7F29-EB93-E529-89EC7A16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82B73-4896-E7E1-63D3-4CB35246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AAEF7C-1547-FB71-3091-8759F7C9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466311-19E4-E61B-00D0-DD20DA65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C2FC6-FCDD-8A1A-CB91-1C435F96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56648-A00A-6EA7-BC58-21B48BF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867B9-CE83-D55D-1C0F-8A74B5C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4147E0-778D-BCC5-1E48-7767E03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6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2152-A2F3-6994-2010-32E041F6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1B1BE-D17F-539C-0D7C-59F7403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D7BF96-DB19-F4C9-35EA-81FBFDA9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034DB-4F58-0438-34B0-1FA7C9C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2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00E91C-740F-8F0F-2167-9362A599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F953E8-2ED9-147B-0822-9891FD67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7247EE-6EBE-48F9-EA83-B358982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D59B-75B2-9276-E95E-48EDCA3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31BBA-8472-EF35-4CE3-74DE6E08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76C31-7C7C-A8B2-10B2-772E271D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B7624-9DD8-66ED-7A84-7E7E65F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11CFA-DE71-8D13-5316-2ED31B2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0FB44-6534-55BE-5D71-706FABD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8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2B49-458E-F2C6-0A3F-E17F157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3F9045-3BC8-FF17-A876-433D5AAB4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34938-50E2-2EFA-DFE5-286F1D4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90FF5-D623-0848-B2C0-634675D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7B6E0-5FF8-F828-998B-D6FDBE1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66D107-44AA-2875-145F-1239D1C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6AB3BC-D860-6A7B-73B1-66CD2B6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1E8E1-3D81-66EF-BE7B-D3BB8D9E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2807-98A4-537F-11CF-65498175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0F4-9A51-48D3-99F0-62FCE39C02E2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466B6-7F71-2882-6B18-42DF57C1A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C67C2-6620-94BB-D63E-2A205DBB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85B12D6A-A8CB-26E1-0EA2-0604DC7CA795}"/>
              </a:ext>
            </a:extLst>
          </p:cNvPr>
          <p:cNvSpPr/>
          <p:nvPr/>
        </p:nvSpPr>
        <p:spPr>
          <a:xfrm>
            <a:off x="1321484" y="3524973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0330616-3C76-2A4E-27BF-1157880418D5}"/>
              </a:ext>
            </a:extLst>
          </p:cNvPr>
          <p:cNvSpPr/>
          <p:nvPr/>
        </p:nvSpPr>
        <p:spPr>
          <a:xfrm>
            <a:off x="1168696" y="3158609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68A79A9-B5CF-84F3-BABE-696CFF4CF497}"/>
              </a:ext>
            </a:extLst>
          </p:cNvPr>
          <p:cNvSpPr/>
          <p:nvPr/>
        </p:nvSpPr>
        <p:spPr>
          <a:xfrm>
            <a:off x="1063915" y="281544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1C04BE6-D357-EAB5-8251-72ED977880BF}"/>
              </a:ext>
            </a:extLst>
          </p:cNvPr>
          <p:cNvSpPr/>
          <p:nvPr/>
        </p:nvSpPr>
        <p:spPr>
          <a:xfrm>
            <a:off x="959222" y="2432190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90DDD1-F321-B29A-EE08-00609324330B}"/>
              </a:ext>
            </a:extLst>
          </p:cNvPr>
          <p:cNvSpPr/>
          <p:nvPr/>
        </p:nvSpPr>
        <p:spPr>
          <a:xfrm>
            <a:off x="851644" y="210608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52B0485-FD5E-66C6-3A37-584E4ED129B8}"/>
              </a:ext>
            </a:extLst>
          </p:cNvPr>
          <p:cNvSpPr/>
          <p:nvPr/>
        </p:nvSpPr>
        <p:spPr>
          <a:xfrm>
            <a:off x="727269" y="1746056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1CCBA4-C251-E673-B444-95F6CBDDE773}"/>
              </a:ext>
            </a:extLst>
          </p:cNvPr>
          <p:cNvSpPr/>
          <p:nvPr/>
        </p:nvSpPr>
        <p:spPr>
          <a:xfrm>
            <a:off x="634701" y="1312433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0294"/>
            <a:ext cx="5242559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No contaminantes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85D565-5148-7F31-D7ED-470203FB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77" y="4670014"/>
            <a:ext cx="1790700" cy="177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14221-17A0-5216-5C6D-D91B995818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3666" cy="68580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29783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E7A5A3-275F-9176-868E-DF7D8794A06A}"/>
              </a:ext>
            </a:extLst>
          </p:cNvPr>
          <p:cNvSpPr txBox="1"/>
          <p:nvPr/>
        </p:nvSpPr>
        <p:spPr>
          <a:xfrm>
            <a:off x="660923" y="1312433"/>
            <a:ext cx="23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53032" y="1709662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eólica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A153C6-AB15-B3D0-0A3D-2A85E5A2F6DC}"/>
              </a:ext>
            </a:extLst>
          </p:cNvPr>
          <p:cNvSpPr txBox="1"/>
          <p:nvPr/>
        </p:nvSpPr>
        <p:spPr>
          <a:xfrm>
            <a:off x="851643" y="2078994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hidráulica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1FE505-6874-2C74-BADE-B3AD122E7A29}"/>
              </a:ext>
            </a:extLst>
          </p:cNvPr>
          <p:cNvSpPr txBox="1"/>
          <p:nvPr/>
        </p:nvSpPr>
        <p:spPr>
          <a:xfrm>
            <a:off x="965164" y="2416170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geotérmica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B6A48-480D-511A-B1BC-FFB7805CD90F}"/>
              </a:ext>
            </a:extLst>
          </p:cNvPr>
          <p:cNvSpPr txBox="1"/>
          <p:nvPr/>
        </p:nvSpPr>
        <p:spPr>
          <a:xfrm>
            <a:off x="1101283" y="2807555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undimotriz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3083DB-4DDE-2B61-7EDD-67094DC1B7F6}"/>
              </a:ext>
            </a:extLst>
          </p:cNvPr>
          <p:cNvSpPr txBox="1"/>
          <p:nvPr/>
        </p:nvSpPr>
        <p:spPr>
          <a:xfrm>
            <a:off x="1151628" y="3138698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mareomotriz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6308D2-EF2A-2699-8230-B23E05D1433E}"/>
              </a:ext>
            </a:extLst>
          </p:cNvPr>
          <p:cNvSpPr txBox="1"/>
          <p:nvPr/>
        </p:nvSpPr>
        <p:spPr>
          <a:xfrm>
            <a:off x="1312433" y="350177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 azul</a:t>
            </a:r>
          </a:p>
        </p:txBody>
      </p:sp>
    </p:spTree>
    <p:extLst>
      <p:ext uri="{BB962C8B-B14F-4D97-AF65-F5344CB8AC3E}">
        <p14:creationId xmlns:p14="http://schemas.microsoft.com/office/powerpoint/2010/main" val="30088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4BAB1B4-0815-23C8-C5EE-9ADB5B33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718" y="69429"/>
            <a:ext cx="3646841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solar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85304" y="1946330"/>
            <a:ext cx="28400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Fotovoltaica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Termoeléctrica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Híbrida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CE9908D7-122B-2B0A-D99D-88A0D0E42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573702"/>
              </p:ext>
            </p:extLst>
          </p:nvPr>
        </p:nvGraphicFramePr>
        <p:xfrm>
          <a:off x="6485207" y="1946330"/>
          <a:ext cx="4921490" cy="3395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8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E82893-18D9-069B-5650-A1FC5CE7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34" y="0"/>
            <a:ext cx="3498166" cy="6884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56318"/>
            <a:ext cx="5017476" cy="846286"/>
          </a:xfrm>
        </p:spPr>
        <p:txBody>
          <a:bodyPr>
            <a:normAutofit/>
          </a:bodyPr>
          <a:lstStyle/>
          <a:p>
            <a:pPr algn="l"/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Eólica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>
            <a:cxnSpLocks/>
          </p:cNvCxnSpPr>
          <p:nvPr/>
        </p:nvCxnSpPr>
        <p:spPr>
          <a:xfrm>
            <a:off x="407963" y="1002604"/>
            <a:ext cx="1119788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E4279DA4-FFCC-0F57-50C7-486CFF02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61322"/>
              </p:ext>
            </p:extLst>
          </p:nvPr>
        </p:nvGraphicFramePr>
        <p:xfrm>
          <a:off x="492804" y="1294226"/>
          <a:ext cx="6359468" cy="413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31">
                  <a:extLst>
                    <a:ext uri="{9D8B030D-6E8A-4147-A177-3AD203B41FA5}">
                      <a16:colId xmlns:a16="http://schemas.microsoft.com/office/drawing/2014/main" val="3039154965"/>
                    </a:ext>
                  </a:extLst>
                </a:gridCol>
                <a:gridCol w="1837139">
                  <a:extLst>
                    <a:ext uri="{9D8B030D-6E8A-4147-A177-3AD203B41FA5}">
                      <a16:colId xmlns:a16="http://schemas.microsoft.com/office/drawing/2014/main" val="3904111762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1173992497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2110388654"/>
                    </a:ext>
                  </a:extLst>
                </a:gridCol>
              </a:tblGrid>
              <a:tr h="337626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602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Alemania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18.428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16.628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0637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España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8.504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8117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Estados unidos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9.149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7888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1178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Dinamarca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58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Total Mundial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73.904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58.982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47.671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0441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A69372A8-609E-856A-63C4-B41AB7ED9E32}"/>
              </a:ext>
            </a:extLst>
          </p:cNvPr>
          <p:cNvSpPr txBox="1"/>
          <p:nvPr/>
        </p:nvSpPr>
        <p:spPr>
          <a:xfrm>
            <a:off x="577646" y="5776459"/>
            <a:ext cx="61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Capacidad total instalada (en MW)</a:t>
            </a:r>
          </a:p>
        </p:txBody>
      </p:sp>
    </p:spTree>
    <p:extLst>
      <p:ext uri="{BB962C8B-B14F-4D97-AF65-F5344CB8AC3E}">
        <p14:creationId xmlns:p14="http://schemas.microsoft.com/office/powerpoint/2010/main" val="2408157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63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Tema de Office</vt:lpstr>
      <vt:lpstr>No contaminantes</vt:lpstr>
      <vt:lpstr>Energía solar</vt:lpstr>
      <vt:lpstr>Energía Eólica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contaminantes</dc:title>
  <dc:creator>alumno</dc:creator>
  <cp:lastModifiedBy>alumno</cp:lastModifiedBy>
  <cp:revision>5</cp:revision>
  <dcterms:created xsi:type="dcterms:W3CDTF">2025-01-15T10:56:42Z</dcterms:created>
  <dcterms:modified xsi:type="dcterms:W3CDTF">2025-01-16T09:50:37Z</dcterms:modified>
</cp:coreProperties>
</file>