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2ace83d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2ace83d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2ace83d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2ace83d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2ace83d7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2ace83d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2ace83d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2ace83d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2ace83d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2ace83d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900"/>
              <a:t>Spring boot</a:t>
            </a:r>
            <a:r>
              <a:rPr b="1" lang="ko" sz="4900"/>
              <a:t>를 활용하여</a:t>
            </a:r>
            <a:endParaRPr b="1"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900"/>
              <a:t>REST API 만들기</a:t>
            </a:r>
            <a:endParaRPr b="1" sz="4900"/>
          </a:p>
        </p:txBody>
      </p:sp>
      <p:sp>
        <p:nvSpPr>
          <p:cNvPr id="55" name="Google Shape;55;p13"/>
          <p:cNvSpPr txBox="1"/>
          <p:nvPr/>
        </p:nvSpPr>
        <p:spPr>
          <a:xfrm>
            <a:off x="6509250" y="3487575"/>
            <a:ext cx="19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</a:rPr>
              <a:t>BE_</a:t>
            </a:r>
            <a:r>
              <a:rPr b="1" lang="ko" sz="2200">
                <a:solidFill>
                  <a:schemeClr val="dk1"/>
                </a:solidFill>
              </a:rPr>
              <a:t>이기</a:t>
            </a:r>
            <a:r>
              <a:rPr b="1" lang="ko" sz="2200">
                <a:solidFill>
                  <a:schemeClr val="dk1"/>
                </a:solidFill>
              </a:rPr>
              <a:t>표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</a:t>
            </a:r>
            <a:r>
              <a:rPr b="1" lang="ko"/>
              <a:t>요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32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REST</a:t>
            </a:r>
            <a:r>
              <a:rPr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(Representational State Transfer): 자원을 </a:t>
            </a:r>
            <a:r>
              <a:rPr b="1"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으로 구분하여 해당 자원의 </a:t>
            </a:r>
            <a:r>
              <a:rPr b="1"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상태</a:t>
            </a:r>
            <a:r>
              <a:rPr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를 주고받는 모든 것</a:t>
            </a:r>
            <a:endParaRPr sz="1350">
              <a:solidFill>
                <a:srgbClr val="212529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r>
              <a:rPr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(application programming interface): 애플리케이션 프로그래밍 인터페이스</a:t>
            </a:r>
            <a:endParaRPr sz="1350">
              <a:solidFill>
                <a:srgbClr val="212529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즉, </a:t>
            </a:r>
            <a:r>
              <a:rPr b="1"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REST API</a:t>
            </a: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는 컴퓨터와 컴퓨터, 서버와 클라이언트 등 다양한 애플리케이션 연결 구조에서 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프로그래밍 인터페이스 규격에 맞춰 자원의 이름으로 구분하여 자원의 상태를 주고받는 행위를 말합니다.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7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IN 스프링부트</a:t>
            </a:r>
            <a:endParaRPr b="1" sz="17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@RESTCONTROLLER</a:t>
            </a:r>
            <a:r>
              <a:rPr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 어노테이션을 사용하여 REST API를 만듭니다.</a:t>
            </a:r>
            <a:endParaRPr sz="1350">
              <a:solidFill>
                <a:srgbClr val="212529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@RESTCONTROLLER</a:t>
            </a:r>
            <a:r>
              <a:rPr lang="ko" sz="140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r>
              <a:rPr lang="ko" sz="1400">
                <a:solidFill>
                  <a:srgbClr val="374151"/>
                </a:solidFill>
                <a:highlight>
                  <a:srgbClr val="F7F7F8"/>
                </a:highlight>
              </a:rPr>
              <a:t>컨트롤러 클래스의 메서드는 일반적으로 JSON 또는 XML과 같은 데이터 형식의 HTTP 응답을 생성합니다. 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74151"/>
                </a:solidFill>
                <a:highlight>
                  <a:srgbClr val="F7F7F8"/>
                </a:highlight>
              </a:rPr>
              <a:t>이는 주로 웹 API를 개발할 때 유용합니다.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29">
                <a:solidFill>
                  <a:srgbClr val="374151"/>
                </a:solidFill>
                <a:highlight>
                  <a:srgbClr val="F7F7F8"/>
                </a:highlight>
              </a:rPr>
              <a:t>비동기 요청 처리를 위한 </a:t>
            </a:r>
            <a:r>
              <a:rPr lang="ko" sz="1079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r>
              <a:rPr lang="ko" sz="1329">
                <a:solidFill>
                  <a:srgbClr val="374151"/>
                </a:solidFill>
                <a:highlight>
                  <a:srgbClr val="F7F7F8"/>
                </a:highlight>
              </a:rPr>
              <a:t>, </a:t>
            </a:r>
            <a:r>
              <a:rPr lang="ko" sz="1079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@PostMapping</a:t>
            </a:r>
            <a:r>
              <a:rPr lang="ko" sz="1329">
                <a:solidFill>
                  <a:srgbClr val="374151"/>
                </a:solidFill>
                <a:highlight>
                  <a:srgbClr val="F7F7F8"/>
                </a:highlight>
              </a:rPr>
              <a:t>, </a:t>
            </a:r>
            <a:r>
              <a:rPr lang="ko" sz="1079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@PutMapping</a:t>
            </a:r>
            <a:r>
              <a:rPr lang="ko" sz="1329">
                <a:solidFill>
                  <a:srgbClr val="374151"/>
                </a:solidFill>
                <a:highlight>
                  <a:srgbClr val="F7F7F8"/>
                </a:highlight>
              </a:rPr>
              <a:t>, </a:t>
            </a:r>
            <a:r>
              <a:rPr lang="ko" sz="1079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@DeleteMapping</a:t>
            </a:r>
            <a:r>
              <a:rPr lang="ko" sz="1329">
                <a:solidFill>
                  <a:srgbClr val="374151"/>
                </a:solidFill>
                <a:highlight>
                  <a:srgbClr val="F7F7F8"/>
                </a:highlight>
              </a:rPr>
              <a:t> 등과 함께 사용될 수 있습니다</a:t>
            </a:r>
            <a:endParaRPr sz="122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>
              <a:solidFill>
                <a:srgbClr val="212529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212529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GET</a:t>
            </a:r>
            <a:endParaRPr b="1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25" y="1101725"/>
            <a:ext cx="3667576" cy="32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3334" l="0" r="2496" t="0"/>
          <a:stretch/>
        </p:blipFill>
        <p:spPr>
          <a:xfrm>
            <a:off x="4239575" y="1101725"/>
            <a:ext cx="4626899" cy="32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POST</a:t>
            </a:r>
            <a:endParaRPr b="1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5" y="1075850"/>
            <a:ext cx="4199052" cy="29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652" y="1102825"/>
            <a:ext cx="4218473" cy="219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DELETE/PUT</a:t>
            </a:r>
            <a:endParaRPr b="1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25" y="1096050"/>
            <a:ext cx="4072374" cy="16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175" y="1096050"/>
            <a:ext cx="4122125" cy="2781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170125"/>
            <a:ext cx="8166323" cy="12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현</a:t>
            </a:r>
            <a:r>
              <a:rPr b="1" lang="ko"/>
              <a:t>재 상황</a:t>
            </a:r>
            <a:endParaRPr b="1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05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MariaDB</a:t>
            </a:r>
            <a:r>
              <a:rPr b="1" lang="ko" sz="1500">
                <a:solidFill>
                  <a:schemeClr val="dk1"/>
                </a:solidFill>
              </a:rPr>
              <a:t>를 Spring boot에 연결 -&gt; JPA를 활용한 DB 조작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라이브러리 선언 및 의존성 파일 작성 에러로 인해 현재 해결 중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089375"/>
            <a:ext cx="3707674" cy="8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474" y="2089375"/>
            <a:ext cx="4134607" cy="8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