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E5C46-4965-F2B9-4BA7-BA70D847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59D8E-6E43-3B85-AB46-148960C7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3AEC4-6C44-27AE-415B-D0A55296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5EC31-04C2-514F-E457-3DFA9DDE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676FA-10D0-7815-1383-0946E158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8B7B3-182F-D08F-1CFE-F431D134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A65F2-A69A-7983-4E3D-6CDFC0EE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46338-ED5B-B912-ECAD-EABB16F0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F9B9-B4E6-41A2-71BA-66EF1D09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6CA23-4F6B-DD44-A157-846AA8EA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205D33-718A-CF1D-A2E4-9E48C05D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5BAC2-F4C6-A0B0-D833-17B856F0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C0AF8-C9C7-24FE-A7E0-AF9719DC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6B29-C9EF-3D51-A4CD-83B6A9A1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6EBF6-04F4-6A1D-EAD3-CFA5EB51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1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11D4B-D9A4-B488-7D2E-59F163E1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F6E78-3765-1DB8-4074-C79A9F8E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39C67-0FCC-B7DE-4861-23839835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6F5E0-D3B7-F087-A7C5-5567AC6C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E735-5F82-A2CA-9EE9-BC87D6B1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623CF-5E67-3019-3DBB-FECF492C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0CC02-2CBB-C633-55C6-D19BAB00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059B1-D25B-614F-655B-78399786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4E9F2-76AD-8CF1-6E17-60DC7A9F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2DC2E-6CD0-13C6-FEA1-FA89BBB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8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BF85-3CC0-DA5E-D665-909094D6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FEAB6-D81D-D0D5-7C1A-80FA4684B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682B7-27B7-62A2-B98A-B86871624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98D34-3D41-76CC-1798-E9D3BCF6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16D80-7C4F-515D-F45E-F30FDE3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DFF93-2547-762D-218C-C6FB9F3F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6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E4D52-DDA8-247C-2958-C881EB43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C4A3B-3F13-537B-5965-25C5A4A9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EF625-E8DA-1C36-B991-3821054A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C587D8-A1CD-32D4-689B-72BABD512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4B469-E78D-5BBC-BABE-B53F69C5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E167E4-DD3C-7640-AE0D-5C8D8278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4D0A76-A96C-D735-2860-F35D426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8186F-01BB-1506-22EF-0547A005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B31E8-8EC4-715D-9D78-D386F66B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3044C-9ACD-DCD2-1A5F-C61BFBB2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E16BA-F37F-A239-636B-FC04428A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C54A1-4C69-4549-D18F-CEFF0A1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01B2E-FF6F-74EC-C64B-BAE5189D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ED1EE4-BB85-B121-3117-33010F99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D2354-9F75-5090-4E5E-FE2562E3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B3A1-FB4C-D94B-6D5C-957DAECD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AFAC7-41AF-9165-5437-06F802C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D9140-3D4E-B2B4-16E2-6E8E4F4E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446C0D-70F9-8EFE-D5B8-23F33546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5B86B-724C-8E01-6054-8559B803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A1FB8-9968-4000-429C-9F82F24A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EA373-4546-5D79-B33A-21D52365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0EFCCC-CAB2-D9AB-4ABB-CE993330B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58366-A1F4-7D72-08C7-5C24089B8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4F043-DE2C-6F5A-80B1-8BF59B0A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3E140D-D272-4D02-A19C-4B0A8117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DF025-7D45-F6DD-7591-C087DE8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2B0989-AC6B-0E07-0FAB-7DB9FA1F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FBFB5-3D38-63CF-810A-BBDF1778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9C23-C838-93A6-24D4-7E9E7CC7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5BCD-BBC3-4DC0-B9B7-5E762CF722B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CC48E-BE61-88C6-34AF-ADE754BE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B9CEC-FD8C-D0CF-E223-6368C6B9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F523-A199-4E9F-AADC-D44B6733D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8C4C2-07AF-4E73-E327-77B663399451}"/>
              </a:ext>
            </a:extLst>
          </p:cNvPr>
          <p:cNvSpPr txBox="1"/>
          <p:nvPr/>
        </p:nvSpPr>
        <p:spPr>
          <a:xfrm>
            <a:off x="857731" y="2088602"/>
            <a:ext cx="42787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Node.js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endParaRPr lang="en-US" altLang="ko-KR" sz="3600" b="0" i="0" dirty="0">
              <a:solidFill>
                <a:srgbClr val="374151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Python 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실행하기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</a:p>
          <a:p>
            <a:r>
              <a:rPr lang="ko-KR" altLang="en-US" sz="24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외부 언어 간 상호작용과</a:t>
            </a:r>
            <a:br>
              <a:rPr lang="en-US" altLang="ko-KR" sz="24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24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프로세서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프로세스 스레드의 개념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60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F3222-66E7-AC06-A7A2-FE4678361160}"/>
              </a:ext>
            </a:extLst>
          </p:cNvPr>
          <p:cNvSpPr txBox="1"/>
          <p:nvPr/>
        </p:nvSpPr>
        <p:spPr>
          <a:xfrm>
            <a:off x="343948" y="262391"/>
            <a:ext cx="977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Node.js</a:t>
            </a:r>
            <a:r>
              <a:rPr lang="ko-KR" altLang="en-US" b="1" dirty="0"/>
              <a:t>에서 </a:t>
            </a:r>
            <a:r>
              <a:rPr lang="ko-KR" altLang="en-US" dirty="0"/>
              <a:t>외부 프로그램 실행</a:t>
            </a:r>
            <a:r>
              <a:rPr lang="en-US" altLang="ko-KR" dirty="0"/>
              <a:t>(</a:t>
            </a:r>
            <a:r>
              <a:rPr lang="ko-KR" altLang="en-US" b="1" dirty="0"/>
              <a:t>파이썬 </a:t>
            </a:r>
            <a:r>
              <a:rPr lang="en-US" altLang="ko-KR" b="1" dirty="0"/>
              <a:t>API </a:t>
            </a:r>
            <a:r>
              <a:rPr lang="ko-KR" altLang="en-US" b="1" dirty="0"/>
              <a:t>를 구동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b="1" dirty="0" err="1"/>
              <a:t>child_process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r>
              <a:rPr lang="ko-KR" altLang="en-US" dirty="0"/>
              <a:t>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DCC9-C759-01E2-A547-BBBE96134AED}"/>
              </a:ext>
            </a:extLst>
          </p:cNvPr>
          <p:cNvSpPr txBox="1"/>
          <p:nvPr/>
        </p:nvSpPr>
        <p:spPr>
          <a:xfrm>
            <a:off x="343948" y="4849439"/>
            <a:ext cx="899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프로세스 내 작업의 흐름을 지칭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프로세스 내의 스택 메모리 영역을 </a:t>
            </a:r>
            <a:r>
              <a:rPr lang="ko-KR" altLang="en-US" b="1" dirty="0"/>
              <a:t>제외한 </a:t>
            </a:r>
            <a:endParaRPr lang="en-US" altLang="ko-KR" b="1" dirty="0"/>
          </a:p>
          <a:p>
            <a:r>
              <a:rPr lang="en-US" altLang="ko-KR" dirty="0"/>
              <a:t>	</a:t>
            </a:r>
            <a:r>
              <a:rPr lang="ko-KR" altLang="en-US" dirty="0"/>
              <a:t>다른 메모리 영역을 다른 스레드와 공유 </a:t>
            </a:r>
            <a:r>
              <a:rPr lang="en-US" altLang="ko-KR" dirty="0"/>
              <a:t>(</a:t>
            </a:r>
            <a:r>
              <a:rPr lang="ko-KR" altLang="en-US" dirty="0"/>
              <a:t>정보 공유가 쉬움 </a:t>
            </a:r>
            <a:r>
              <a:rPr lang="en-US" altLang="ko-KR" dirty="0"/>
              <a:t>but </a:t>
            </a:r>
            <a:r>
              <a:rPr lang="ko-KR" altLang="en-US" dirty="0"/>
              <a:t>동기화 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6050F0-25CB-F61E-EE85-BD030275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520" y="1459688"/>
            <a:ext cx="4153480" cy="330563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5630DC-E94E-6C5A-CF70-1D604A672DD0}"/>
              </a:ext>
            </a:extLst>
          </p:cNvPr>
          <p:cNvGrpSpPr/>
          <p:nvPr/>
        </p:nvGrpSpPr>
        <p:grpSpPr>
          <a:xfrm>
            <a:off x="251669" y="1357801"/>
            <a:ext cx="6536794" cy="1015663"/>
            <a:chOff x="1331750" y="3204594"/>
            <a:chExt cx="6536794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043413-CD59-F80A-91DE-A397B44E719B}"/>
                </a:ext>
              </a:extLst>
            </p:cNvPr>
            <p:cNvSpPr txBox="1"/>
            <p:nvPr/>
          </p:nvSpPr>
          <p:spPr>
            <a:xfrm>
              <a:off x="1417739" y="3573926"/>
              <a:ext cx="64508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프로세스</a:t>
              </a:r>
              <a:r>
                <a:rPr lang="ko-KR" altLang="en-US" dirty="0"/>
                <a:t> </a:t>
              </a:r>
              <a:r>
                <a:rPr lang="en-US" altLang="ko-KR" dirty="0"/>
                <a:t>- </a:t>
              </a:r>
              <a:r>
                <a:rPr lang="ko-KR" altLang="en-US" dirty="0"/>
                <a:t>컴퓨터에서 실행되고 있는 프로그램</a:t>
              </a:r>
              <a:endParaRPr lang="en-US" altLang="ko-KR" dirty="0"/>
            </a:p>
            <a:p>
              <a:r>
                <a:rPr lang="en-US" altLang="ko-KR" dirty="0"/>
                <a:t>	</a:t>
              </a:r>
              <a:r>
                <a:rPr lang="ko-KR" altLang="en-US" dirty="0"/>
                <a:t>코드</a:t>
              </a:r>
              <a:r>
                <a:rPr lang="en-US" altLang="ko-KR" dirty="0"/>
                <a:t>, </a:t>
              </a:r>
              <a:r>
                <a:rPr lang="ko-KR" altLang="en-US" dirty="0"/>
                <a:t>데이터</a:t>
              </a:r>
              <a:r>
                <a:rPr lang="en-US" altLang="ko-KR" dirty="0"/>
                <a:t>, </a:t>
              </a:r>
              <a:r>
                <a:rPr lang="ko-KR" altLang="en-US" dirty="0"/>
                <a:t>스택</a:t>
              </a:r>
              <a:r>
                <a:rPr lang="en-US" altLang="ko-KR" dirty="0"/>
                <a:t>, </a:t>
              </a:r>
              <a:r>
                <a:rPr lang="ko-KR" altLang="en-US" dirty="0" err="1"/>
                <a:t>힙</a:t>
              </a:r>
              <a:r>
                <a:rPr lang="ko-KR" altLang="en-US" dirty="0"/>
                <a:t> 메모리 영역을 기반으로 작업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1F93AF-4CF4-4EAC-E9BB-469B6D204C7F}"/>
                </a:ext>
              </a:extLst>
            </p:cNvPr>
            <p:cNvSpPr txBox="1"/>
            <p:nvPr/>
          </p:nvSpPr>
          <p:spPr>
            <a:xfrm>
              <a:off x="1331750" y="3204594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0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 </a:t>
              </a:r>
              <a:r>
                <a:rPr lang="ko-KR" altLang="en-US" b="1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프로그램</a:t>
              </a:r>
              <a:r>
                <a:rPr lang="ko-KR" altLang="en-US" dirty="0">
                  <a:solidFill>
                    <a:srgbClr val="555555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</a:t>
              </a:r>
              <a:r>
                <a:rPr lang="en-US" altLang="ko-KR" dirty="0">
                  <a:solidFill>
                    <a:srgbClr val="555555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-</a:t>
              </a:r>
              <a:r>
                <a:rPr lang="ko-KR" altLang="en-US" b="0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 아직 실행되지 않은</a:t>
              </a:r>
              <a:r>
                <a:rPr lang="en-US" altLang="ko-KR" b="0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(</a:t>
              </a:r>
              <a:r>
                <a:rPr lang="ko-KR" altLang="en-US" b="0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정적인</a:t>
              </a:r>
              <a:r>
                <a:rPr lang="en-US" altLang="ko-KR" b="0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) </a:t>
              </a:r>
              <a:r>
                <a:rPr lang="ko-KR" altLang="en-US" b="0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코드 덩어리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302C14-F0EF-E774-E230-2B31DC1C1D34}"/>
              </a:ext>
            </a:extLst>
          </p:cNvPr>
          <p:cNvGrpSpPr/>
          <p:nvPr/>
        </p:nvGrpSpPr>
        <p:grpSpPr>
          <a:xfrm>
            <a:off x="343948" y="2961043"/>
            <a:ext cx="7321539" cy="1523494"/>
            <a:chOff x="343948" y="3112506"/>
            <a:chExt cx="7321539" cy="15234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BE43F3-2AB7-0D5F-F4B4-A45A681BE2FE}"/>
                </a:ext>
              </a:extLst>
            </p:cNvPr>
            <p:cNvSpPr txBox="1"/>
            <p:nvPr/>
          </p:nvSpPr>
          <p:spPr>
            <a:xfrm>
              <a:off x="343948" y="3112506"/>
              <a:ext cx="59971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프로세서</a:t>
              </a:r>
              <a:r>
                <a:rPr lang="en-US" altLang="ko-KR" b="1" dirty="0"/>
                <a:t>(CPU)</a:t>
              </a:r>
              <a:r>
                <a:rPr lang="en-US" altLang="ko-KR" dirty="0"/>
                <a:t> – </a:t>
              </a:r>
              <a:r>
                <a:rPr lang="ko-KR" altLang="en-US" dirty="0"/>
                <a:t>프로세스가 </a:t>
              </a:r>
              <a:r>
                <a:rPr lang="ko-KR" altLang="en-US" b="1" dirty="0"/>
                <a:t>동작</a:t>
              </a:r>
              <a:r>
                <a:rPr lang="ko-KR" altLang="en-US" dirty="0"/>
                <a:t>할 수 있도록 하는 </a:t>
              </a:r>
              <a:r>
                <a:rPr lang="en-US" altLang="ko-KR" dirty="0"/>
                <a:t>HW</a:t>
              </a:r>
            </a:p>
            <a:p>
              <a:r>
                <a:rPr lang="en-US" altLang="ko-KR" dirty="0"/>
                <a:t>	</a:t>
              </a:r>
              <a:r>
                <a:rPr lang="ko-KR" altLang="en-US" dirty="0"/>
                <a:t>프로세서는 한 순간 하나의 프로세스만 실행</a:t>
              </a:r>
              <a:endParaRPr lang="en-US" altLang="ko-KR" dirty="0"/>
            </a:p>
            <a:p>
              <a:r>
                <a:rPr lang="en-US" altLang="ko-KR" dirty="0"/>
                <a:t>	-&gt; </a:t>
              </a:r>
              <a:r>
                <a:rPr lang="ko-KR" altLang="en-US" dirty="0"/>
                <a:t>짧은 시간에 프로세스를 교체하면서 실행</a:t>
              </a:r>
              <a:endParaRPr lang="en-US" altLang="ko-KR" dirty="0"/>
            </a:p>
            <a:p>
              <a:r>
                <a:rPr lang="en-US" altLang="ko-KR" dirty="0"/>
                <a:t>	-&gt; </a:t>
              </a:r>
              <a:r>
                <a:rPr lang="ko-KR" altLang="en-US" b="1" dirty="0" err="1"/>
                <a:t>멀티프로세싱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3712F9-4419-D7AE-788A-79B34CD9FFB9}"/>
                </a:ext>
              </a:extLst>
            </p:cNvPr>
            <p:cNvSpPr txBox="1"/>
            <p:nvPr/>
          </p:nvSpPr>
          <p:spPr>
            <a:xfrm>
              <a:off x="4526513" y="3989669"/>
              <a:ext cx="31389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PCB(Process Control Block)</a:t>
              </a:r>
              <a:br>
                <a:rPr lang="en-US" altLang="ko-KR" b="1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ko-KR" altLang="en-US" b="1" i="0" dirty="0">
                  <a:solidFill>
                    <a:srgbClr val="555555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을 참조</a:t>
              </a:r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E93E62-10DD-45F2-DBAA-0513D50D11C0}"/>
              </a:ext>
            </a:extLst>
          </p:cNvPr>
          <p:cNvSpPr/>
          <p:nvPr/>
        </p:nvSpPr>
        <p:spPr>
          <a:xfrm>
            <a:off x="337658" y="1148797"/>
            <a:ext cx="11792823" cy="5528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ADB16D-DDEE-C288-66DF-A35E8D6D1BDE}"/>
              </a:ext>
            </a:extLst>
          </p:cNvPr>
          <p:cNvSpPr/>
          <p:nvPr/>
        </p:nvSpPr>
        <p:spPr>
          <a:xfrm>
            <a:off x="637563" y="839471"/>
            <a:ext cx="1417740" cy="440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짤막한 </a:t>
            </a:r>
            <a:r>
              <a:rPr lang="en-US" altLang="ko-KR" dirty="0"/>
              <a:t>CS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46476-1524-565A-3674-534DDEBB2228}"/>
              </a:ext>
            </a:extLst>
          </p:cNvPr>
          <p:cNvSpPr txBox="1"/>
          <p:nvPr/>
        </p:nvSpPr>
        <p:spPr>
          <a:xfrm>
            <a:off x="4289300" y="6031306"/>
            <a:ext cx="78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child_process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＇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Node.js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child_process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spawn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통해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외부 프로그램을 실행하고 그 결과를 받아올 수 있도록 도와주는 모듈입니다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ko-KR" alt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604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D3E3CDA-E96E-4517-9893-92E628F6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86" y="15326"/>
            <a:ext cx="5604052" cy="8634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284396-B84E-8B6E-B80D-D00C1E69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86" y="886781"/>
            <a:ext cx="6068340" cy="174312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CD014B5-8D48-61BB-7A02-17A91582F6A3}"/>
              </a:ext>
            </a:extLst>
          </p:cNvPr>
          <p:cNvGrpSpPr/>
          <p:nvPr/>
        </p:nvGrpSpPr>
        <p:grpSpPr>
          <a:xfrm>
            <a:off x="704638" y="240783"/>
            <a:ext cx="4511591" cy="6323288"/>
            <a:chOff x="697032" y="267356"/>
            <a:chExt cx="4511591" cy="63232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58A2F3-841F-DBB3-7942-706A9C59B38A}"/>
                </a:ext>
              </a:extLst>
            </p:cNvPr>
            <p:cNvSpPr txBox="1"/>
            <p:nvPr/>
          </p:nvSpPr>
          <p:spPr>
            <a:xfrm>
              <a:off x="1053049" y="267356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API </a:t>
              </a:r>
              <a:r>
                <a:rPr lang="ko-KR" altLang="en-US" dirty="0"/>
                <a:t>명세 </a:t>
              </a:r>
              <a:r>
                <a:rPr lang="en-US" altLang="ko-KR" dirty="0"/>
                <a:t>– JSON </a:t>
              </a:r>
              <a:r>
                <a:rPr lang="ko-KR" altLang="en-US" dirty="0"/>
                <a:t>형태로 전달함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6BBDF4-F520-2E70-32F4-E1B428D3C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4767"/>
            <a:stretch/>
          </p:blipFill>
          <p:spPr>
            <a:xfrm>
              <a:off x="697032" y="579530"/>
              <a:ext cx="4511591" cy="601111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CF8A6FA-5330-4672-9116-A70DD0AAE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053" y="2637942"/>
            <a:ext cx="4284173" cy="1692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532E3-0930-0C9E-AA12-2849035FE5F6}"/>
              </a:ext>
            </a:extLst>
          </p:cNvPr>
          <p:cNvSpPr txBox="1"/>
          <p:nvPr/>
        </p:nvSpPr>
        <p:spPr>
          <a:xfrm>
            <a:off x="10625509" y="916297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Server.js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B7392-5E2C-7B84-6002-3809012C2049}"/>
              </a:ext>
            </a:extLst>
          </p:cNvPr>
          <p:cNvSpPr/>
          <p:nvPr/>
        </p:nvSpPr>
        <p:spPr>
          <a:xfrm>
            <a:off x="10668000" y="1809750"/>
            <a:ext cx="826968" cy="2314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D2F159C-7A1D-66BD-FC4F-448B9A55E63F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8739488" y="3091515"/>
            <a:ext cx="3541922" cy="141978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19D95E-04A8-27CE-485F-AAAC562EFE7E}"/>
              </a:ext>
            </a:extLst>
          </p:cNvPr>
          <p:cNvSpPr txBox="1"/>
          <p:nvPr/>
        </p:nvSpPr>
        <p:spPr>
          <a:xfrm>
            <a:off x="9800554" y="637940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module.</a:t>
            </a:r>
            <a:r>
              <a:rPr lang="en-US" altLang="ko-KR" dirty="0"/>
              <a:t>py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5C9B0E-2530-CCC5-9D82-E8FE59972BE9}"/>
              </a:ext>
            </a:extLst>
          </p:cNvPr>
          <p:cNvCxnSpPr/>
          <p:nvPr/>
        </p:nvCxnSpPr>
        <p:spPr>
          <a:xfrm>
            <a:off x="5519956" y="92791"/>
            <a:ext cx="0" cy="66493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5BEAC5-68B5-1E9E-8FD3-0A3431AC01BA}"/>
              </a:ext>
            </a:extLst>
          </p:cNvPr>
          <p:cNvSpPr/>
          <p:nvPr/>
        </p:nvSpPr>
        <p:spPr>
          <a:xfrm>
            <a:off x="8933681" y="444085"/>
            <a:ext cx="2205270" cy="2314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4B6621F-3C16-0624-30B2-F69BB31F6591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8613030" y="-439767"/>
            <a:ext cx="307974" cy="253859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A1B9387F-2D05-440D-BA08-493F43B7A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548" y="4338710"/>
            <a:ext cx="416300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a옛날목욕탕L</vt:lpstr>
      <vt:lpstr>Söhne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김수찬</dc:creator>
  <cp:lastModifiedBy>김수찬</cp:lastModifiedBy>
  <cp:revision>3</cp:revision>
  <dcterms:created xsi:type="dcterms:W3CDTF">2023-05-05T07:03:59Z</dcterms:created>
  <dcterms:modified xsi:type="dcterms:W3CDTF">2023-05-07T15:02:30Z</dcterms:modified>
</cp:coreProperties>
</file>