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Compound</a:t>
            </a:r>
          </a:p>
        </c:rich>
      </c:tx>
      <c:layout>
        <c:manualLayout>
          <c:xMode val="edge"/>
          <c:yMode val="edge"/>
          <c:x val="0.37844158169955722"/>
          <c:y val="2.8660862800746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8.0125335150793453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Zinnen</c:v>
                </c:pt>
                <c:pt idx="1">
                  <c:v>Woorden</c:v>
                </c:pt>
                <c:pt idx="2">
                  <c:v>Woorden exclusief neutrale woorden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1</c:v>
                </c:pt>
                <c:pt idx="1">
                  <c:v>0.03</c:v>
                </c:pt>
                <c:pt idx="2" formatCode="d\-mmm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Snelheid</a:t>
            </a:r>
            <a:endParaRPr lang="en-US" dirty="0"/>
          </a:p>
        </c:rich>
      </c:tx>
      <c:layout>
        <c:manualLayout>
          <c:xMode val="edge"/>
          <c:yMode val="edge"/>
          <c:x val="0.40269465906072055"/>
          <c:y val="8.0988775044777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8.0125335150793453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Tijd (in minuten)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Mens</c:v>
                </c:pt>
                <c:pt idx="1">
                  <c:v>Backtracking</c:v>
                </c:pt>
                <c:pt idx="2">
                  <c:v>Backtracking + forward checking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25</c:v>
                </c:pt>
                <c:pt idx="1">
                  <c:v>8.3000000000000004E-2</c:v>
                </c:pt>
                <c:pt idx="2" formatCode="d\-mmm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D77-F649-D778-9F6F-91ECE189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6172-E3AF-0B72-D4D9-A61099C2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1EC4-B334-53ED-CA43-0F3E65D4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C345-3392-AB59-DF51-79CE8CA3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C620-C768-4468-9387-ABABDB5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9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B615-BF4F-948D-667A-EBC8DE0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3620-64BB-BA92-5B76-28ED3BB7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C844-4463-9642-6A9D-0146DAAE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C148-6032-247F-6802-330DCF1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9AA7-B9D7-BB8F-6C09-128B5E97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9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87DF5-3870-E4FB-9065-FDB65D3EE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92F6-2828-C1B4-D7D0-5FB51882C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E4D3-D48F-2D52-8BB3-E2F3383D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2323-70C1-0A92-4D5E-E5066302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E0C6-8595-14A9-B52A-558FB52F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63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72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321-5F64-B385-CC0A-961E105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5F5D-3C1A-AB52-F8DB-6A0CC67C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6E2D-8DBB-6A36-252F-E9645D7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907A-23A2-00DC-A70F-648AAB2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958D-095C-35B9-0485-6705BAB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3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2FDF-8481-6F94-84B6-6E374308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E16A-0FAC-8AA5-CDA8-198F49AD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722A-C953-FCDA-C07C-71F6BE32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D64A-BEBA-5D82-5F87-0C3BE4BE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18CB-3AFB-68FD-A2B6-360EFD3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7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BC19-D0E1-F176-31EC-6ABC247D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A1F0-0408-ABDE-BD85-1C7CBC1DE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BB10-C540-EC06-05E5-6C53D708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847C-B34E-92A6-8A89-F1B81C06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8C9F-AD8F-A0A1-EBC3-9F09292F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8246-D4DB-9B43-07B5-7B6F6D8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3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D42-D5A2-5728-E0C9-1CC70C96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7BE3-D46B-CEEA-B738-9488888E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0189-244E-29FC-81E7-243FBE01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0D22C-1DC9-C7D0-9D3E-DC502D74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9010-9F05-8E74-E410-0FA1C670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353A8-8562-8CA6-BA49-12BB23A7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381D8-0BE8-24C8-0DD0-2771C23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FB40A-16DF-F6BA-93BD-2B00DEF6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18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70C1-786A-028C-8C2E-6DEDE06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5BF55-57A0-101A-C83F-5C032E2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F5DAA-3C4B-B025-FA7A-74ABCB6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5283-82A3-8015-551A-8512F525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B9F9E-A3F4-4859-2D12-B90026DB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74EF-E0B3-8500-90F2-D7321632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DE04A-4723-5763-E518-DDC08AEA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7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967-E8F5-E2A6-A536-9BB995BC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DF62-75C9-5236-EF7B-463B59AD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3EF3-2579-AD31-75E3-F132676D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ED724-80F9-B712-BEB0-81E4BFC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7B1D-5265-F376-C80C-C3E0EBF1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F1B1-6755-A004-F995-6897163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1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5B34-AABF-1EEA-7FC2-C45D9AFC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C9E-5970-16F8-CECB-87A90F3B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D6E6-12D5-0E4F-2826-D88F227A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CD8D-6ED4-075A-9B0F-65FA02BB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2BA03-5AC8-36E1-DC6C-5B615E4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FA9A-39F6-0365-B756-3C3B5D8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2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42A30-FDF5-581B-FCDC-2EBCAD92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40B2-96A7-E00F-7739-0D26A046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FD58-7453-31C0-A457-3798CB3B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0B21-4E78-D041-4798-D97E27D1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ECAA-A616-7FD2-E18A-FA550E9C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0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NLP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Zinnen: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Woorden: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Woorden exclusief neutrale woorden: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Bepalen welke bouwblokken van taal wordt gebruikt voor het analyseren van het sentiment.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571664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5828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 met forward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checking</a:t>
            </a:r>
            <a:endParaRPr lang="nl-NL" dirty="0">
              <a:solidFill>
                <a:srgbClr val="151515"/>
              </a:solidFill>
              <a:latin typeface="Verdan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DFS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CSP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Mens: 25 minuten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force: Niet opgelost binnen 30 minuten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Backtracking: 5 tot 7 seconden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 met forward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checking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10 tot 12 seconden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Navigeren door het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grid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wanneer je terug moet in het algoritme.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Het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bijweren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van de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domain’s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voor iedere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cell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wanneer je terug moet in het algoritme.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194611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Killer Sudoku</a:t>
            </a:r>
          </a:p>
        </p:txBody>
      </p:sp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Haast</dc:creator>
  <cp:lastModifiedBy>Job Haast</cp:lastModifiedBy>
  <cp:revision>6</cp:revision>
  <dcterms:created xsi:type="dcterms:W3CDTF">2022-05-12T11:14:46Z</dcterms:created>
  <dcterms:modified xsi:type="dcterms:W3CDTF">2022-05-12T12:22:38Z</dcterms:modified>
</cp:coreProperties>
</file>