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12/11/2024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9B76D-0E3D-5D6C-6375-A737BC824C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			</a:t>
            </a:r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124DD-A8FD-BAFE-6E72-ECC5CD20C9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Datos sobre la mortalidad por estratos y género.</a:t>
            </a:r>
          </a:p>
        </p:txBody>
      </p:sp>
    </p:spTree>
    <p:extLst>
      <p:ext uri="{BB962C8B-B14F-4D97-AF65-F5344CB8AC3E}">
        <p14:creationId xmlns:p14="http://schemas.microsoft.com/office/powerpoint/2010/main" val="19498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9B3A-4D53-030D-CF5E-1F02B2BC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44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titanic</a:t>
            </a:r>
            <a:r>
              <a:rPr lang="es-ES" sz="44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fue un accidente con una tasa de mortalidad alta.</a:t>
            </a:r>
            <a:br>
              <a:rPr lang="es-ES" b="0" dirty="0">
                <a:solidFill>
                  <a:srgbClr val="C7C7C7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B6B439F-CD7A-0A99-3D19-6EEDD2824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5733" y="1782508"/>
            <a:ext cx="5867400" cy="4649254"/>
          </a:xfrm>
        </p:spPr>
      </p:pic>
    </p:spTree>
    <p:extLst>
      <p:ext uri="{BB962C8B-B14F-4D97-AF65-F5344CB8AC3E}">
        <p14:creationId xmlns:p14="http://schemas.microsoft.com/office/powerpoint/2010/main" val="39817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FF0350-CDFC-EBC8-9885-F4BC9D888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En esa ocasión los datos apoyan que se dio el "Las mujeres y los niños primero", pero... 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856C22-81A8-0371-0068-02E69877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63" y="228600"/>
            <a:ext cx="5791274" cy="458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BB8E8-0064-0A95-F504-20F84173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35219" cy="1609344"/>
          </a:xfrm>
        </p:spPr>
        <p:txBody>
          <a:bodyPr>
            <a:normAutofit fontScale="90000"/>
          </a:bodyPr>
          <a:lstStyle/>
          <a:p>
            <a:r>
              <a:rPr lang="es-ES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... que la clase en la que se viajes tuvo una influencia significativa y podría explicar... </a:t>
            </a:r>
            <a:br>
              <a:rPr lang="es-ES" b="0" dirty="0">
                <a:solidFill>
                  <a:srgbClr val="C7C7C7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665ABD-869B-D6B7-1D89-208BD56F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710" y="2273759"/>
            <a:ext cx="5166223" cy="40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83BDD-37C8-8066-F184-2406072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... las diferencias de tasas de supervivencia entre mujeres y niños por clase.  </a:t>
            </a:r>
            <a:br>
              <a:rPr lang="es-ES" b="0" dirty="0">
                <a:solidFill>
                  <a:srgbClr val="C7C7C7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A156AA4-F64E-2C5B-325A-581F52263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516" y="1346199"/>
            <a:ext cx="6195884" cy="4914970"/>
          </a:xfrm>
        </p:spPr>
      </p:pic>
    </p:spTree>
    <p:extLst>
      <p:ext uri="{BB962C8B-B14F-4D97-AF65-F5344CB8AC3E}">
        <p14:creationId xmlns:p14="http://schemas.microsoft.com/office/powerpoint/2010/main" val="40004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73377-CA02-4B18-AC87-2AD74F874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Además aunque el puerto de embarque parece influir, se podría asumir que lo fue el tipo de pasaje que embarcó en cada uno.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DA9F52-D7D8-AF8F-9526-A27A9F6D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51" y="129906"/>
            <a:ext cx="7057250" cy="452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13</TotalTime>
  <Words>104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Consolas</vt:lpstr>
      <vt:lpstr>Rockwell</vt:lpstr>
      <vt:lpstr>Rockwell Condensed</vt:lpstr>
      <vt:lpstr>Wingdings</vt:lpstr>
      <vt:lpstr>Letras en madera</vt:lpstr>
      <vt:lpstr>   titanic</vt:lpstr>
      <vt:lpstr>El titanic fue un accidente con una tasa de mortalidad alta. </vt:lpstr>
      <vt:lpstr>Presentación de PowerPoint</vt:lpstr>
      <vt:lpstr>... que la clase en la que se viajes tuvo una influencia significativa y podría explicar...  </vt:lpstr>
      <vt:lpstr>... las diferencias de tasas de supervivencia entre mujeres y niños por clase. 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JOAQUIN BALLESTEROS</dc:creator>
  <cp:lastModifiedBy>JOAQUIN BALLESTEROS</cp:lastModifiedBy>
  <cp:revision>1</cp:revision>
  <dcterms:created xsi:type="dcterms:W3CDTF">2024-12-11T21:40:26Z</dcterms:created>
  <dcterms:modified xsi:type="dcterms:W3CDTF">2024-12-11T21:54:01Z</dcterms:modified>
</cp:coreProperties>
</file>