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976E4E4-FEF1-49A3-B0BE-5795CFF68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ALL PRACTICE WITH TABLEAU 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AEEF84D-B747-4753-8860-1C4FAAB41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3/9/2023 6:41:15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roduct sub category suffers biggest loss and  name is Fasteners and amount is 11,525  (2)">
            <a:extLst>
              <a:ext uri="{FF2B5EF4-FFF2-40B4-BE49-F238E27FC236}">
                <a16:creationId xmlns:a16="http://schemas.microsoft.com/office/drawing/2014/main" id="{CA16082F-9EA8-4FA6-8C1D-84CBFECE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948690"/>
            <a:ext cx="537210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hree regions that have highest shipping cost ">
            <a:extLst>
              <a:ext uri="{FF2B5EF4-FFF2-40B4-BE49-F238E27FC236}">
                <a16:creationId xmlns:a16="http://schemas.microsoft.com/office/drawing/2014/main" id="{27F05510-D6E5-479A-A627-2E18CF4E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82040"/>
            <a:ext cx="701040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lcohol">
            <a:extLst>
              <a:ext uri="{FF2B5EF4-FFF2-40B4-BE49-F238E27FC236}">
                <a16:creationId xmlns:a16="http://schemas.microsoft.com/office/drawing/2014/main" id="{E76845BC-1360-4DA0-AE69-D7D7E105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918210"/>
            <a:ext cx="723900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lcohol consumption">
            <a:extLst>
              <a:ext uri="{FF2B5EF4-FFF2-40B4-BE49-F238E27FC236}">
                <a16:creationId xmlns:a16="http://schemas.microsoft.com/office/drawing/2014/main" id="{78F8E253-0282-4DD0-B4EA-5A05360F0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085850"/>
            <a:ext cx="7124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Exercise frequency based on age and gender">
            <a:extLst>
              <a:ext uri="{FF2B5EF4-FFF2-40B4-BE49-F238E27FC236}">
                <a16:creationId xmlns:a16="http://schemas.microsoft.com/office/drawing/2014/main" id="{AF21B400-A4B5-4502-A3CD-9D893202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18160"/>
            <a:ext cx="308610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heet 2">
            <a:extLst>
              <a:ext uri="{FF2B5EF4-FFF2-40B4-BE49-F238E27FC236}">
                <a16:creationId xmlns:a16="http://schemas.microsoft.com/office/drawing/2014/main" id="{C7BBDED8-25AB-43F1-BD10-9F7C4098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264920"/>
            <a:ext cx="71247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heet 3">
            <a:extLst>
              <a:ext uri="{FF2B5EF4-FFF2-40B4-BE49-F238E27FC236}">
                <a16:creationId xmlns:a16="http://schemas.microsoft.com/office/drawing/2014/main" id="{3DC44CC4-966C-4C3A-9507-C13E10CB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036320"/>
            <a:ext cx="71247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Exercise frequency based on age and gender (2)">
            <a:extLst>
              <a:ext uri="{FF2B5EF4-FFF2-40B4-BE49-F238E27FC236}">
                <a16:creationId xmlns:a16="http://schemas.microsoft.com/office/drawing/2014/main" id="{2DCC93E4-88ED-4ADA-ADF5-DDADB6BC5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18160"/>
            <a:ext cx="308610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1">
            <a:extLst>
              <a:ext uri="{FF2B5EF4-FFF2-40B4-BE49-F238E27FC236}">
                <a16:creationId xmlns:a16="http://schemas.microsoft.com/office/drawing/2014/main" id="{8C47889F-136F-4B99-BD2E-85F2E712F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catagory">
            <a:extLst>
              <a:ext uri="{FF2B5EF4-FFF2-40B4-BE49-F238E27FC236}">
                <a16:creationId xmlns:a16="http://schemas.microsoft.com/office/drawing/2014/main" id="{84EE8CA2-3ACB-4011-8AFB-ED749B0C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43940"/>
            <a:ext cx="754380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Growth">
            <a:extLst>
              <a:ext uri="{FF2B5EF4-FFF2-40B4-BE49-F238E27FC236}">
                <a16:creationId xmlns:a16="http://schemas.microsoft.com/office/drawing/2014/main" id="{17712B35-87DB-4CF5-AB77-FE0F3FDD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70" y="1082040"/>
            <a:ext cx="566166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by market">
            <a:extLst>
              <a:ext uri="{FF2B5EF4-FFF2-40B4-BE49-F238E27FC236}">
                <a16:creationId xmlns:a16="http://schemas.microsoft.com/office/drawing/2014/main" id="{117E7F2C-1DED-4DE2-8D92-55D02FCB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10" y="998220"/>
            <a:ext cx="54787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nimation">
            <a:extLst>
              <a:ext uri="{FF2B5EF4-FFF2-40B4-BE49-F238E27FC236}">
                <a16:creationId xmlns:a16="http://schemas.microsoft.com/office/drawing/2014/main" id="{334302D2-E844-42EA-95B1-87771BD32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0" y="1082040"/>
            <a:ext cx="372618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Dashboard">
            <a:extLst>
              <a:ext uri="{FF2B5EF4-FFF2-40B4-BE49-F238E27FC236}">
                <a16:creationId xmlns:a16="http://schemas.microsoft.com/office/drawing/2014/main" id="{1C00DE76-A438-40CB-AAD9-640B0E7E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899160"/>
            <a:ext cx="896112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ord cloud">
            <a:extLst>
              <a:ext uri="{FF2B5EF4-FFF2-40B4-BE49-F238E27FC236}">
                <a16:creationId xmlns:a16="http://schemas.microsoft.com/office/drawing/2014/main" id="{D2A91245-3464-4363-8FF6-CCCC14A2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348740"/>
            <a:ext cx="712470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by 2019">
            <a:extLst>
              <a:ext uri="{FF2B5EF4-FFF2-40B4-BE49-F238E27FC236}">
                <a16:creationId xmlns:a16="http://schemas.microsoft.com/office/drawing/2014/main" id="{396EE6F6-2EB7-491F-8D07-360B0A49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162050"/>
            <a:ext cx="7124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oduct sub category suffers biggest loss and  name is Fasteners and amount is 11,525 ">
            <a:extLst>
              <a:ext uri="{FF2B5EF4-FFF2-40B4-BE49-F238E27FC236}">
                <a16:creationId xmlns:a16="http://schemas.microsoft.com/office/drawing/2014/main" id="{0AE019C6-494E-4E64-B182-62B15419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948690"/>
            <a:ext cx="537210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ALL PRACTICE WITH TABLEAU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PRACTICE WITH TABLEAU  </dc:title>
  <dc:creator/>
  <cp:lastModifiedBy>JOYADDAR MD JOBAYER</cp:lastModifiedBy>
  <cp:revision>1</cp:revision>
  <dcterms:created xsi:type="dcterms:W3CDTF">2023-09-02T22:41:18Z</dcterms:created>
  <dcterms:modified xsi:type="dcterms:W3CDTF">2023-09-02T22:43:01Z</dcterms:modified>
</cp:coreProperties>
</file>